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_rels/theme2.xml.rels" ContentType="application/vnd.openxmlformats-package.relationships+xml"/>
  <Override PartName="/ppt/theme/_rels/them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Pulse para desplazar la diapositiva</a:t>
            </a: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A42DB84-910E-41AE-8AB6-E9A3AF6F1B62}" type="slidenum"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CBD5A7-1A53-4038-BEFB-E50F315EF324}" type="slidenum">
              <a:rPr b="0" lang="es-E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48A92-4761-4AAD-8537-244AD61DC3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8E9493-3E43-476A-BB88-A5C0370C27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6E775A-D087-4490-956B-8E4E96F6F1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3C7C63-DE80-427B-A7BD-BDBD6DC1F1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309552-084B-462D-A9A5-E4208BA93E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F3D04C-E19E-4321-A8D2-30530E420E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DD7B8-256B-45D8-B73E-E79D63F9F1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C90A74-F31F-4E69-B770-517A3B01C2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7A8513-86BB-43BB-B50D-A51F024970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251DE3-79DB-4D03-A81E-EEA78DE055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DD22C1-0C0D-4D9A-933E-CDB8B31276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B7D0B5-34F3-44B0-9F84-B9877A2155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8E4580-1F29-4EFD-BC65-EF4CC1EBC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A5009E-B912-40FA-82C0-E7D4CA8860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B4DCA3-E333-42D4-8EAF-53ACCFD080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44C4B0-4884-4DBD-8BD2-5E7829A7C1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D4EA4D-3084-494D-8BC3-CBC2079C30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1B98E0-1BED-4840-8429-FAB1E87673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38E0B-B6B1-4F70-9D57-151A555E81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90425-941B-47BD-B108-B7DCEE23EB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60578-917D-4533-82F7-2247B5A8BE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99BC6-5BA6-4940-B10A-8C8B9FBAA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54CBC3-E6CF-4738-833E-F4CA7880DF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7AEF4C-996F-48BA-AECE-1FC296C8EE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Imagen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Elipse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Imagen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ángulo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7200" spc="-1" strike="noStrike">
                <a:solidFill>
                  <a:schemeClr val="dk2"/>
                </a:solidFill>
                <a:latin typeface="Century Gothic"/>
              </a:rPr>
              <a:t>Haga clic para modificar el estilo de título del patrón</a:t>
            </a:r>
            <a:endParaRPr b="0" lang="es-ES" sz="7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&lt;fecha/hora&gt;</a:t>
            </a:r>
            <a:endParaRPr b="0" lang="es-MX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8631521-0623-489D-A62F-208EFF8909A5}" type="slidenum">
              <a:rPr b="0" lang="es-E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MX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Pulse para editar el formato de texto del esquema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Segundo nivel del esquema</a:t>
            </a:r>
            <a:endParaRPr b="0" lang="es-E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Tercer nivel del esquema</a:t>
            </a:r>
            <a:endParaRPr b="0" lang="es-E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Cuarto nivel del esquema</a:t>
            </a:r>
            <a:endParaRPr b="0" lang="es-E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n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48" name="Imagen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49" name="Elipse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Imagen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1" name="Imagen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2" name="Rectángulo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Haga clic para modificar el estilo de título del patrón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Editar estilos de texto del patrón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s-E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s-E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s-E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s-E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&lt;fecha/hora&gt;</a:t>
            </a:r>
            <a:endParaRPr b="0" lang="es-MX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s-E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9088F58-6525-4FB2-81AB-91E7533B11B9}" type="slidenum">
              <a:rPr b="0" lang="es-E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MX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n 4" descr="tela metálica"/>
          <p:cNvPicPr/>
          <p:nvPr/>
        </p:nvPicPr>
        <p:blipFill>
          <a:blip r:embed="rId2">
            <a:alphaModFix amt="25000"/>
          </a:blip>
          <a:srcRect l="0" t="23389" r="9089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224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7200" spc="-1" strike="noStrike">
                <a:solidFill>
                  <a:schemeClr val="dk2"/>
                </a:solidFill>
                <a:latin typeface="Century Gothic"/>
              </a:rPr>
              <a:t>CONTROL DE FLUJO</a:t>
            </a:r>
            <a:endParaRPr b="0" lang="es-ES" sz="7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 cap="all">
                <a:solidFill>
                  <a:schemeClr val="accent1"/>
                </a:solidFill>
                <a:latin typeface="Century Gothic"/>
              </a:rPr>
              <a:t>If…else…, switch…case…, for…, foreach…, while… y do…while…; break y continue.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Ejercicios while y do…while…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Ejercicio while: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Imprimir por consola los números del 1 al 5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Ejercicio do…while: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Pedir al usuario un número.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Imprimir por consola los números desde el que ingreso el usuario hasta el 10.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 el usuario ingresa un número mayor a 10 igualmente se debe imprimir el número que haya sido ingresado.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for…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Repite su bloque de código un número determinado de veces.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 utiliza cuando conocemos los límites del bucle.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Sintaxis: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for(inicialización; condición; incremento) 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//bloque de código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Ejemplo: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for(int i = 0; i &lt; 10; i++) 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//bloque de código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Ejercicio for…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Crear un array de Strings con los nombres de los 12 meses.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Utilizar un bucle for para imprimirlos en la consola.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for…each…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943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Repite su bloque de código un número de veces determinado por los elementos que tenga un iterable.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Utilizado para recorrer arrays u objetos de colecciones (iterables).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No necesita contadores ni evaluar condiciones.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Sintaxis: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for(elemento: iterable){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//bloque de código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Ejemplo: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for (int numero : números){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//bloque de código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br>
              <a:rPr sz="2000"/>
            </a:b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 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Ejercicio for each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Modificar el ejercicio hecho para for para utilizar for each.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Etiquetas en sentencias for y while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Las etiquetas nos sirven para identificar a un bucle, son muy útiles cuando trabajamos con whiles o fors anidados.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Por ejemplo, si queremos interrumpir el flujo de un for padre desde el for hijo. Si usamos break dentro del hijo vamos a interrumpir al hijo pero no al padre.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Para etiquetar un bucle basta con darle un nombre antes de definirlo, ejemplo: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bucle1: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for(int i = 0; i &lt; 10; i++) { …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Luego para usarlo simplemente usamos ese nombre, por ejemplo: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continue bucle1;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Ejercicio etiquetas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Crear dos for anidados que recorran un array de años (del 2000 al 2010) y un array con los nombres de los meses.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Mostrar un mensaje con el formato “mes año”.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Interrumpir la ejecución de ambos bucles cuando el año sea 2001 y el mes Marzo.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Introducción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Nos permiten controlar el flujo de nuestro programa.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Las estructuras o sentencias de control de flujo se dividen en dos categorías.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Las de decisión permiten ejecutar bloques si se cumple o no una condición.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Las de bucle permiten ejecutar bloques de código repetidamente mientras o hasta que se cumpla una condición o por determinado número de veces o por elementos de un iterable.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if…else…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La sentencia if nos permite tomar una decisión de acuerdo a una expresión booleana.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 la condición del if se cumple se ejecutará su bloque de código, en caso de no cumplirse no se ejecutará.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 queremos que se ejecute otro bloque si la sentencia no se cumple podemos utilizar else.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Sintaxis: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if(condición){</a:t>
            </a:r>
            <a:br>
              <a:rPr sz="2000"/>
            </a:b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//bloque de código que se ejecuta si se cumple la condición</a:t>
            </a:r>
            <a:br>
              <a:rPr sz="2000"/>
            </a:b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} else {</a:t>
            </a:r>
            <a:br>
              <a:rPr sz="2000"/>
            </a:b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//bloque de código que se ejecuta si no se cumple la condición</a:t>
            </a:r>
            <a:br>
              <a:rPr sz="2000"/>
            </a:b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if…else… encadenados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Podemos encadenar múltiples sentencias if…else… de la siguiente manera:</a:t>
            </a:r>
            <a:br>
              <a:rPr sz="2000"/>
            </a:b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if(condición){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//código a ejecutar si se cumple la condición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 else if(condición){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//código a ejecutar si no se cumple la primer condición pero si la segunda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 else 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//código a ejecutar si no se cumple ninguna condición anterior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Ejercicio if…else…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Calcular cuantos días tiene un mes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Tenemos meses de 30 días, otros de 31 y también tenemos febrero de 28 y cada 4 años en año bisiesto de 29 días.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Los de 31 días son: enero, marzo, mayo, julio, agosto, octubre y diciembre.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Los de 30 son: abril, junio, septiembre y noviembre.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Un año divisible entre 400 o divisible entre 4 pero no divisible entre 100 es un año bisiesto.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switch…case…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44" lnSpcReduction="1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Switch (interruptor) permite tomar decisiones basándose en una comparación por valor en lugar de evaluar una expresión booleana.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Toma una variable y deriva el flujo a un bloque de código según el valor de la misma.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Sintaxis: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switch(variable){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case valor1: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   //código a ejecutar si variable == valor1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   break;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case valor2: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  //código a ejecutar si variable == valor2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  break;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default: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  //código a ejecutarse si el valor de la variable no coincide con 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   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        //ningún case anterior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Ejercicio switch…case…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Modificar el ejercicio realizado para if…else… utilizando switch…case…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while…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Ejecuta un bloque de código mientras se cumpla una condición.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Evalúa la condición antes de ejecutar su bloque de código.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Sintaxis: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while(condición) 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//bloque de código</a:t>
            </a:r>
            <a:br>
              <a:rPr sz="2000"/>
            </a:br>
            <a:r>
              <a:rPr b="0" lang="es-UY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s-ES" sz="4200" spc="-1" strike="noStrike">
                <a:solidFill>
                  <a:schemeClr val="dk2"/>
                </a:solidFill>
                <a:latin typeface="Century Gothic"/>
              </a:rPr>
              <a:t>do…while…</a:t>
            </a:r>
            <a:endParaRPr b="0" lang="es-E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Ejecuta un bloque de código mientras se cumpla una condición.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Evalúa la condición al finalizar la ejecución del bloque de código.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Su bloque de código se ejecuta siempre al menos una vez.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Sintaxis: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do {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//bloque de código</a:t>
            </a:r>
            <a:br>
              <a:rPr sz="2000"/>
            </a:b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} while (condición);</a:t>
            </a:r>
            <a:endParaRPr b="0" lang="es-E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LibreOffice/7.6.2.1$Linux_X86_64 LibreOffice_project/56f7684011345957bbf33a7ee678afaf4d2ba333</Application>
  <AppVersion>15.0000</AppVersion>
  <Words>576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2023-10-19T14:15:32Z</dcterms:created>
  <dc:creator/>
  <dc:description/>
  <dc:language>es-MX</dc:language>
  <cp:lastModifiedBy/>
  <dcterms:modified xsi:type="dcterms:W3CDTF">2023-10-21T19:05:00Z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16</vt:i4>
  </property>
</Properties>
</file>