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40000" y="3328200"/>
            <a:ext cx="90000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16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40000" y="33282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83080" y="33282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25800" y="33282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93E0DF-89A4-4834-8AD4-D17FB85E33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1DF34D-675F-472B-9CF7-0F8A4DB973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E9D4D0-9DF9-4C98-87CA-45D37D2785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4DC845-4835-46B7-BC85-D0B5778D70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16DDF1-834E-4D2D-8B07-D383FF1E13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28000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B247CA-8CE5-4EC9-B577-F66E1C721B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AA6F82-A224-431C-9417-69B4136BAC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16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2DE704-E4E6-4649-8FC3-597ECA467E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90000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D34ADF-B136-4C87-BB0E-28CC1B2069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40000" y="3328200"/>
            <a:ext cx="90000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E07F01-576C-434A-BB80-FC906F52A8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1516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521D88-AC85-4594-8374-1438DE31B22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40000" y="33282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583080" y="33282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625800" y="3328200"/>
            <a:ext cx="2897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0B9E93-3C57-4B9C-B904-14A7516D1C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28000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1600" y="33282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40000" y="3328200"/>
            <a:ext cx="9000000" cy="188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57"/>
              </a:spcBef>
              <a:buNone/>
            </a:pP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620000"/>
            <a:ext cx="756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8000"/>
                </a:solidFill>
                <a:highlight>
                  <a:srgbClr val="ffffff"/>
                </a:highlight>
                <a:latin typeface="Arial"/>
              </a:rPr>
              <a:t>Pulse para editar el formato del texto de título</a:t>
            </a:r>
            <a:endParaRPr b="0" lang="es-MX" sz="3300" spc="-1" strike="noStrike">
              <a:solidFill>
                <a:srgbClr val="ff8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0000" y="3060000"/>
            <a:ext cx="9000000" cy="23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pic>
        <p:nvPicPr>
          <p:cNvPr id="2" name="" descr=""/>
          <p:cNvPicPr/>
          <p:nvPr/>
        </p:nvPicPr>
        <p:blipFill>
          <a:blip r:embed="rId2"/>
          <a:stretch/>
        </p:blipFill>
        <p:spPr>
          <a:xfrm>
            <a:off x="360000" y="1440000"/>
            <a:ext cx="9122400" cy="1440000"/>
          </a:xfrm>
          <a:prstGeom prst="rect">
            <a:avLst/>
          </a:prstGeom>
          <a:ln w="252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-8640"/>
            <a:ext cx="10080000" cy="90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2700" spc="-1" strike="noStrike">
                <a:solidFill>
                  <a:srgbClr val="ff6600"/>
                </a:solidFill>
                <a:latin typeface="Arial"/>
              </a:rPr>
              <a:t>Pulse para editar el formato del texto de título</a:t>
            </a: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s-MX" sz="21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1"/>
          </p:nvPr>
        </p:nvSpPr>
        <p:spPr>
          <a:xfrm>
            <a:off x="540000" y="5400000"/>
            <a:ext cx="2340000" cy="2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 idx="3"/>
          </p:nvPr>
        </p:nvSpPr>
        <p:spPr>
          <a:xfrm>
            <a:off x="7200000" y="5400000"/>
            <a:ext cx="2340000" cy="2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248686C3-2F51-426B-AD4D-FE24023F1AFC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8820000" y="90000"/>
            <a:ext cx="756000" cy="720000"/>
          </a:xfrm>
          <a:prstGeom prst="rect">
            <a:avLst/>
          </a:prstGeom>
          <a:ln w="25200"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180000" y="5220000"/>
            <a:ext cx="9720000" cy="180000"/>
          </a:xfrm>
          <a:prstGeom prst="rect">
            <a:avLst/>
          </a:prstGeom>
          <a:ln w="252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oracle.com/java" TargetMode="External"/><Relationship Id="rId2" Type="http://schemas.openxmlformats.org/officeDocument/2006/relationships/hyperlink" Target="https://developer.ibm.com/languages/java/semeru-runtimes/downloads/" TargetMode="External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jetbrains.com/idea/download/" TargetMode="External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40000" y="1620000"/>
            <a:ext cx="756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ff8000"/>
                </a:solidFill>
                <a:highlight>
                  <a:srgbClr val="ffffff"/>
                </a:highlight>
                <a:latin typeface="Arial"/>
              </a:rPr>
              <a:t>Java</a:t>
            </a:r>
            <a:endParaRPr b="0" lang="es-MX" sz="3300" spc="-1" strike="noStrike">
              <a:solidFill>
                <a:srgbClr val="ff8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2700" spc="-1" strike="noStrike">
                <a:solidFill>
                  <a:srgbClr val="ff6600"/>
                </a:solidFill>
                <a:latin typeface="Arial"/>
              </a:rPr>
              <a:t>¿Por qué Java?</a:t>
            </a: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Robustez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Lenguaje tipado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Multiplataforma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Multipropósito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Multiparadigma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Interpretado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Recolector de basura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Modularidad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D54B4E-858A-42B4-B3F3-0872A1243E5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2700" spc="-1" strike="noStrike">
                <a:solidFill>
                  <a:srgbClr val="ff6600"/>
                </a:solidFill>
                <a:latin typeface="Arial"/>
              </a:rPr>
              <a:t>JDK</a:t>
            </a: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Kit de desarrollo para Java.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Contiene todas las clases y librerías necesarias.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Para descargarlo: </a:t>
            </a:r>
            <a:r>
              <a:rPr b="0" lang="es-MX" sz="2400" spc="-1" strike="noStrike">
                <a:solidFill>
                  <a:srgbClr val="000000"/>
                </a:solidFill>
                <a:latin typeface="Arial"/>
                <a:hlinkClick r:id="rId1"/>
              </a:rPr>
              <a:t>https://oracle.com/java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Oracle saca una nueva versión cada 6 meses pero son compatibles hacia adelante (que pueden usar el último y no debería darles problemas).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Yo voy a usar semeru (openJDK).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  <a:hlinkClick r:id="rId2"/>
              </a:rPr>
              <a:t>https://developer.ibm.com/languages/java/semeru-runtimes/downloads/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6C9E17-88F5-407B-A247-392FC0D5F16E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2700" spc="-1" strike="noStrike">
                <a:solidFill>
                  <a:srgbClr val="ff6600"/>
                </a:solidFill>
                <a:latin typeface="Arial"/>
              </a:rPr>
              <a:t>IDE</a:t>
            </a: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IntelliJ IDEA community edition.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  <a:hlinkClick r:id="rId1"/>
              </a:rPr>
              <a:t>https://www.jetbrains.com/idea/download/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Uno de los más utilizados.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B8417C-9465-4117-81ED-EEE11CD9F0A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2700" spc="-1" strike="noStrike">
                <a:solidFill>
                  <a:srgbClr val="ff6600"/>
                </a:solidFill>
                <a:latin typeface="Arial"/>
              </a:rPr>
              <a:t>¡Hola mundo!</a:t>
            </a: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40000" y="1080000"/>
            <a:ext cx="900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/>
          </a:bodyPr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Vamos a crear nuestro primer proyecto.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Creamos nuestra primera clase dentro de la carpeta src/java.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El nombre de las clases se escribe utilizando CamelCase.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Creamos el método main(), método de entrada(principal) a nuestro programa.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El método main debe ser público, estático, no devuelve un valor y recibe como argumentos un array de tipo String: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public static void main(String[ ] args)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Todos los bloques de código en Java se delimitan con llaves { } y todas las líneas terminan en punto y coma ;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EA31E5-EBB1-4648-A94E-D9955233FF73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MX" sz="2700" spc="-1" strike="noStrike">
                <a:solidFill>
                  <a:srgbClr val="ff6600"/>
                </a:solidFill>
                <a:latin typeface="Arial"/>
              </a:rPr>
              <a:t>Imprimiendo en consola y pidiendo algo al usuario</a:t>
            </a:r>
            <a:endParaRPr b="0" lang="es-MX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40000" y="1080000"/>
            <a:ext cx="900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38"/>
          </a:bodyPr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Para imprimir una línea en la consola utilizamos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System.out.println(“Lo que queremos imprimir en consola”);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Vamos a imprimir “¡Hola Mundo!” en nuestra aplicación.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Ejecutamos nuestra aplicación y vemos la consola.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Si queremos un saludo personalizado podemos pedirle al usuario que ingrese su nombre.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Para ésto necesitamos importar la clase Scanner, por lo que antes de nuestra clase vamos a escribir: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import java.util.Scanner;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Para utilizar la clase Scanner debemos crear una instancia de la misma: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Scanner scanner = new Scanner(System.in);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Luego utilizaremos ésta instancia para leer la siguiente línea que el usuario ingrese:</a:t>
            </a:r>
            <a:br>
              <a:rPr sz="2400"/>
            </a:br>
            <a:r>
              <a:rPr b="0" lang="es-MX" sz="2400" spc="-1" strike="noStrike">
                <a:solidFill>
                  <a:srgbClr val="000000"/>
                </a:solidFill>
                <a:latin typeface="Arial"/>
              </a:rPr>
              <a:t>String variableTexto = scanner.nextLine( );</a:t>
            </a:r>
            <a:endParaRPr b="0" lang="es-MX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FCA9D5-93A1-43FE-8269-39F45657FD42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LibreOffice/7.6.0.3$Linux_X86_64 LibreOffice_project/69edd8b8ebc41d00b4de3915dc82f8f0fc3b6265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2023-09-13T19:23:56Z</dcterms:created>
  <dc:creator/>
  <dc:description/>
  <dc:language>es-MX</dc:language>
  <cp:lastModifiedBy/>
  <dcterms:modified xsi:type="dcterms:W3CDTF">2023-09-13T20:39:19Z</dcterms:modified>
  <cp:revision>2</cp:revision>
  <dc:subject/>
  <dc:title>Pencil</dc:title>
</cp:coreProperties>
</file>