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219039-E589-4E17-97DD-1A3D55FC01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0D3C0-8D42-48E4-98AC-C4B4292518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018CA6-4A38-4580-8B42-7047E34B07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189314-8282-466C-8EED-7FA65AE8B4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34BC7-5CCB-4278-9A5D-51675C8B92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773E5-2086-4E82-8D8A-6CCFE50A18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5F10D3-F986-449C-B274-2F032667B1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331B4-7A2F-45F7-B808-D8930DD027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05844-B8A3-40E2-90AA-0E7AE6F1D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6600AA-BEAA-41A6-9FC9-E82841834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F214A-BEB4-48BA-90FB-838FAF1049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69562-A376-4434-B618-98393862BC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1320" cy="1438920"/>
          </a:xfrm>
          <a:prstGeom prst="rect">
            <a:avLst/>
          </a:prstGeom>
          <a:ln w="252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78920" cy="9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s-MX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4920" cy="718920"/>
          </a:xfrm>
          <a:prstGeom prst="rect">
            <a:avLst/>
          </a:prstGeom>
          <a:ln w="2520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8920" cy="178920"/>
          </a:xfrm>
          <a:prstGeom prst="rect">
            <a:avLst/>
          </a:prstGeom>
          <a:ln w="252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2"/>
          </p:nvPr>
        </p:nvSpPr>
        <p:spPr>
          <a:xfrm>
            <a:off x="7200000" y="5400000"/>
            <a:ext cx="23389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0A862-4482-4EA9-B569-E626D73E6979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3"/>
          </p:nvPr>
        </p:nvSpPr>
        <p:spPr>
          <a:xfrm>
            <a:off x="540000" y="5400000"/>
            <a:ext cx="2338920" cy="2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58920" cy="98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Variables y tipos de datos primitivos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Primero… variables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Formadas por un espacio de memoria y un identificador.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Permiten almacenar valores.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Como estamos en un lenguaje fuertemente tipado toda variable va a ser obligatoriamente de un tipo de dato.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tipo de dato va a determinar los valores que puede almacenar.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Se declaran de la siguiente manera: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TipoDeDato nombreDeVariable;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 partir de la versión 10, en realidad, existe una forma de declarar una variable con tipado dinámico utilizando la palabra var: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var nombreDeVariable = valorDeCualquierTipo;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CC2D11-868C-4825-9215-9C2BF21686F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Categorías de tipos de datos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Primitivos: tipo simple, solamente contiene un valor.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Incluye, por ejemplo, enteros(int), flotantes(float), caracteres(char) y booleanos(boolean).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Son parte de la pequeña parte de Java que no está orientada a objetos.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Referencia: tipo más complejo, representan una entidad completa y no solamente un valor.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Incluye, por ejemplo, arreglos, clases, objetos e interfaces.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los tipos primitivos tenemos tipos por referencia(wrappers).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 numeroPrimitivo = 10;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Integer numeroReferencia = 10;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21E7F-EDAA-4FC9-87D9-0D3E7CAFC0A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Nombrar variables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Por convención empiezan con una letra minúscula.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comenzar por una letra, un guion bajo o un $, seguido por caracteres alfanuméricos.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Solamente caracteres Unicode (pero evitar ñ y acentos).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 puede ser igual a una palabra reservada del lenguaje.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 puede llamarse igual a otra dentro del mismo contexto.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Se utiliza camelCase.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37547-0C7B-4F2A-8AB0-3B8A622E7CD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Tipos primitivos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 diferencia de los tipos de referencia los tipos primitivos se escriben en minúsculas (porque no son clases como lo son sus wrappers).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boolean: el más simple, de un solo bit. Expresa un valor de verdad (true o false).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char: usa el código UNICODE y ocupa 16 bits. El valor debe estar entre comillas simples.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Enteros: tenemos 4 tipos (byte de 8 bits, short de 16 bits, int de 32 bits y long de 64 bits) que difieren en su tamaño y pueden ser positivos o negativos.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Reales: tenemos 2 tipos (float de 32 bits y double de 64 bits) con precisión simple y doble.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2D1E8C-55F3-46C7-98CA-A551BA1CDBB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Sistemas numéricos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Además del sistema decimal que vimos Java también puede operar con el sistema binario, octal y hexadecimal.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sistema binario anteponemos al número 0b.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números octales anteponemos 0 (y por esto mismo hay que tener cuidado al escribir decimales de que no comiencen por cero).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hexadecimales anteponemos 0x al número.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La clase Integer (wrapper de int) nos permite convertir un número decimal a otro sistema (aunque nos devuelve un String). 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También tiene el método parseInt(enteroString) para convertir la cadena de texto en un número entero.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221C8-044F-45CB-9CE4-3EEDC0497AF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Ejercicio: Conversor de sistemas numéricos</a:t>
            </a:r>
            <a:endParaRPr b="0" lang="es-MX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Vamos a pedirle al usuario que ingrese un número entero en sistema decimal y luego le mostraremos como se escribe ese número en los sistemas binario, octal y hexadecimal.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la entrada y salida de datos vamos a utilizar ventanas de diálogo de Swing, para ello necesitamos importar swing de la siguiente manera: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import javax.swing.*;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el ingreso de el número decimal por parte del usuario usamos un InputDialog: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JOptionPane.showInputDialog(contenedor, mensaje)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para mostrar el resultado un MessageDialog: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JOptionPane.showMessageDialog(contenedor, mensaje)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2717D-4E9E-41EB-A046-065D51617AA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Application>LibreOffice/7.6.0.3$Linux_X86_64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2023-09-15T10:18:23Z</dcterms:created>
  <dc:creator/>
  <dc:description/>
  <dc:language>es-MX</dc:language>
  <cp:lastModifiedBy/>
  <dcterms:modified xsi:type="dcterms:W3CDTF">2023-09-16T19:49:25Z</dcterms:modified>
  <cp:revision>8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