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0" r:id="rId9"/>
    <p:sldId id="269" r:id="rId10"/>
    <p:sldId id="264" r:id="rId11"/>
    <p:sldId id="265" r:id="rId12"/>
    <p:sldId id="270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7429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703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360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03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335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52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427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7254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61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8193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41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 sz="1400">
              <a:solidFill>
                <a:srgbClr val="00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8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ocuments/Digital%20House/desafioUno/Desafio%20Uno%20Presentacion.ipynb#Grupo-n&#176;-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Documents/Digital%20House/desafioUno/Desafio%20Uno%20Presentacion.ipynb#El-material-bajo-estudio-contiene-las-medias-de-los-resultados-obtenidos-en-dichos-examenes,-en-cada-estado,-divididos-en-tres-categorias,-matematicas,-expresion-escrita-y-totales-del-a&#241;o-2015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b="1" dirty="0" err="1"/>
              <a:t>Desafio</a:t>
            </a:r>
            <a:r>
              <a:rPr lang="es-AR" b="1" dirty="0"/>
              <a:t> Uno - Data </a:t>
            </a:r>
            <a:r>
              <a:rPr lang="es-AR" b="1" dirty="0" err="1"/>
              <a:t>Science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661739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AR" b="1" dirty="0"/>
              <a:t>Grupo </a:t>
            </a:r>
            <a:r>
              <a:rPr lang="es-AR" b="1" dirty="0" err="1"/>
              <a:t>n°</a:t>
            </a:r>
            <a:r>
              <a:rPr lang="es-AR" b="1" dirty="0"/>
              <a:t> 7</a:t>
            </a:r>
            <a:r>
              <a:rPr lang="es-AR" b="1" dirty="0">
                <a:hlinkClick r:id="rId3"/>
              </a:rPr>
              <a:t>¶</a:t>
            </a:r>
            <a:endParaRPr lang="es-AR" b="1" dirty="0"/>
          </a:p>
          <a:p>
            <a:r>
              <a:rPr lang="es-AR" dirty="0"/>
              <a:t>Huarcaya Quinteros, Katja Joselyn</a:t>
            </a:r>
          </a:p>
          <a:p>
            <a:r>
              <a:rPr lang="es-AR" dirty="0"/>
              <a:t>Gorosabel, Lucas</a:t>
            </a:r>
          </a:p>
          <a:p>
            <a:r>
              <a:rPr lang="es-AR" dirty="0"/>
              <a:t> Arzani </a:t>
            </a:r>
            <a:r>
              <a:rPr lang="es-AR" dirty="0" err="1"/>
              <a:t>Domenget</a:t>
            </a:r>
            <a:r>
              <a:rPr lang="es-AR" dirty="0"/>
              <a:t>, Nicolas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CFC92-8CA7-4B4C-A6A1-C875A46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Correlación</a:t>
            </a:r>
            <a:br>
              <a:rPr lang="es-AR" dirty="0"/>
            </a:br>
            <a:r>
              <a:rPr lang="es-AR" sz="1800" dirty="0"/>
              <a:t>Resultados </a:t>
            </a:r>
            <a:r>
              <a:rPr lang="es-AR" sz="1800" dirty="0" err="1"/>
              <a:t>Totals</a:t>
            </a:r>
            <a:r>
              <a:rPr lang="es-AR" sz="1800" dirty="0"/>
              <a:t> Vs </a:t>
            </a:r>
            <a:r>
              <a:rPr lang="es-AR" sz="1800" dirty="0" err="1"/>
              <a:t>pbi</a:t>
            </a:r>
            <a:r>
              <a:rPr lang="es-AR" sz="1800" dirty="0"/>
              <a:t> por estado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753F59-5BD4-4464-8A02-C672054B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582641"/>
            <a:ext cx="8755380" cy="20848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616D5C-B6DD-4E1A-91CB-67234738B3FF}"/>
              </a:ext>
            </a:extLst>
          </p:cNvPr>
          <p:cNvSpPr txBox="1"/>
          <p:nvPr/>
        </p:nvSpPr>
        <p:spPr>
          <a:xfrm>
            <a:off x="3402419" y="3926958"/>
            <a:ext cx="7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2014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F77A9D-5F70-451F-8B9B-F32D53DA5EAC}"/>
              </a:ext>
            </a:extLst>
          </p:cNvPr>
          <p:cNvSpPr txBox="1"/>
          <p:nvPr/>
        </p:nvSpPr>
        <p:spPr>
          <a:xfrm>
            <a:off x="5486401" y="3926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2015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519D7E5-3789-49E8-9E75-09940A4E2BA2}"/>
              </a:ext>
            </a:extLst>
          </p:cNvPr>
          <p:cNvSpPr txBox="1"/>
          <p:nvPr/>
        </p:nvSpPr>
        <p:spPr>
          <a:xfrm>
            <a:off x="7479524" y="39485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10984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046088-1939-4436-8C4F-4EBCA5EF2BA7}"/>
              </a:ext>
            </a:extLst>
          </p:cNvPr>
          <p:cNvSpPr txBox="1"/>
          <p:nvPr/>
        </p:nvSpPr>
        <p:spPr>
          <a:xfrm>
            <a:off x="1188719" y="625590"/>
            <a:ext cx="257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err="1"/>
              <a:t>Maximos</a:t>
            </a:r>
            <a:r>
              <a:rPr lang="es-AR" b="1" u="sng" dirty="0"/>
              <a:t> y </a:t>
            </a:r>
            <a:r>
              <a:rPr lang="es-AR" b="1" u="sng" dirty="0" err="1"/>
              <a:t>minimos</a:t>
            </a:r>
            <a:endParaRPr lang="es-AR" b="1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88ACD-0C7F-418A-8119-CAFE9D59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275650"/>
            <a:ext cx="4694920" cy="16268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B53E12-52AB-4A00-BB5E-ED7D2FAE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2" y="3183189"/>
            <a:ext cx="6115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F7B75F-85D6-4891-88E7-9FAF35242254}"/>
              </a:ext>
            </a:extLst>
          </p:cNvPr>
          <p:cNvSpPr txBox="1"/>
          <p:nvPr/>
        </p:nvSpPr>
        <p:spPr>
          <a:xfrm>
            <a:off x="531628" y="404037"/>
            <a:ext cx="506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Otros datos de dispersión de los puntajes SAT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5CC514-B61F-49D3-AD8A-D037B4592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41" y="773369"/>
            <a:ext cx="3090706" cy="36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BEB52-259B-40B2-8615-16032230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Algunas 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C54166-AA40-4D7C-996E-9158A79BA813}"/>
              </a:ext>
            </a:extLst>
          </p:cNvPr>
          <p:cNvSpPr txBox="1"/>
          <p:nvPr/>
        </p:nvSpPr>
        <p:spPr>
          <a:xfrm>
            <a:off x="1020726" y="1577352"/>
            <a:ext cx="5557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-Tomando en cuenta los máximos Puntajes Obtenidos se recomienda Illinois como potencial sede para la nueva Universidad.</a:t>
            </a:r>
          </a:p>
          <a:p>
            <a:r>
              <a:rPr lang="es-ES" dirty="0"/>
              <a:t>	-Viendo la correlación entre el </a:t>
            </a:r>
            <a:r>
              <a:rPr lang="es-ES" dirty="0" err="1"/>
              <a:t>Pbi</a:t>
            </a:r>
            <a:r>
              <a:rPr lang="es-ES" dirty="0"/>
              <a:t> por estado y los puntajes obtenidos, podemos inferir que no existe una fuerte correlación entre estas dos variables.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4554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15705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b="1" dirty="0"/>
              <a:t>Objetivo: Identificar las principales características del rendimiento académico promedio sobre una muestra de puntajes obtenidos a partir de los exámenes de admisión universitaria en los Estados Unidos, SAT </a:t>
            </a:r>
            <a:r>
              <a:rPr lang="es-ES" b="1" dirty="0" err="1"/>
              <a:t>Reasoning</a:t>
            </a:r>
            <a:r>
              <a:rPr lang="es-ES" b="1" dirty="0"/>
              <a:t> Test.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C54B77F-9FD5-4BA3-8E06-595C7BB8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dirty="0"/>
              <a:t>Datos de entrada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s-ES" b="1" dirty="0"/>
              <a:t>El material bajo estudio contiene las medias de los resultados obtenidos en dichos exámenes, en cada estado, divididos en tres categorías, matemáticas, expresión escrita y totales del año 2015.</a:t>
            </a:r>
          </a:p>
          <a:p>
            <a:pPr marL="114300" indent="0" algn="ctr">
              <a:buNone/>
            </a:pPr>
            <a:r>
              <a:rPr lang="es-ES" b="1" dirty="0">
                <a:hlinkClick r:id="rId3"/>
              </a:rPr>
              <a:t>¶</a:t>
            </a:r>
            <a:endParaRPr lang="es-ES" b="1" dirty="0"/>
          </a:p>
          <a:p>
            <a:pPr marL="114300" indent="0" algn="ctr">
              <a:buNone/>
            </a:pPr>
            <a:r>
              <a:rPr lang="es-ES" dirty="0"/>
              <a:t>Así mismo se incluyeron tablas informativas sobre el PBI por estado y Características demográficas para analizar posibles correlaciones.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B5AFBB-3D73-4301-8BA1-5224D2B8E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73" y="1122387"/>
            <a:ext cx="5291528" cy="37337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25A6351-4013-4E0B-969B-459663A88712}"/>
              </a:ext>
            </a:extLst>
          </p:cNvPr>
          <p:cNvSpPr txBox="1"/>
          <p:nvPr/>
        </p:nvSpPr>
        <p:spPr>
          <a:xfrm>
            <a:off x="1416570" y="644577"/>
            <a:ext cx="5291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/>
              <a:t>Modelo de la tabla de ingreso de Datos</a:t>
            </a:r>
          </a:p>
        </p:txBody>
      </p:sp>
    </p:spTree>
    <p:extLst>
      <p:ext uri="{BB962C8B-B14F-4D97-AF65-F5344CB8AC3E}">
        <p14:creationId xmlns:p14="http://schemas.microsoft.com/office/powerpoint/2010/main" val="12740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</a:t>
            </a:r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207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s-AR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 técnica de análisis predominante fue la estadística descriptiva implementada a través de Python usando librerías especificas para este trabajo.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es-AR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789DF8E-C609-4771-B06B-B94F5CC7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15" y="2571750"/>
            <a:ext cx="2182372" cy="11814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151C0FC-12AD-43DB-ADDC-AF5E38E1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019" y="2521521"/>
            <a:ext cx="1362075" cy="14573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58AE3E5-AB0F-4394-8F57-D31753450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991" y="2904031"/>
            <a:ext cx="225742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79660-1DD0-4219-83E0-9AF19BEB3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Análisis de comportamiento a partir de graficas</a:t>
            </a:r>
          </a:p>
        </p:txBody>
      </p:sp>
    </p:spTree>
    <p:extLst>
      <p:ext uri="{BB962C8B-B14F-4D97-AF65-F5344CB8AC3E}">
        <p14:creationId xmlns:p14="http://schemas.microsoft.com/office/powerpoint/2010/main" val="188467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5C2DB-0BD2-43C6-AA71-23C2C2A6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 Comparación de Datos Obtenidos para el Examen SAT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54FA45-CF02-4376-9EE6-AC244DFA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7" y="1158240"/>
            <a:ext cx="8864542" cy="29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0287DA-C12B-404F-A71D-010FFD09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Evolución del PBI por estado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EF8AEC-F9D0-487F-B637-CD6D570CF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96" y="1135380"/>
            <a:ext cx="8176924" cy="32407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0907D6-7718-4BA2-B8D6-46D2FAC5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6" y="647700"/>
            <a:ext cx="8116127" cy="33242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BA947A-7988-4827-8451-21C4BE3F9E93}"/>
              </a:ext>
            </a:extLst>
          </p:cNvPr>
          <p:cNvSpPr txBox="1"/>
          <p:nvPr/>
        </p:nvSpPr>
        <p:spPr>
          <a:xfrm>
            <a:off x="513936" y="155944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Población por estado</a:t>
            </a:r>
          </a:p>
        </p:txBody>
      </p:sp>
    </p:spTree>
    <p:extLst>
      <p:ext uri="{BB962C8B-B14F-4D97-AF65-F5344CB8AC3E}">
        <p14:creationId xmlns:p14="http://schemas.microsoft.com/office/powerpoint/2010/main" val="1761117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184</Words>
  <Application>Microsoft Office PowerPoint</Application>
  <PresentationFormat>Presentación en pantalla (16:9)</PresentationFormat>
  <Paragraphs>26</Paragraphs>
  <Slides>13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Galería</vt:lpstr>
      <vt:lpstr>Desafio Uno - Data Science</vt:lpstr>
      <vt:lpstr>Objetivo: Identificar las principales características del rendimiento académico promedio sobre una muestra de puntajes obtenidos a partir de los exámenes de admisión universitaria en los Estados Unidos, SAT Reasoning Test.</vt:lpstr>
      <vt:lpstr>Datos de entrada</vt:lpstr>
      <vt:lpstr>Presentación de PowerPoint</vt:lpstr>
      <vt:lpstr>Técnicas</vt:lpstr>
      <vt:lpstr>Análisis de comportamiento a partir de graficas</vt:lpstr>
      <vt:lpstr> Comparación de Datos Obtenidos para el Examen SAT</vt:lpstr>
      <vt:lpstr>Evolución del PBI por estado </vt:lpstr>
      <vt:lpstr>Presentación de PowerPoint</vt:lpstr>
      <vt:lpstr>Correlación Resultados Totals Vs pbi por estado</vt:lpstr>
      <vt:lpstr>Presentación de PowerPoint</vt:lpstr>
      <vt:lpstr>Presentación de PowerPoint</vt:lpstr>
      <vt:lpstr>Algunas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Uno - Data Science</dc:title>
  <cp:lastModifiedBy>Nicolas Arzani</cp:lastModifiedBy>
  <cp:revision>8</cp:revision>
  <dcterms:modified xsi:type="dcterms:W3CDTF">2018-04-07T15:05:55Z</dcterms:modified>
</cp:coreProperties>
</file>