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3" r:id="rId8"/>
    <p:sldId id="278" r:id="rId9"/>
    <p:sldId id="266" r:id="rId10"/>
    <p:sldId id="270" r:id="rId11"/>
    <p:sldId id="268" r:id="rId12"/>
    <p:sldId id="271" r:id="rId13"/>
    <p:sldId id="272" r:id="rId14"/>
    <p:sldId id="273" r:id="rId15"/>
    <p:sldId id="274" r:id="rId16"/>
    <p:sldId id="276" r:id="rId17"/>
    <p:sldId id="290" r:id="rId18"/>
    <p:sldId id="269" r:id="rId19"/>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方 文海" initials="方" lastIdx="1" clrIdx="0"/>
  <p:cmAuthor id="2" name="86156" initials="8"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AADB"/>
    <a:srgbClr val="ED6A23"/>
    <a:srgbClr val="467B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1" autoAdjust="0"/>
    <p:restoredTop sz="93126" autoAdjust="0"/>
  </p:normalViewPr>
  <p:slideViewPr>
    <p:cSldViewPr snapToGrid="0">
      <p:cViewPr varScale="1">
        <p:scale>
          <a:sx n="56" d="100"/>
          <a:sy n="56" d="100"/>
        </p:scale>
        <p:origin x="774"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6" d="100"/>
          <a:sy n="46" d="100"/>
        </p:scale>
        <p:origin x="2172"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1" name=""/>
        <p:cNvGrpSpPr/>
        <p:nvPr/>
      </p:nvGrpSpPr>
      <p:grpSpPr>
        <a:xfrm>
          <a:off x="0" y="0"/>
          <a:ext cx="0" cy="0"/>
          <a:chOff x="0" y="0"/>
          <a:chExt cx="0" cy="0"/>
        </a:xfrm>
      </p:grpSpPr>
      <p:sp>
        <p:nvSpPr>
          <p:cNvPr id="104878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8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CBB0A-1AC0-4B67-A6B9-D5099E4EDAF3}" type="datetimeFigureOut">
              <a:rPr lang="zh-CN" altLang="en-US" smtClean="0"/>
            </a:fld>
            <a:endParaRPr lang="zh-CN" altLang="en-US"/>
          </a:p>
        </p:txBody>
      </p:sp>
      <p:sp>
        <p:nvSpPr>
          <p:cNvPr id="104878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78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8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9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0C54D-AB68-4A92-B8C0-6D92CDD74B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幻灯片图像占位符 1"/>
          <p:cNvSpPr>
            <a:spLocks noGrp="1" noRot="1" noChangeAspect="1"/>
          </p:cNvSpPr>
          <p:nvPr>
            <p:ph type="sldImg"/>
          </p:nvPr>
        </p:nvSpPr>
        <p:spPr/>
      </p:sp>
      <p:sp>
        <p:nvSpPr>
          <p:cNvPr id="1048602" name="备注占位符 2"/>
          <p:cNvSpPr>
            <a:spLocks noGrp="1"/>
          </p:cNvSpPr>
          <p:nvPr>
            <p:ph type="body" idx="1"/>
          </p:nvPr>
        </p:nvSpPr>
        <p:spPr/>
        <p:txBody>
          <a:bodyPr/>
          <a:p>
            <a:endParaRPr lang="zh-CN" altLang="en-US"/>
          </a:p>
        </p:txBody>
      </p:sp>
      <p:sp>
        <p:nvSpPr>
          <p:cNvPr id="1048603" name="灯片编号占位符 3"/>
          <p:cNvSpPr>
            <a:spLocks noGrp="1"/>
          </p:cNvSpPr>
          <p:nvPr>
            <p:ph type="sldNum" sz="quarter" idx="5"/>
          </p:nvPr>
        </p:nvSpPr>
        <p:spPr/>
        <p:txBody>
          <a:bodyPr/>
          <a:p>
            <a:fld id="{7D40C54D-AB68-4A92-B8C0-6D92CDD74B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583"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584" name="页脚占位符 4"/>
          <p:cNvSpPr>
            <a:spLocks noGrp="1"/>
          </p:cNvSpPr>
          <p:nvPr>
            <p:ph type="ftr" sz="quarter" idx="11"/>
          </p:nvPr>
        </p:nvSpPr>
        <p:spPr/>
        <p:txBody>
          <a:bodyPr/>
          <a:p>
            <a:endParaRPr lang="zh-CN" altLang="en-US"/>
          </a:p>
        </p:txBody>
      </p:sp>
      <p:sp>
        <p:nvSpPr>
          <p:cNvPr id="1048585"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65" name=""/>
        <p:cNvGrpSpPr/>
        <p:nvPr/>
      </p:nvGrpSpPr>
      <p:grpSpPr>
        <a:xfrm>
          <a:off x="0" y="0"/>
          <a:ext cx="0" cy="0"/>
          <a:chOff x="0" y="0"/>
          <a:chExt cx="0" cy="0"/>
        </a:xfrm>
      </p:grpSpPr>
      <p:sp>
        <p:nvSpPr>
          <p:cNvPr id="1048752" name="标题 1"/>
          <p:cNvSpPr>
            <a:spLocks noGrp="1"/>
          </p:cNvSpPr>
          <p:nvPr>
            <p:ph type="title"/>
          </p:nvPr>
        </p:nvSpPr>
        <p:spPr/>
        <p:txBody>
          <a:bodyPr/>
          <a:p>
            <a:r>
              <a:rPr lang="zh-CN" altLang="en-US"/>
              <a:t>单击此处编辑母版标题样式</a:t>
            </a:r>
            <a:endParaRPr lang="zh-CN" altLang="en-US"/>
          </a:p>
        </p:txBody>
      </p:sp>
      <p:sp>
        <p:nvSpPr>
          <p:cNvPr id="1048753"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54"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55" name="页脚占位符 4"/>
          <p:cNvSpPr>
            <a:spLocks noGrp="1"/>
          </p:cNvSpPr>
          <p:nvPr>
            <p:ph type="ftr" sz="quarter" idx="11"/>
          </p:nvPr>
        </p:nvSpPr>
        <p:spPr/>
        <p:txBody>
          <a:bodyPr/>
          <a:p>
            <a:endParaRPr lang="zh-CN" altLang="en-US"/>
          </a:p>
        </p:txBody>
      </p:sp>
      <p:sp>
        <p:nvSpPr>
          <p:cNvPr id="1048756"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63" name=""/>
        <p:cNvGrpSpPr/>
        <p:nvPr/>
      </p:nvGrpSpPr>
      <p:grpSpPr>
        <a:xfrm>
          <a:off x="0" y="0"/>
          <a:ext cx="0" cy="0"/>
          <a:chOff x="0" y="0"/>
          <a:chExt cx="0" cy="0"/>
        </a:xfrm>
      </p:grpSpPr>
      <p:sp>
        <p:nvSpPr>
          <p:cNvPr id="1048741" name="竖排标题 1"/>
          <p:cNvSpPr>
            <a:spLocks noGrp="1"/>
          </p:cNvSpPr>
          <p:nvPr>
            <p:ph type="title" orient="vert"/>
          </p:nvPr>
        </p:nvSpPr>
        <p:spPr>
          <a:xfrm>
            <a:off x="8724900" y="365125"/>
            <a:ext cx="2628900" cy="5811838"/>
          </a:xfrm>
        </p:spPr>
        <p:txBody>
          <a:bodyPr vert="eaVert"/>
          <a:p>
            <a:r>
              <a:rPr lang="zh-CN" altLang="en-US"/>
              <a:t>单击此处编辑母版标题样式</a:t>
            </a:r>
            <a:endParaRPr lang="zh-CN" altLang="en-US"/>
          </a:p>
        </p:txBody>
      </p:sp>
      <p:sp>
        <p:nvSpPr>
          <p:cNvPr id="1048742" name="竖排文字占位符 2"/>
          <p:cNvSpPr>
            <a:spLocks noGrp="1"/>
          </p:cNvSpPr>
          <p:nvPr>
            <p:ph type="body" orient="vert" idx="1"/>
          </p:nvPr>
        </p:nvSpPr>
        <p:spPr>
          <a:xfrm>
            <a:off x="838200" y="365125"/>
            <a:ext cx="7734300" cy="5811838"/>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43"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44" name="页脚占位符 4"/>
          <p:cNvSpPr>
            <a:spLocks noGrp="1"/>
          </p:cNvSpPr>
          <p:nvPr>
            <p:ph type="ftr" sz="quarter" idx="11"/>
          </p:nvPr>
        </p:nvSpPr>
        <p:spPr/>
        <p:txBody>
          <a:bodyPr/>
          <a:p>
            <a:endParaRPr lang="zh-CN" altLang="en-US"/>
          </a:p>
        </p:txBody>
      </p:sp>
      <p:sp>
        <p:nvSpPr>
          <p:cNvPr id="1048745"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4" name=""/>
        <p:cNvGrpSpPr/>
        <p:nvPr/>
      </p:nvGrpSpPr>
      <p:grpSpPr>
        <a:xfrm>
          <a:off x="0" y="0"/>
          <a:ext cx="0" cy="0"/>
          <a:chOff x="0" y="0"/>
          <a:chExt cx="0" cy="0"/>
        </a:xfrm>
      </p:grpSpPr>
      <p:sp>
        <p:nvSpPr>
          <p:cNvPr id="1048604" name="标题 1"/>
          <p:cNvSpPr>
            <a:spLocks noGrp="1"/>
          </p:cNvSpPr>
          <p:nvPr>
            <p:ph type="title"/>
          </p:nvPr>
        </p:nvSpPr>
        <p:spPr/>
        <p:txBody>
          <a:bodyPr/>
          <a:p>
            <a:r>
              <a:rPr lang="zh-CN" altLang="en-US"/>
              <a:t>单击此处编辑母版标题样式</a:t>
            </a:r>
            <a:endParaRPr lang="zh-CN" altLang="en-US"/>
          </a:p>
        </p:txBody>
      </p:sp>
      <p:sp>
        <p:nvSpPr>
          <p:cNvPr id="1048605"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06"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607" name="页脚占位符 4"/>
          <p:cNvSpPr>
            <a:spLocks noGrp="1"/>
          </p:cNvSpPr>
          <p:nvPr>
            <p:ph type="ftr" sz="quarter" idx="11"/>
          </p:nvPr>
        </p:nvSpPr>
        <p:spPr/>
        <p:txBody>
          <a:bodyPr/>
          <a:p>
            <a:endParaRPr lang="zh-CN" altLang="en-US"/>
          </a:p>
        </p:txBody>
      </p:sp>
      <p:sp>
        <p:nvSpPr>
          <p:cNvPr id="1048608"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66" name=""/>
        <p:cNvGrpSpPr/>
        <p:nvPr/>
      </p:nvGrpSpPr>
      <p:grpSpPr>
        <a:xfrm>
          <a:off x="0" y="0"/>
          <a:ext cx="0" cy="0"/>
          <a:chOff x="0" y="0"/>
          <a:chExt cx="0" cy="0"/>
        </a:xfrm>
      </p:grpSpPr>
      <p:sp>
        <p:nvSpPr>
          <p:cNvPr id="1048757"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5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59"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60" name="页脚占位符 4"/>
          <p:cNvSpPr>
            <a:spLocks noGrp="1"/>
          </p:cNvSpPr>
          <p:nvPr>
            <p:ph type="ftr" sz="quarter" idx="11"/>
          </p:nvPr>
        </p:nvSpPr>
        <p:spPr/>
        <p:txBody>
          <a:bodyPr/>
          <a:p>
            <a:endParaRPr lang="zh-CN" altLang="en-US"/>
          </a:p>
        </p:txBody>
      </p:sp>
      <p:sp>
        <p:nvSpPr>
          <p:cNvPr id="1048761"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67" name=""/>
        <p:cNvGrpSpPr/>
        <p:nvPr/>
      </p:nvGrpSpPr>
      <p:grpSpPr>
        <a:xfrm>
          <a:off x="0" y="0"/>
          <a:ext cx="0" cy="0"/>
          <a:chOff x="0" y="0"/>
          <a:chExt cx="0" cy="0"/>
        </a:xfrm>
      </p:grpSpPr>
      <p:sp>
        <p:nvSpPr>
          <p:cNvPr id="1048762" name="标题 1"/>
          <p:cNvSpPr>
            <a:spLocks noGrp="1"/>
          </p:cNvSpPr>
          <p:nvPr>
            <p:ph type="title"/>
          </p:nvPr>
        </p:nvSpPr>
        <p:spPr/>
        <p:txBody>
          <a:bodyPr/>
          <a:p>
            <a:r>
              <a:rPr lang="zh-CN" altLang="en-US"/>
              <a:t>单击此处编辑母版标题样式</a:t>
            </a:r>
            <a:endParaRPr lang="zh-CN" altLang="en-US"/>
          </a:p>
        </p:txBody>
      </p:sp>
      <p:sp>
        <p:nvSpPr>
          <p:cNvPr id="1048763" name="内容占位符 2"/>
          <p:cNvSpPr>
            <a:spLocks noGrp="1"/>
          </p:cNvSpPr>
          <p:nvPr>
            <p:ph sz="half" idx="1"/>
          </p:nvPr>
        </p:nvSpPr>
        <p:spPr>
          <a:xfrm>
            <a:off x="838200" y="1825625"/>
            <a:ext cx="5181600" cy="435133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4" name="内容占位符 3"/>
          <p:cNvSpPr>
            <a:spLocks noGrp="1"/>
          </p:cNvSpPr>
          <p:nvPr>
            <p:ph sz="half" idx="2"/>
          </p:nvPr>
        </p:nvSpPr>
        <p:spPr>
          <a:xfrm>
            <a:off x="6172200" y="1825625"/>
            <a:ext cx="5181600" cy="435133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5" name="日期占位符 4"/>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66" name="页脚占位符 5"/>
          <p:cNvSpPr>
            <a:spLocks noGrp="1"/>
          </p:cNvSpPr>
          <p:nvPr>
            <p:ph type="ftr" sz="quarter" idx="11"/>
          </p:nvPr>
        </p:nvSpPr>
        <p:spPr/>
        <p:txBody>
          <a:bodyPr/>
          <a:p>
            <a:endParaRPr lang="zh-CN" altLang="en-US"/>
          </a:p>
        </p:txBody>
      </p:sp>
      <p:sp>
        <p:nvSpPr>
          <p:cNvPr id="1048767" name="灯片编号占位符 6"/>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68" name=""/>
        <p:cNvGrpSpPr/>
        <p:nvPr/>
      </p:nvGrpSpPr>
      <p:grpSpPr>
        <a:xfrm>
          <a:off x="0" y="0"/>
          <a:ext cx="0" cy="0"/>
          <a:chOff x="0" y="0"/>
          <a:chExt cx="0" cy="0"/>
        </a:xfrm>
      </p:grpSpPr>
      <p:sp>
        <p:nvSpPr>
          <p:cNvPr id="1048768" name="标题 1"/>
          <p:cNvSpPr>
            <a:spLocks noGrp="1"/>
          </p:cNvSpPr>
          <p:nvPr>
            <p:ph type="title"/>
          </p:nvPr>
        </p:nvSpPr>
        <p:spPr>
          <a:xfrm>
            <a:off x="839788" y="365125"/>
            <a:ext cx="10515600" cy="1325563"/>
          </a:xfrm>
        </p:spPr>
        <p:txBody>
          <a:bodyPr/>
          <a:p>
            <a:r>
              <a:rPr lang="zh-CN" altLang="en-US"/>
              <a:t>单击此处编辑母版标题样式</a:t>
            </a:r>
            <a:endParaRPr lang="zh-CN" altLang="en-US"/>
          </a:p>
        </p:txBody>
      </p:sp>
      <p:sp>
        <p:nvSpPr>
          <p:cNvPr id="104876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70" name="内容占位符 3"/>
          <p:cNvSpPr>
            <a:spLocks noGrp="1"/>
          </p:cNvSpPr>
          <p:nvPr>
            <p:ph sz="half" idx="2"/>
          </p:nvPr>
        </p:nvSpPr>
        <p:spPr>
          <a:xfrm>
            <a:off x="839788" y="2505075"/>
            <a:ext cx="515778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72" name="内容占位符 5"/>
          <p:cNvSpPr>
            <a:spLocks noGrp="1"/>
          </p:cNvSpPr>
          <p:nvPr>
            <p:ph sz="quarter" idx="4"/>
          </p:nvPr>
        </p:nvSpPr>
        <p:spPr>
          <a:xfrm>
            <a:off x="6172200" y="2505075"/>
            <a:ext cx="51831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3" name="日期占位符 6"/>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74" name="页脚占位符 7"/>
          <p:cNvSpPr>
            <a:spLocks noGrp="1"/>
          </p:cNvSpPr>
          <p:nvPr>
            <p:ph type="ftr" sz="quarter" idx="11"/>
          </p:nvPr>
        </p:nvSpPr>
        <p:spPr/>
        <p:txBody>
          <a:bodyPr/>
          <a:p>
            <a:endParaRPr lang="zh-CN" altLang="en-US"/>
          </a:p>
        </p:txBody>
      </p:sp>
      <p:sp>
        <p:nvSpPr>
          <p:cNvPr id="1048775" name="灯片编号占位符 8"/>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62" name=""/>
        <p:cNvGrpSpPr/>
        <p:nvPr/>
      </p:nvGrpSpPr>
      <p:grpSpPr>
        <a:xfrm>
          <a:off x="0" y="0"/>
          <a:ext cx="0" cy="0"/>
          <a:chOff x="0" y="0"/>
          <a:chExt cx="0" cy="0"/>
        </a:xfrm>
      </p:grpSpPr>
      <p:sp>
        <p:nvSpPr>
          <p:cNvPr id="1048737" name="标题 1"/>
          <p:cNvSpPr>
            <a:spLocks noGrp="1"/>
          </p:cNvSpPr>
          <p:nvPr>
            <p:ph type="title"/>
          </p:nvPr>
        </p:nvSpPr>
        <p:spPr/>
        <p:txBody>
          <a:bodyPr/>
          <a:p>
            <a:r>
              <a:rPr lang="zh-CN" altLang="en-US"/>
              <a:t>单击此处编辑母版标题样式</a:t>
            </a:r>
            <a:endParaRPr lang="zh-CN" altLang="en-US"/>
          </a:p>
        </p:txBody>
      </p:sp>
      <p:sp>
        <p:nvSpPr>
          <p:cNvPr id="1048738" name="日期占位符 2"/>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39" name="页脚占位符 3"/>
          <p:cNvSpPr>
            <a:spLocks noGrp="1"/>
          </p:cNvSpPr>
          <p:nvPr>
            <p:ph type="ftr" sz="quarter" idx="11"/>
          </p:nvPr>
        </p:nvSpPr>
        <p:spPr/>
        <p:txBody>
          <a:bodyPr/>
          <a:p>
            <a:endParaRPr lang="zh-CN" altLang="en-US"/>
          </a:p>
        </p:txBody>
      </p:sp>
      <p:sp>
        <p:nvSpPr>
          <p:cNvPr id="1048740" name="灯片编号占位符 4"/>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69" name=""/>
        <p:cNvGrpSpPr/>
        <p:nvPr/>
      </p:nvGrpSpPr>
      <p:grpSpPr>
        <a:xfrm>
          <a:off x="0" y="0"/>
          <a:ext cx="0" cy="0"/>
          <a:chOff x="0" y="0"/>
          <a:chExt cx="0" cy="0"/>
        </a:xfrm>
      </p:grpSpPr>
      <p:sp>
        <p:nvSpPr>
          <p:cNvPr id="1048776" name="日期占位符 1"/>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77" name="页脚占位符 2"/>
          <p:cNvSpPr>
            <a:spLocks noGrp="1"/>
          </p:cNvSpPr>
          <p:nvPr>
            <p:ph type="ftr" sz="quarter" idx="11"/>
          </p:nvPr>
        </p:nvSpPr>
        <p:spPr/>
        <p:txBody>
          <a:bodyPr/>
          <a:p>
            <a:endParaRPr lang="zh-CN" altLang="en-US"/>
          </a:p>
        </p:txBody>
      </p:sp>
      <p:sp>
        <p:nvSpPr>
          <p:cNvPr id="1048778" name="灯片编号占位符 3"/>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70" name=""/>
        <p:cNvGrpSpPr/>
        <p:nvPr/>
      </p:nvGrpSpPr>
      <p:grpSpPr>
        <a:xfrm>
          <a:off x="0" y="0"/>
          <a:ext cx="0" cy="0"/>
          <a:chOff x="0" y="0"/>
          <a:chExt cx="0" cy="0"/>
        </a:xfrm>
      </p:grpSpPr>
      <p:sp>
        <p:nvSpPr>
          <p:cNvPr id="1048779"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8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81"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82" name="日期占位符 4"/>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83" name="页脚占位符 5"/>
          <p:cNvSpPr>
            <a:spLocks noGrp="1"/>
          </p:cNvSpPr>
          <p:nvPr>
            <p:ph type="ftr" sz="quarter" idx="11"/>
          </p:nvPr>
        </p:nvSpPr>
        <p:spPr/>
        <p:txBody>
          <a:bodyPr/>
          <a:p>
            <a:endParaRPr lang="zh-CN" altLang="en-US"/>
          </a:p>
        </p:txBody>
      </p:sp>
      <p:sp>
        <p:nvSpPr>
          <p:cNvPr id="1048784" name="灯片编号占位符 6"/>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64" name=""/>
        <p:cNvGrpSpPr/>
        <p:nvPr/>
      </p:nvGrpSpPr>
      <p:grpSpPr>
        <a:xfrm>
          <a:off x="0" y="0"/>
          <a:ext cx="0" cy="0"/>
          <a:chOff x="0" y="0"/>
          <a:chExt cx="0" cy="0"/>
        </a:xfrm>
      </p:grpSpPr>
      <p:sp>
        <p:nvSpPr>
          <p:cNvPr id="10487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4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49" name="日期占位符 4"/>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50" name="页脚占位符 5"/>
          <p:cNvSpPr>
            <a:spLocks noGrp="1"/>
          </p:cNvSpPr>
          <p:nvPr>
            <p:ph type="ftr" sz="quarter" idx="11"/>
          </p:nvPr>
        </p:nvSpPr>
        <p:spPr/>
        <p:txBody>
          <a:bodyPr/>
          <a:p>
            <a:endParaRPr lang="zh-CN" altLang="en-US"/>
          </a:p>
        </p:txBody>
      </p:sp>
      <p:sp>
        <p:nvSpPr>
          <p:cNvPr id="1048751" name="灯片编号占位符 6"/>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17FE-27D4-4C29-BBA2-705D693E2688}"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F7A77-181C-47E5-BB5F-A2BFAC46E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25" name=""/>
        <p:cNvGrpSpPr/>
        <p:nvPr/>
      </p:nvGrpSpPr>
      <p:grpSpPr>
        <a:xfrm>
          <a:off x="0" y="0"/>
          <a:ext cx="0" cy="0"/>
          <a:chOff x="0" y="0"/>
          <a:chExt cx="0" cy="0"/>
        </a:xfrm>
      </p:grpSpPr>
      <p:grpSp>
        <p:nvGrpSpPr>
          <p:cNvPr id="26" name="组合 26"/>
          <p:cNvGrpSpPr/>
          <p:nvPr/>
        </p:nvGrpSpPr>
        <p:grpSpPr>
          <a:xfrm>
            <a:off x="-1088211" y="-557474"/>
            <a:ext cx="8436077" cy="7742903"/>
            <a:chOff x="-2195721" y="478875"/>
            <a:chExt cx="6584705" cy="7074865"/>
          </a:xfrm>
        </p:grpSpPr>
        <p:sp>
          <p:nvSpPr>
            <p:cNvPr id="1048586" name="等腰三角形 21"/>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27" name="组合 14"/>
            <p:cNvGrpSpPr/>
            <p:nvPr/>
          </p:nvGrpSpPr>
          <p:grpSpPr>
            <a:xfrm>
              <a:off x="-2195721" y="1791685"/>
              <a:ext cx="5389345" cy="5762055"/>
              <a:chOff x="1463998" y="420085"/>
              <a:chExt cx="5389345" cy="5762055"/>
            </a:xfrm>
          </p:grpSpPr>
          <p:sp>
            <p:nvSpPr>
              <p:cNvPr id="1048587" name="等腰三角形 20"/>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28" name="组合 1"/>
              <p:cNvGrpSpPr/>
              <p:nvPr/>
            </p:nvGrpSpPr>
            <p:grpSpPr>
              <a:xfrm>
                <a:off x="1463998" y="420085"/>
                <a:ext cx="5389345" cy="5762055"/>
                <a:chOff x="6098353" y="280171"/>
                <a:chExt cx="6632037" cy="7090687"/>
              </a:xfrm>
            </p:grpSpPr>
            <p:sp>
              <p:nvSpPr>
                <p:cNvPr id="1048588" name="等腰三角形 23"/>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89" name="等腰三角形 24"/>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0" name="等腰三角形 25"/>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1" name="等腰三角形 19"/>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2" name="等腰三角形 17"/>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3" name="等腰三角形 15"/>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594" name="文本框 7"/>
          <p:cNvSpPr txBox="1"/>
          <p:nvPr/>
        </p:nvSpPr>
        <p:spPr>
          <a:xfrm>
            <a:off x="1780540" y="1905635"/>
            <a:ext cx="8594725" cy="1198880"/>
          </a:xfrm>
          <a:prstGeom prst="rect">
            <a:avLst/>
          </a:prstGeom>
          <a:noFill/>
        </p:spPr>
        <p:txBody>
          <a:bodyPr wrap="square" rtlCol="0">
            <a:spAutoFit/>
          </a:bodyPr>
          <a:p>
            <a:pPr algn="r"/>
            <a:r>
              <a:rPr lang="zh-CN" altLang="en-US" sz="3600" b="1" spc="300" dirty="0">
                <a:latin typeface="微软雅黑" panose="020B0503020204020204" pitchFamily="34" charset="-122"/>
                <a:ea typeface="微软雅黑" panose="020B0503020204020204" pitchFamily="34" charset="-122"/>
              </a:rPr>
              <a:t>节假日长假景点人满为患的数据分析</a:t>
            </a:r>
            <a:endParaRPr lang="zh-CN" altLang="en-US" sz="3600" b="1" spc="300" dirty="0">
              <a:latin typeface="微软雅黑" panose="020B0503020204020204" pitchFamily="34" charset="-122"/>
              <a:ea typeface="微软雅黑" panose="020B0503020204020204" pitchFamily="34" charset="-122"/>
            </a:endParaRPr>
          </a:p>
          <a:p>
            <a:pPr algn="r"/>
            <a:r>
              <a:rPr lang="zh-CN" altLang="en-US" sz="3600" b="1" spc="300" dirty="0">
                <a:latin typeface="微软雅黑" panose="020B0503020204020204" pitchFamily="34" charset="-122"/>
                <a:ea typeface="微软雅黑" panose="020B0503020204020204" pitchFamily="34" charset="-122"/>
              </a:rPr>
              <a:t>课设答辩</a:t>
            </a:r>
            <a:endParaRPr lang="zh-CN" altLang="en-US" sz="3600" b="1" dirty="0">
              <a:latin typeface="微软雅黑" panose="020B0503020204020204" pitchFamily="34" charset="-122"/>
              <a:ea typeface="微软雅黑" panose="020B0503020204020204" pitchFamily="34" charset="-122"/>
            </a:endParaRPr>
          </a:p>
        </p:txBody>
      </p:sp>
      <p:grpSp>
        <p:nvGrpSpPr>
          <p:cNvPr id="29" name="组合 9"/>
          <p:cNvGrpSpPr/>
          <p:nvPr/>
        </p:nvGrpSpPr>
        <p:grpSpPr>
          <a:xfrm rot="7030471">
            <a:off x="10457979" y="1413249"/>
            <a:ext cx="1237049" cy="1045145"/>
            <a:chOff x="538243" y="2088010"/>
            <a:chExt cx="1390499" cy="1174790"/>
          </a:xfrm>
        </p:grpSpPr>
        <p:sp>
          <p:nvSpPr>
            <p:cNvPr id="1048595" name="等腰三角形 8"/>
            <p:cNvSpPr/>
            <p:nvPr/>
          </p:nvSpPr>
          <p:spPr>
            <a:xfrm rot="11623697">
              <a:off x="1466404" y="2262584"/>
              <a:ext cx="462338" cy="895350"/>
            </a:xfrm>
            <a:prstGeom prst="triangle">
              <a:avLst/>
            </a:prstGeom>
            <a:solidFill>
              <a:srgbClr val="ED6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6" name="等腰三角形 11"/>
            <p:cNvSpPr/>
            <p:nvPr/>
          </p:nvSpPr>
          <p:spPr>
            <a:xfrm rot="7108087">
              <a:off x="840474" y="2498231"/>
              <a:ext cx="462338" cy="1066800"/>
            </a:xfrm>
            <a:prstGeom prst="triangle">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7" name="等腰三角形 12"/>
            <p:cNvSpPr/>
            <p:nvPr/>
          </p:nvSpPr>
          <p:spPr>
            <a:xfrm rot="9728191">
              <a:off x="1059156" y="2088010"/>
              <a:ext cx="462338" cy="1066800"/>
            </a:xfrm>
            <a:prstGeom prst="triangle">
              <a:avLst/>
            </a:prstGeom>
            <a:solidFill>
              <a:srgbClr val="467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sp>
        <p:nvSpPr>
          <p:cNvPr id="1048598" name="矩形 29"/>
          <p:cNvSpPr/>
          <p:nvPr/>
        </p:nvSpPr>
        <p:spPr>
          <a:xfrm rot="5400000" flipH="1">
            <a:off x="8577098" y="1868446"/>
            <a:ext cx="45719" cy="3223087"/>
          </a:xfrm>
          <a:prstGeom prst="rect">
            <a:avLst/>
          </a:prstGeom>
          <a:solidFill>
            <a:srgbClr val="ED6A2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599" name="矩形 30"/>
          <p:cNvSpPr/>
          <p:nvPr/>
        </p:nvSpPr>
        <p:spPr>
          <a:xfrm rot="5400000">
            <a:off x="9049220" y="3242729"/>
            <a:ext cx="45719" cy="2278843"/>
          </a:xfrm>
          <a:prstGeom prst="rect">
            <a:avLst/>
          </a:prstGeom>
          <a:solidFill>
            <a:srgbClr val="ED6A2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00" name="文本框 2"/>
          <p:cNvSpPr txBox="1"/>
          <p:nvPr/>
        </p:nvSpPr>
        <p:spPr>
          <a:xfrm>
            <a:off x="7974991" y="3629813"/>
            <a:ext cx="1605280" cy="583565"/>
          </a:xfrm>
          <a:prstGeom prst="rect">
            <a:avLst/>
          </a:prstGeom>
          <a:noFill/>
        </p:spPr>
        <p:txBody>
          <a:bodyPr wrap="none" rtlCol="0">
            <a:spAutoFit/>
          </a:bodyPr>
          <a:p>
            <a:r>
              <a:rPr lang="zh-CN" altLang="en-US" sz="1600" dirty="0">
                <a:latin typeface="微软雅黑" panose="020B0503020204020204" pitchFamily="34" charset="-122"/>
                <a:ea typeface="微软雅黑" panose="020B0503020204020204" pitchFamily="34" charset="-122"/>
              </a:rPr>
              <a:t>汇报人：朱雪婷</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指导老师：徐勇</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26371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最热门的景点</a:t>
            </a:r>
            <a:endParaRPr lang="zh-CN" altLang="en-US" sz="2800" b="1" dirty="0">
              <a:latin typeface="微软雅黑" panose="020B0503020204020204" pitchFamily="34" charset="-122"/>
              <a:ea typeface="微软雅黑" panose="020B0503020204020204" pitchFamily="34" charset="-122"/>
            </a:endParaRPr>
          </a:p>
        </p:txBody>
      </p:sp>
      <p:pic>
        <p:nvPicPr>
          <p:cNvPr id="4" name="图片 3" descr="4L}9~[QOX2XIK@C$7}XL[YG"/>
          <p:cNvPicPr>
            <a:picLocks noChangeAspect="1"/>
          </p:cNvPicPr>
          <p:nvPr/>
        </p:nvPicPr>
        <p:blipFill>
          <a:blip r:embed="rId1"/>
          <a:stretch>
            <a:fillRect/>
          </a:stretch>
        </p:blipFill>
        <p:spPr>
          <a:xfrm>
            <a:off x="442595" y="1051560"/>
            <a:ext cx="9708515" cy="4893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40595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各省份的好评热门景点</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QQ图片20210121122821"/>
          <p:cNvPicPr>
            <a:picLocks noChangeAspect="1"/>
          </p:cNvPicPr>
          <p:nvPr/>
        </p:nvPicPr>
        <p:blipFill>
          <a:blip r:embed="rId1"/>
          <a:stretch>
            <a:fillRect/>
          </a:stretch>
        </p:blipFill>
        <p:spPr>
          <a:xfrm>
            <a:off x="442595" y="1255395"/>
            <a:ext cx="5527675" cy="4842510"/>
          </a:xfrm>
          <a:prstGeom prst="rect">
            <a:avLst/>
          </a:prstGeom>
        </p:spPr>
      </p:pic>
      <p:pic>
        <p:nvPicPr>
          <p:cNvPr id="3" name="图片 2" descr="QQ图片20210121122829"/>
          <p:cNvPicPr>
            <a:picLocks noChangeAspect="1"/>
          </p:cNvPicPr>
          <p:nvPr/>
        </p:nvPicPr>
        <p:blipFill>
          <a:blip r:embed="rId2"/>
          <a:stretch>
            <a:fillRect/>
          </a:stretch>
        </p:blipFill>
        <p:spPr>
          <a:xfrm>
            <a:off x="6116320" y="1983105"/>
            <a:ext cx="5736590" cy="3387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47707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很热门但是评分不好的景点</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QQ图片20210121122834"/>
          <p:cNvPicPr>
            <a:picLocks noChangeAspect="1"/>
          </p:cNvPicPr>
          <p:nvPr/>
        </p:nvPicPr>
        <p:blipFill>
          <a:blip r:embed="rId1"/>
          <a:stretch>
            <a:fillRect/>
          </a:stretch>
        </p:blipFill>
        <p:spPr>
          <a:xfrm>
            <a:off x="590550" y="1428115"/>
            <a:ext cx="11021060" cy="4417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37039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6.</a:t>
            </a:r>
            <a:r>
              <a:rPr lang="zh-CN" altLang="en-US" sz="2800" b="1" dirty="0">
                <a:latin typeface="微软雅黑" panose="020B0503020204020204" pitchFamily="34" charset="-122"/>
                <a:ea typeface="微软雅黑" panose="020B0503020204020204" pitchFamily="34" charset="-122"/>
              </a:rPr>
              <a:t>打折力度最大的景点</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QQ图片20210121122839"/>
          <p:cNvPicPr>
            <a:picLocks noChangeAspect="1"/>
          </p:cNvPicPr>
          <p:nvPr/>
        </p:nvPicPr>
        <p:blipFill>
          <a:blip r:embed="rId1"/>
          <a:stretch>
            <a:fillRect/>
          </a:stretch>
        </p:blipFill>
        <p:spPr>
          <a:xfrm>
            <a:off x="1167130" y="1130935"/>
            <a:ext cx="9858375" cy="5107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40595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7.</a:t>
            </a:r>
            <a:r>
              <a:rPr lang="zh-CN" altLang="en-US" sz="2800" b="1" dirty="0">
                <a:latin typeface="微软雅黑" panose="020B0503020204020204" pitchFamily="34" charset="-122"/>
                <a:ea typeface="微软雅黑" panose="020B0503020204020204" pitchFamily="34" charset="-122"/>
              </a:rPr>
              <a:t>各级别景区的门票价格</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W{VJ7W}31$G${FHAEIYL~P"/>
          <p:cNvPicPr>
            <a:picLocks noChangeAspect="1"/>
          </p:cNvPicPr>
          <p:nvPr/>
        </p:nvPicPr>
        <p:blipFill>
          <a:blip r:embed="rId1"/>
          <a:stretch>
            <a:fillRect/>
          </a:stretch>
        </p:blipFill>
        <p:spPr>
          <a:xfrm>
            <a:off x="1066800" y="1009015"/>
            <a:ext cx="9451340" cy="5172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组合 3"/>
          <p:cNvGrpSpPr/>
          <p:nvPr/>
        </p:nvGrpSpPr>
        <p:grpSpPr>
          <a:xfrm>
            <a:off x="-1088211" y="-557474"/>
            <a:ext cx="8436077" cy="7742903"/>
            <a:chOff x="-2195721" y="478875"/>
            <a:chExt cx="6584705" cy="7074865"/>
          </a:xfrm>
        </p:grpSpPr>
        <p:sp>
          <p:nvSpPr>
            <p:cNvPr id="1048712"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5" name="组合 5"/>
            <p:cNvGrpSpPr/>
            <p:nvPr/>
          </p:nvGrpSpPr>
          <p:grpSpPr>
            <a:xfrm>
              <a:off x="-2195721" y="1791685"/>
              <a:ext cx="5389345" cy="5762055"/>
              <a:chOff x="1463998" y="420085"/>
              <a:chExt cx="5389345" cy="5762055"/>
            </a:xfrm>
          </p:grpSpPr>
          <p:sp>
            <p:nvSpPr>
              <p:cNvPr id="1048713"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6" name="组合 7"/>
              <p:cNvGrpSpPr/>
              <p:nvPr/>
            </p:nvGrpSpPr>
            <p:grpSpPr>
              <a:xfrm>
                <a:off x="1463998" y="420085"/>
                <a:ext cx="5389345" cy="5762055"/>
                <a:chOff x="6098353" y="280171"/>
                <a:chExt cx="6632037" cy="7090687"/>
              </a:xfrm>
            </p:grpSpPr>
            <p:sp>
              <p:nvSpPr>
                <p:cNvPr id="1048714"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5"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6"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7"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8"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9"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720" name="矩形 14"/>
          <p:cNvSpPr/>
          <p:nvPr/>
        </p:nvSpPr>
        <p:spPr>
          <a:xfrm>
            <a:off x="4212953" y="2497976"/>
            <a:ext cx="1983740" cy="1861185"/>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04</a:t>
            </a:r>
            <a:endParaRPr lang="zh-CN" altLang="en-US" sz="3600" dirty="0"/>
          </a:p>
        </p:txBody>
      </p:sp>
      <p:sp>
        <p:nvSpPr>
          <p:cNvPr id="1048721" name="文本框 15"/>
          <p:cNvSpPr txBox="1"/>
          <p:nvPr/>
        </p:nvSpPr>
        <p:spPr>
          <a:xfrm>
            <a:off x="6215413" y="3167883"/>
            <a:ext cx="894080" cy="52197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总结</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26" name="文本框 16"/>
          <p:cNvSpPr txBox="1"/>
          <p:nvPr/>
        </p:nvSpPr>
        <p:spPr>
          <a:xfrm>
            <a:off x="2888343" y="1625600"/>
            <a:ext cx="184731" cy="369332"/>
          </a:xfrm>
          <a:prstGeom prst="rect">
            <a:avLst/>
          </a:prstGeom>
          <a:noFill/>
        </p:spPr>
        <p:txBody>
          <a:bodyPr wrap="none" rtlCol="0">
            <a:spAutoFit/>
          </a:bodyPr>
          <a:p>
            <a:endParaRPr lang="zh-CN" altLang="en-US" dirty="0"/>
          </a:p>
        </p:txBody>
      </p:sp>
      <p:grpSp>
        <p:nvGrpSpPr>
          <p:cNvPr id="59" name="组合 17"/>
          <p:cNvGrpSpPr/>
          <p:nvPr/>
        </p:nvGrpSpPr>
        <p:grpSpPr>
          <a:xfrm>
            <a:off x="-1088211" y="-557474"/>
            <a:ext cx="8436077" cy="7742903"/>
            <a:chOff x="-2195721" y="478875"/>
            <a:chExt cx="6584705" cy="7074865"/>
          </a:xfrm>
        </p:grpSpPr>
        <p:sp>
          <p:nvSpPr>
            <p:cNvPr id="1048727" name="等腰三角形 18"/>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60" name="组合 19"/>
            <p:cNvGrpSpPr/>
            <p:nvPr/>
          </p:nvGrpSpPr>
          <p:grpSpPr>
            <a:xfrm>
              <a:off x="-2195721" y="1791685"/>
              <a:ext cx="5389345" cy="5762055"/>
              <a:chOff x="1463998" y="420085"/>
              <a:chExt cx="5389345" cy="5762055"/>
            </a:xfrm>
          </p:grpSpPr>
          <p:sp>
            <p:nvSpPr>
              <p:cNvPr id="1048728" name="等腰三角形 20"/>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61" name="组合 21"/>
              <p:cNvGrpSpPr/>
              <p:nvPr/>
            </p:nvGrpSpPr>
            <p:grpSpPr>
              <a:xfrm>
                <a:off x="1463998" y="420085"/>
                <a:ext cx="5389345" cy="5762055"/>
                <a:chOff x="6098353" y="280171"/>
                <a:chExt cx="6632037" cy="7090687"/>
              </a:xfrm>
            </p:grpSpPr>
            <p:sp>
              <p:nvSpPr>
                <p:cNvPr id="1048729" name="等腰三角形 22"/>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0" name="等腰三角形 23"/>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1" name="等腰三角形 24"/>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2" name="等腰三角形 25"/>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3" name="等腰三角形 26"/>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4" name="等腰三角形 27"/>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735" name="文本框 28"/>
          <p:cNvSpPr txBox="1"/>
          <p:nvPr/>
        </p:nvSpPr>
        <p:spPr>
          <a:xfrm>
            <a:off x="2675874" y="2062409"/>
            <a:ext cx="6962035" cy="1323439"/>
          </a:xfrm>
          <a:prstGeom prst="rect">
            <a:avLst/>
          </a:prstGeom>
          <a:noFill/>
        </p:spPr>
        <p:txBody>
          <a:bodyPr wrap="square" rtlCol="0">
            <a:spAutoFit/>
          </a:bodyPr>
          <a:p>
            <a:pPr algn="dist"/>
            <a:r>
              <a:rPr lang="zh-CN" altLang="en-US" sz="8000" b="1" dirty="0">
                <a:latin typeface="微软雅黑" panose="020B0503020204020204" pitchFamily="34" charset="-122"/>
                <a:ea typeface="微软雅黑" panose="020B0503020204020204" pitchFamily="34" charset="-122"/>
              </a:rPr>
              <a:t>谢谢聆听</a:t>
            </a:r>
            <a:endParaRPr lang="zh-CN" altLang="en-US" sz="8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09" name="矩形 3"/>
          <p:cNvSpPr/>
          <p:nvPr/>
        </p:nvSpPr>
        <p:spPr>
          <a:xfrm rot="18671564">
            <a:off x="-479139" y="617318"/>
            <a:ext cx="2124965" cy="114691"/>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0" name="文本框 4"/>
          <p:cNvSpPr txBox="1"/>
          <p:nvPr/>
        </p:nvSpPr>
        <p:spPr>
          <a:xfrm>
            <a:off x="10262191" y="324604"/>
            <a:ext cx="602258" cy="1209040"/>
          </a:xfrm>
          <a:prstGeom prst="rect">
            <a:avLst/>
          </a:prstGeom>
          <a:noFill/>
        </p:spPr>
        <p:txBody>
          <a:bodyPr wrap="square" rtlCol="0">
            <a:spAutoFit/>
          </a:bodyPr>
          <a:p>
            <a:r>
              <a:rPr lang="zh-CN" altLang="en-US" sz="4000" b="1" dirty="0">
                <a:latin typeface="微软雅黑" panose="020B0503020204020204" pitchFamily="34" charset="-122"/>
                <a:ea typeface="微软雅黑" panose="020B0503020204020204" pitchFamily="34" charset="-122"/>
              </a:rPr>
              <a:t>目录</a:t>
            </a:r>
            <a:endParaRPr lang="zh-CN" altLang="en-US" sz="4000" b="1" dirty="0">
              <a:latin typeface="微软雅黑" panose="020B0503020204020204" pitchFamily="34" charset="-122"/>
              <a:ea typeface="微软雅黑" panose="020B0503020204020204" pitchFamily="34" charset="-122"/>
            </a:endParaRPr>
          </a:p>
        </p:txBody>
      </p:sp>
      <p:sp>
        <p:nvSpPr>
          <p:cNvPr id="1048611" name="文本框 11"/>
          <p:cNvSpPr txBox="1"/>
          <p:nvPr/>
        </p:nvSpPr>
        <p:spPr>
          <a:xfrm>
            <a:off x="1176552" y="1889852"/>
            <a:ext cx="1000811" cy="650241"/>
          </a:xfrm>
          <a:prstGeom prst="rect">
            <a:avLst/>
          </a:prstGeom>
          <a:noFill/>
        </p:spPr>
        <p:txBody>
          <a:bodyPr wrap="square" rtlCol="0">
            <a:spAutoFit/>
          </a:bodyPr>
          <a:p>
            <a:r>
              <a:rPr lang="en-US" altLang="zh-CN" sz="4000" b="1" dirty="0">
                <a:latin typeface="微软雅黑" panose="020B0503020204020204" pitchFamily="34" charset="-122"/>
                <a:ea typeface="微软雅黑" panose="020B0503020204020204" pitchFamily="34" charset="-122"/>
              </a:rPr>
              <a:t>01</a:t>
            </a:r>
            <a:endParaRPr lang="zh-CN" altLang="en-US" sz="4000" b="1" dirty="0">
              <a:latin typeface="微软雅黑" panose="020B0503020204020204" pitchFamily="34" charset="-122"/>
              <a:ea typeface="微软雅黑" panose="020B0503020204020204" pitchFamily="34" charset="-122"/>
            </a:endParaRPr>
          </a:p>
        </p:txBody>
      </p:sp>
      <p:sp>
        <p:nvSpPr>
          <p:cNvPr id="1048612" name="文本框 14"/>
          <p:cNvSpPr txBox="1"/>
          <p:nvPr/>
        </p:nvSpPr>
        <p:spPr>
          <a:xfrm>
            <a:off x="4927595" y="3075057"/>
            <a:ext cx="767080" cy="713739"/>
          </a:xfrm>
          <a:prstGeom prst="rect">
            <a:avLst/>
          </a:prstGeom>
          <a:noFill/>
        </p:spPr>
        <p:txBody>
          <a:bodyPr wrap="none" rtlCol="0">
            <a:spAutoFit/>
          </a:bodyPr>
          <a:p>
            <a:r>
              <a:rPr lang="en-US" altLang="zh-CN" sz="4000" b="1" dirty="0">
                <a:latin typeface="微软雅黑" panose="020B0503020204020204" pitchFamily="34" charset="-122"/>
                <a:ea typeface="微软雅黑" panose="020B0503020204020204" pitchFamily="34" charset="-122"/>
              </a:rPr>
              <a:t>02</a:t>
            </a:r>
            <a:endParaRPr lang="zh-CN" altLang="en-US" sz="4000" b="1" dirty="0">
              <a:latin typeface="微软雅黑" panose="020B0503020204020204" pitchFamily="34" charset="-122"/>
              <a:ea typeface="微软雅黑" panose="020B0503020204020204" pitchFamily="34" charset="-122"/>
            </a:endParaRPr>
          </a:p>
        </p:txBody>
      </p:sp>
      <p:sp>
        <p:nvSpPr>
          <p:cNvPr id="1048613" name="文本框 15"/>
          <p:cNvSpPr txBox="1"/>
          <p:nvPr/>
        </p:nvSpPr>
        <p:spPr>
          <a:xfrm>
            <a:off x="1957360" y="4260263"/>
            <a:ext cx="767080" cy="713739"/>
          </a:xfrm>
          <a:prstGeom prst="rect">
            <a:avLst/>
          </a:prstGeom>
          <a:noFill/>
        </p:spPr>
        <p:txBody>
          <a:bodyPr wrap="none" rtlCol="0">
            <a:spAutoFit/>
          </a:bodyPr>
          <a:p>
            <a:r>
              <a:rPr lang="en-US" altLang="zh-CN" sz="4000" b="1" dirty="0">
                <a:latin typeface="微软雅黑" panose="020B0503020204020204" pitchFamily="34" charset="-122"/>
                <a:ea typeface="微软雅黑" panose="020B0503020204020204" pitchFamily="34" charset="-122"/>
              </a:rPr>
              <a:t>03</a:t>
            </a:r>
            <a:endParaRPr lang="zh-CN" altLang="en-US" sz="4000" b="1" dirty="0">
              <a:latin typeface="微软雅黑" panose="020B0503020204020204" pitchFamily="34" charset="-122"/>
              <a:ea typeface="微软雅黑" panose="020B0503020204020204" pitchFamily="34" charset="-122"/>
            </a:endParaRPr>
          </a:p>
        </p:txBody>
      </p:sp>
      <p:sp>
        <p:nvSpPr>
          <p:cNvPr id="1048614" name="文本框 16"/>
          <p:cNvSpPr txBox="1"/>
          <p:nvPr/>
        </p:nvSpPr>
        <p:spPr>
          <a:xfrm>
            <a:off x="6402701" y="4968149"/>
            <a:ext cx="767080" cy="713740"/>
          </a:xfrm>
          <a:prstGeom prst="rect">
            <a:avLst/>
          </a:prstGeom>
          <a:noFill/>
        </p:spPr>
        <p:txBody>
          <a:bodyPr wrap="none" rtlCol="0">
            <a:spAutoFit/>
          </a:bodyPr>
          <a:p>
            <a:r>
              <a:rPr lang="en-US" altLang="zh-CN" sz="4000" b="1" dirty="0">
                <a:latin typeface="微软雅黑" panose="020B0503020204020204" pitchFamily="34" charset="-122"/>
                <a:ea typeface="微软雅黑" panose="020B0503020204020204" pitchFamily="34" charset="-122"/>
              </a:rPr>
              <a:t>04</a:t>
            </a:r>
            <a:endParaRPr lang="zh-CN" altLang="en-US" sz="4000" b="1" dirty="0">
              <a:latin typeface="微软雅黑" panose="020B0503020204020204" pitchFamily="34" charset="-122"/>
              <a:ea typeface="微软雅黑" panose="020B0503020204020204" pitchFamily="34" charset="-122"/>
            </a:endParaRPr>
          </a:p>
        </p:txBody>
      </p:sp>
      <p:sp>
        <p:nvSpPr>
          <p:cNvPr id="1048615" name="矩形 22"/>
          <p:cNvSpPr/>
          <p:nvPr/>
        </p:nvSpPr>
        <p:spPr>
          <a:xfrm rot="18671564">
            <a:off x="-628828" y="492458"/>
            <a:ext cx="2124965" cy="114691"/>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6" name="矩形 27"/>
          <p:cNvSpPr/>
          <p:nvPr/>
        </p:nvSpPr>
        <p:spPr>
          <a:xfrm rot="5400000">
            <a:off x="9752959" y="854996"/>
            <a:ext cx="1018462" cy="45719"/>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7" name="矩形 29"/>
          <p:cNvSpPr/>
          <p:nvPr/>
        </p:nvSpPr>
        <p:spPr>
          <a:xfrm rot="5400000">
            <a:off x="10401528" y="1115953"/>
            <a:ext cx="1018462" cy="45719"/>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8" name="矩形 30"/>
          <p:cNvSpPr/>
          <p:nvPr/>
        </p:nvSpPr>
        <p:spPr>
          <a:xfrm>
            <a:off x="1176551" y="2597737"/>
            <a:ext cx="4919449"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9" name="矩形 31"/>
          <p:cNvSpPr/>
          <p:nvPr/>
        </p:nvSpPr>
        <p:spPr>
          <a:xfrm>
            <a:off x="1975079" y="4888160"/>
            <a:ext cx="3768765"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20" name="矩形 32"/>
          <p:cNvSpPr/>
          <p:nvPr/>
        </p:nvSpPr>
        <p:spPr>
          <a:xfrm>
            <a:off x="6420420" y="5596046"/>
            <a:ext cx="3652494"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21" name="矩形 33"/>
          <p:cNvSpPr/>
          <p:nvPr/>
        </p:nvSpPr>
        <p:spPr>
          <a:xfrm>
            <a:off x="4945314" y="3782943"/>
            <a:ext cx="4735715"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22" name="文本框 34"/>
          <p:cNvSpPr txBox="1"/>
          <p:nvPr/>
        </p:nvSpPr>
        <p:spPr>
          <a:xfrm>
            <a:off x="1957299" y="2029983"/>
            <a:ext cx="1800493" cy="369332"/>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选题背景和意义</a:t>
            </a:r>
            <a:endParaRPr lang="en-US" altLang="zh-CN" dirty="0">
              <a:latin typeface="微软雅黑" panose="020B0503020204020204" pitchFamily="34" charset="-122"/>
              <a:ea typeface="微软雅黑" panose="020B0503020204020204" pitchFamily="34" charset="-122"/>
            </a:endParaRPr>
          </a:p>
        </p:txBody>
      </p:sp>
      <p:sp>
        <p:nvSpPr>
          <p:cNvPr id="1048623" name="文本框 35"/>
          <p:cNvSpPr txBox="1"/>
          <p:nvPr/>
        </p:nvSpPr>
        <p:spPr>
          <a:xfrm>
            <a:off x="5743844" y="3247527"/>
            <a:ext cx="1097280" cy="368300"/>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研究过程</a:t>
            </a:r>
            <a:endParaRPr lang="zh-CN" altLang="en-US" dirty="0">
              <a:latin typeface="微软雅黑" panose="020B0503020204020204" pitchFamily="34" charset="-122"/>
              <a:ea typeface="微软雅黑" panose="020B0503020204020204" pitchFamily="34" charset="-122"/>
            </a:endParaRPr>
          </a:p>
        </p:txBody>
      </p:sp>
      <p:sp>
        <p:nvSpPr>
          <p:cNvPr id="1048624" name="文本框 36"/>
          <p:cNvSpPr txBox="1"/>
          <p:nvPr/>
        </p:nvSpPr>
        <p:spPr>
          <a:xfrm>
            <a:off x="2724079" y="4432062"/>
            <a:ext cx="1097280" cy="368300"/>
          </a:xfrm>
          <a:prstGeom prst="rect">
            <a:avLst/>
          </a:prstGeom>
          <a:noFill/>
        </p:spPr>
        <p:txBody>
          <a:bodyPr wrap="none" rtlCol="0">
            <a:spAutoFit/>
          </a:bodyPr>
          <a:p>
            <a:pPr algn="l"/>
            <a:r>
              <a:rPr lang="zh-CN" altLang="en-US" dirty="0">
                <a:latin typeface="微软雅黑" panose="020B0503020204020204" pitchFamily="34" charset="-122"/>
                <a:ea typeface="微软雅黑" panose="020B0503020204020204" pitchFamily="34" charset="-122"/>
                <a:sym typeface="+mn-ea"/>
              </a:rPr>
              <a:t>成果展示</a:t>
            </a:r>
            <a:endParaRPr lang="en-US" altLang="zh-CN" dirty="0">
              <a:latin typeface="微软雅黑" panose="020B0503020204020204" pitchFamily="34" charset="-122"/>
              <a:ea typeface="微软雅黑" panose="020B0503020204020204" pitchFamily="34" charset="-122"/>
            </a:endParaRPr>
          </a:p>
        </p:txBody>
      </p:sp>
      <p:sp>
        <p:nvSpPr>
          <p:cNvPr id="1048625" name="文本框 37"/>
          <p:cNvSpPr txBox="1"/>
          <p:nvPr/>
        </p:nvSpPr>
        <p:spPr>
          <a:xfrm>
            <a:off x="7170055" y="5140820"/>
            <a:ext cx="640080" cy="368300"/>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组合 3"/>
          <p:cNvGrpSpPr/>
          <p:nvPr/>
        </p:nvGrpSpPr>
        <p:grpSpPr>
          <a:xfrm>
            <a:off x="-1088211" y="-557474"/>
            <a:ext cx="8436077" cy="7742903"/>
            <a:chOff x="-2195721" y="478875"/>
            <a:chExt cx="6584705" cy="7074865"/>
          </a:xfrm>
        </p:grpSpPr>
        <p:sp>
          <p:nvSpPr>
            <p:cNvPr id="1048630"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8" name="组合 5"/>
            <p:cNvGrpSpPr/>
            <p:nvPr/>
          </p:nvGrpSpPr>
          <p:grpSpPr>
            <a:xfrm>
              <a:off x="-2195721" y="1791685"/>
              <a:ext cx="5389345" cy="5762055"/>
              <a:chOff x="1463998" y="420085"/>
              <a:chExt cx="5389345" cy="5762055"/>
            </a:xfrm>
          </p:grpSpPr>
          <p:sp>
            <p:nvSpPr>
              <p:cNvPr id="1048631"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9" name="组合 7"/>
              <p:cNvGrpSpPr/>
              <p:nvPr/>
            </p:nvGrpSpPr>
            <p:grpSpPr>
              <a:xfrm>
                <a:off x="1463998" y="420085"/>
                <a:ext cx="5389345" cy="5762055"/>
                <a:chOff x="6098353" y="280171"/>
                <a:chExt cx="6632037" cy="7090687"/>
              </a:xfrm>
            </p:grpSpPr>
            <p:sp>
              <p:nvSpPr>
                <p:cNvPr id="1048632"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3"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4"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5"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6"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7"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638" name="矩形 14"/>
          <p:cNvSpPr/>
          <p:nvPr/>
        </p:nvSpPr>
        <p:spPr>
          <a:xfrm>
            <a:off x="4380751" y="2483888"/>
            <a:ext cx="1833879" cy="1869440"/>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01</a:t>
            </a:r>
            <a:endParaRPr lang="zh-CN" altLang="en-US" sz="3600" dirty="0"/>
          </a:p>
        </p:txBody>
      </p:sp>
      <p:sp>
        <p:nvSpPr>
          <p:cNvPr id="1048639" name="文本框 15"/>
          <p:cNvSpPr txBox="1"/>
          <p:nvPr/>
        </p:nvSpPr>
        <p:spPr>
          <a:xfrm>
            <a:off x="6215058" y="3156970"/>
            <a:ext cx="2672080" cy="52324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选题背景和意义</a:t>
            </a:r>
            <a:endParaRPr lang="en-US" altLang="zh-CN" sz="2800" dirty="0">
              <a:latin typeface="微软雅黑" panose="020B0503020204020204" pitchFamily="34" charset="-122"/>
              <a:ea typeface="微软雅黑" panose="020B0503020204020204" pitchFamily="34" charset="-122"/>
            </a:endParaRPr>
          </a:p>
        </p:txBody>
      </p:sp>
      <p:sp>
        <p:nvSpPr>
          <p:cNvPr id="1048640" name="矩形 16"/>
          <p:cNvSpPr/>
          <p:nvPr/>
        </p:nvSpPr>
        <p:spPr>
          <a:xfrm>
            <a:off x="6190293" y="3479200"/>
            <a:ext cx="184731" cy="369332"/>
          </a:xfrm>
          <a:prstGeom prst="rect">
            <a:avLst/>
          </a:prstGeom>
        </p:spPr>
        <p:txBody>
          <a:bodyPr wrap="none">
            <a:spAutoFit/>
          </a:bodyPr>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组合 1"/>
          <p:cNvGrpSpPr/>
          <p:nvPr/>
        </p:nvGrpSpPr>
        <p:grpSpPr>
          <a:xfrm>
            <a:off x="2927346" y="-895362"/>
            <a:ext cx="2090941" cy="583133"/>
            <a:chOff x="3724302" y="2971800"/>
            <a:chExt cx="3278764" cy="914400"/>
          </a:xfrm>
        </p:grpSpPr>
        <p:sp>
          <p:nvSpPr>
            <p:cNvPr id="1048642" name="椭圆 2"/>
            <p:cNvSpPr/>
            <p:nvPr/>
          </p:nvSpPr>
          <p:spPr>
            <a:xfrm>
              <a:off x="3724302" y="2971800"/>
              <a:ext cx="914400" cy="914400"/>
            </a:xfrm>
            <a:prstGeom prst="ellipse">
              <a:avLst/>
            </a:prstGeom>
            <a:solidFill>
              <a:srgbClr val="467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3" name="椭圆 3"/>
            <p:cNvSpPr/>
            <p:nvPr/>
          </p:nvSpPr>
          <p:spPr>
            <a:xfrm>
              <a:off x="4906484" y="2971800"/>
              <a:ext cx="914400" cy="914400"/>
            </a:xfrm>
            <a:prstGeom prst="ellipse">
              <a:avLst/>
            </a:prstGeom>
            <a:solidFill>
              <a:srgbClr val="ED6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4" name="椭圆 4"/>
            <p:cNvSpPr/>
            <p:nvPr/>
          </p:nvSpPr>
          <p:spPr>
            <a:xfrm>
              <a:off x="6088666" y="2971800"/>
              <a:ext cx="914400" cy="914400"/>
            </a:xfrm>
            <a:prstGeom prst="ellipse">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45" name="矩形 9"/>
          <p:cNvSpPr/>
          <p:nvPr/>
        </p:nvSpPr>
        <p:spPr>
          <a:xfrm rot="10800000" flipH="1" flipV="1">
            <a:off x="5297713" y="750871"/>
            <a:ext cx="6584499" cy="332528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6" name="矩形 12"/>
          <p:cNvSpPr/>
          <p:nvPr/>
        </p:nvSpPr>
        <p:spPr>
          <a:xfrm>
            <a:off x="5545201" y="894890"/>
            <a:ext cx="1826141" cy="584775"/>
          </a:xfrm>
          <a:prstGeom prst="rect">
            <a:avLst/>
          </a:prstGeom>
        </p:spPr>
        <p:txBody>
          <a:bodyPr wrap="none">
            <a:spAutoFit/>
          </a:bodyPr>
          <a:p>
            <a:pPr lvl="0"/>
            <a:r>
              <a:rPr lang="zh-CN" altLang="en-US" sz="3200" b="1" dirty="0">
                <a:latin typeface="微软雅黑" panose="020B0503020204020204" pitchFamily="34" charset="-122"/>
                <a:ea typeface="微软雅黑" panose="020B0503020204020204" pitchFamily="34" charset="-122"/>
              </a:rPr>
              <a:t>选题背景</a:t>
            </a:r>
            <a:endParaRPr lang="en-US" altLang="zh-CN" sz="3200" b="1" dirty="0">
              <a:latin typeface="微软雅黑" panose="020B0503020204020204" pitchFamily="34" charset="-122"/>
              <a:ea typeface="微软雅黑" panose="020B0503020204020204" pitchFamily="34" charset="-122"/>
            </a:endParaRPr>
          </a:p>
        </p:txBody>
      </p:sp>
      <p:sp>
        <p:nvSpPr>
          <p:cNvPr id="1048647" name="矩形 13"/>
          <p:cNvSpPr/>
          <p:nvPr/>
        </p:nvSpPr>
        <p:spPr>
          <a:xfrm>
            <a:off x="5545201" y="1479665"/>
            <a:ext cx="6197620" cy="2138045"/>
          </a:xfrm>
          <a:prstGeom prst="rect">
            <a:avLst/>
          </a:prstGeom>
        </p:spPr>
        <p:txBody>
          <a:bodyPr wrap="square">
            <a:spAutoFit/>
          </a:bodyPr>
          <a:p>
            <a:pPr algn="just"/>
            <a:r>
              <a:rPr lang="en-US" altLang="zh-CN" sz="1900" dirty="0">
                <a:latin typeface="微软雅黑" panose="020B0503020204020204" pitchFamily="34" charset="-122"/>
                <a:ea typeface="微软雅黑" panose="020B0503020204020204" pitchFamily="34" charset="-122"/>
              </a:rPr>
              <a:t>     </a:t>
            </a:r>
            <a:r>
              <a:rPr lang="zh-CN" sz="1900" dirty="0">
                <a:latin typeface="微软雅黑" panose="020B0503020204020204" pitchFamily="34" charset="-122"/>
                <a:ea typeface="微软雅黑" panose="020B0503020204020204" pitchFamily="34" charset="-122"/>
              </a:rPr>
              <a:t>“旅游可以放松自己身心，缓解工作和生活方面的压力，旅行的过程中是不需要有任何的心理负担的，可以使人达到一种完全放松的状况，感受最原始的快乐。旅行的时候不仅可以观赏风景，还可以尝美食，住宾馆，听故事，感受世界各地的饮食文化，增长自己的见识，可以看到更多的人，了解更多的民俗文化，看到更多的景色使自己的内心”。</a:t>
            </a:r>
            <a:endParaRPr lang="zh-CN" sz="1900" dirty="0">
              <a:latin typeface="微软雅黑" panose="020B0503020204020204" pitchFamily="34" charset="-122"/>
              <a:ea typeface="微软雅黑" panose="020B0503020204020204" pitchFamily="34" charset="-122"/>
            </a:endParaRPr>
          </a:p>
        </p:txBody>
      </p:sp>
      <p:sp>
        <p:nvSpPr>
          <p:cNvPr id="1048648" name="矩形 14"/>
          <p:cNvSpPr/>
          <p:nvPr/>
        </p:nvSpPr>
        <p:spPr>
          <a:xfrm>
            <a:off x="309788" y="4464071"/>
            <a:ext cx="11572424" cy="1777072"/>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9" name="矩形 15"/>
          <p:cNvSpPr/>
          <p:nvPr/>
        </p:nvSpPr>
        <p:spPr>
          <a:xfrm>
            <a:off x="460591" y="5280055"/>
            <a:ext cx="11282230" cy="968375"/>
          </a:xfrm>
          <a:prstGeom prst="rect">
            <a:avLst/>
          </a:prstGeom>
        </p:spPr>
        <p:txBody>
          <a:bodyPr wrap="square">
            <a:spAutoFit/>
          </a:bodyPr>
          <a:p>
            <a:pPr indent="482600" algn="just" fontAlgn="auto">
              <a:extLst>
                <a:ext uri="{35155182-B16C-46BC-9424-99874614C6A1}">
                  <wpsdc:indentchars xmlns:wpsdc="http://www.wps.cn/officeDocument/2017/drawingmlCustomData" val="200" checksum="2980959856"/>
                </a:ext>
              </a:extLst>
            </a:pPr>
            <a:r>
              <a:rPr lang="zh-CN" altLang="zh-CN" sz="1900" dirty="0">
                <a:latin typeface="微软雅黑" panose="020B0503020204020204" pitchFamily="34" charset="-122"/>
                <a:ea typeface="微软雅黑" panose="020B0503020204020204" pitchFamily="34" charset="-122"/>
              </a:rPr>
              <a:t>本研究主要通过分析各项数据来对旅游项目更加完善的优化提出建议，来改善旅游体验</a:t>
            </a:r>
            <a:r>
              <a:rPr lang="zh-CN" altLang="zh-CN" sz="1900" dirty="0">
                <a:latin typeface="微软雅黑" panose="020B0503020204020204" pitchFamily="34" charset="-122"/>
                <a:ea typeface="微软雅黑" panose="020B0503020204020204" pitchFamily="34" charset="-122"/>
              </a:rPr>
              <a:t>。我们都希望自己在有限的时间里面可以获得不同的旅游体验。景点越多的地方，当然旅游选择就越多，可以获得的体验就更具选择性。</a:t>
            </a:r>
            <a:endParaRPr lang="zh-CN" altLang="zh-CN" sz="1900" dirty="0">
              <a:latin typeface="微软雅黑" panose="020B0503020204020204" pitchFamily="34" charset="-122"/>
              <a:ea typeface="微软雅黑" panose="020B0503020204020204" pitchFamily="34" charset="-122"/>
            </a:endParaRPr>
          </a:p>
        </p:txBody>
      </p:sp>
      <p:sp>
        <p:nvSpPr>
          <p:cNvPr id="1048650" name="矩形 5"/>
          <p:cNvSpPr/>
          <p:nvPr/>
        </p:nvSpPr>
        <p:spPr>
          <a:xfrm>
            <a:off x="460591" y="4599750"/>
            <a:ext cx="1826141" cy="584775"/>
          </a:xfrm>
          <a:prstGeom prst="rect">
            <a:avLst/>
          </a:prstGeom>
        </p:spPr>
        <p:txBody>
          <a:bodyPr wrap="none">
            <a:spAutoFit/>
          </a:bodyPr>
          <a:p>
            <a:r>
              <a:rPr lang="zh-CN" altLang="en-US" sz="3200" b="1" dirty="0">
                <a:latin typeface="微软雅黑" panose="020B0503020204020204" pitchFamily="34" charset="-122"/>
                <a:ea typeface="微软雅黑" panose="020B0503020204020204" pitchFamily="34" charset="-122"/>
              </a:rPr>
              <a:t>选题意义</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2715" y="750570"/>
            <a:ext cx="5225415" cy="3325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组合 3"/>
          <p:cNvGrpSpPr/>
          <p:nvPr/>
        </p:nvGrpSpPr>
        <p:grpSpPr>
          <a:xfrm>
            <a:off x="-1088211" y="-557474"/>
            <a:ext cx="8436077" cy="7742903"/>
            <a:chOff x="-2195721" y="478875"/>
            <a:chExt cx="6584705" cy="7074865"/>
          </a:xfrm>
        </p:grpSpPr>
        <p:sp>
          <p:nvSpPr>
            <p:cNvPr id="1048670"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49" name="组合 5"/>
            <p:cNvGrpSpPr/>
            <p:nvPr/>
          </p:nvGrpSpPr>
          <p:grpSpPr>
            <a:xfrm>
              <a:off x="-2195721" y="1791685"/>
              <a:ext cx="5389345" cy="5762055"/>
              <a:chOff x="1463998" y="420085"/>
              <a:chExt cx="5389345" cy="5762055"/>
            </a:xfrm>
          </p:grpSpPr>
          <p:sp>
            <p:nvSpPr>
              <p:cNvPr id="1048671"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0" name="组合 7"/>
              <p:cNvGrpSpPr/>
              <p:nvPr/>
            </p:nvGrpSpPr>
            <p:grpSpPr>
              <a:xfrm>
                <a:off x="1463998" y="420085"/>
                <a:ext cx="5389345" cy="5762055"/>
                <a:chOff x="6098353" y="280171"/>
                <a:chExt cx="6632037" cy="7090687"/>
              </a:xfrm>
            </p:grpSpPr>
            <p:sp>
              <p:nvSpPr>
                <p:cNvPr id="1048672"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3"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4"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5"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6"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7"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678" name="矩形 14"/>
          <p:cNvSpPr/>
          <p:nvPr/>
        </p:nvSpPr>
        <p:spPr>
          <a:xfrm>
            <a:off x="4207342" y="2497976"/>
            <a:ext cx="1983740" cy="1861185"/>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02</a:t>
            </a:r>
            <a:endParaRPr lang="zh-CN" altLang="en-US" sz="3600" dirty="0"/>
          </a:p>
        </p:txBody>
      </p:sp>
      <p:sp>
        <p:nvSpPr>
          <p:cNvPr id="1048679" name="文本框 15"/>
          <p:cNvSpPr txBox="1"/>
          <p:nvPr/>
        </p:nvSpPr>
        <p:spPr>
          <a:xfrm>
            <a:off x="6143826" y="3167509"/>
            <a:ext cx="1620957" cy="52322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研究过程</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697" name="矩形 22"/>
          <p:cNvSpPr/>
          <p:nvPr/>
        </p:nvSpPr>
        <p:spPr>
          <a:xfrm>
            <a:off x="388025" y="87762"/>
            <a:ext cx="2236510" cy="707886"/>
          </a:xfrm>
          <a:prstGeom prst="rect">
            <a:avLst/>
          </a:prstGeom>
        </p:spPr>
        <p:txBody>
          <a:bodyPr wrap="none">
            <a:spAutoFit/>
          </a:bodyPr>
          <a:p>
            <a:r>
              <a:rPr lang="zh-CN" altLang="en-US" sz="4000" b="1" dirty="0">
                <a:latin typeface="微软雅黑" panose="020B0503020204020204" pitchFamily="34" charset="-122"/>
                <a:ea typeface="微软雅黑" panose="020B0503020204020204" pitchFamily="34" charset="-122"/>
              </a:rPr>
              <a:t>研究过程</a:t>
            </a:r>
            <a:endParaRPr lang="en-US" altLang="zh-CN" sz="4000" b="1" dirty="0">
              <a:latin typeface="微软雅黑" panose="020B0503020204020204" pitchFamily="34" charset="-122"/>
              <a:ea typeface="微软雅黑" panose="020B0503020204020204" pitchFamily="34" charset="-122"/>
            </a:endParaRPr>
          </a:p>
        </p:txBody>
      </p:sp>
      <p:sp>
        <p:nvSpPr>
          <p:cNvPr id="1048699" name="矩形 23"/>
          <p:cNvSpPr/>
          <p:nvPr/>
        </p:nvSpPr>
        <p:spPr>
          <a:xfrm rot="5400000">
            <a:off x="2508076" y="300506"/>
            <a:ext cx="512372" cy="295112"/>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文本框 10"/>
          <p:cNvSpPr txBox="1"/>
          <p:nvPr/>
        </p:nvSpPr>
        <p:spPr>
          <a:xfrm>
            <a:off x="3502025" y="191770"/>
            <a:ext cx="4230370" cy="583565"/>
          </a:xfrm>
          <a:prstGeom prst="rect">
            <a:avLst/>
          </a:prstGeom>
          <a:noFill/>
        </p:spPr>
        <p:txBody>
          <a:bodyPr wrap="square" rtlCol="0">
            <a:spAutoFit/>
          </a:bodyPr>
          <a:p>
            <a:r>
              <a:rPr lang="en-US" altLang="zh-CN" sz="3200" b="1" dirty="0">
                <a:latin typeface="微软雅黑" panose="020B0503020204020204" pitchFamily="34" charset="-122"/>
                <a:ea typeface="微软雅黑" panose="020B0503020204020204" pitchFamily="34" charset="-122"/>
              </a:rPr>
              <a:t>01数据</a:t>
            </a:r>
            <a:r>
              <a:rPr lang="zh-CN" altLang="en-US" sz="3200" b="1" dirty="0">
                <a:latin typeface="微软雅黑" panose="020B0503020204020204" pitchFamily="34" charset="-122"/>
                <a:ea typeface="微软雅黑" panose="020B0503020204020204" pitchFamily="34" charset="-122"/>
              </a:rPr>
              <a:t>清洗</a:t>
            </a:r>
            <a:endParaRPr lang="zh-CN" altLang="en-US" sz="3200" b="1" dirty="0">
              <a:latin typeface="微软雅黑" panose="020B0503020204020204" pitchFamily="34" charset="-122"/>
              <a:ea typeface="微软雅黑" panose="020B0503020204020204" pitchFamily="34" charset="-122"/>
            </a:endParaRPr>
          </a:p>
        </p:txBody>
      </p:sp>
      <p:pic>
        <p:nvPicPr>
          <p:cNvPr id="2" name="图片 1" descr="3@QB{HZI$GVZZUPFRZS{N95"/>
          <p:cNvPicPr>
            <a:picLocks noChangeAspect="1"/>
          </p:cNvPicPr>
          <p:nvPr/>
        </p:nvPicPr>
        <p:blipFill>
          <a:blip r:embed="rId1"/>
          <a:stretch>
            <a:fillRect/>
          </a:stretch>
        </p:blipFill>
        <p:spPr>
          <a:xfrm>
            <a:off x="260985" y="5369560"/>
            <a:ext cx="6648450" cy="1000125"/>
          </a:xfrm>
          <a:prstGeom prst="rect">
            <a:avLst/>
          </a:prstGeom>
        </p:spPr>
      </p:pic>
      <p:pic>
        <p:nvPicPr>
          <p:cNvPr id="3" name="图片 2" descr="L9%4ZDQ3NG3R11ST)BOP0{9"/>
          <p:cNvPicPr>
            <a:picLocks noChangeAspect="1"/>
          </p:cNvPicPr>
          <p:nvPr/>
        </p:nvPicPr>
        <p:blipFill>
          <a:blip r:embed="rId2"/>
          <a:stretch>
            <a:fillRect/>
          </a:stretch>
        </p:blipFill>
        <p:spPr>
          <a:xfrm>
            <a:off x="260985" y="903605"/>
            <a:ext cx="4182110" cy="3824605"/>
          </a:xfrm>
          <a:prstGeom prst="rect">
            <a:avLst/>
          </a:prstGeom>
        </p:spPr>
      </p:pic>
      <p:pic>
        <p:nvPicPr>
          <p:cNvPr id="4" name="图片 3" descr=")[35$]`TW6XF9R8OJ8T43SB"/>
          <p:cNvPicPr>
            <a:picLocks noChangeAspect="1"/>
          </p:cNvPicPr>
          <p:nvPr/>
        </p:nvPicPr>
        <p:blipFill>
          <a:blip r:embed="rId3"/>
          <a:stretch>
            <a:fillRect/>
          </a:stretch>
        </p:blipFill>
        <p:spPr>
          <a:xfrm>
            <a:off x="4489450" y="1860550"/>
            <a:ext cx="4199255" cy="3343275"/>
          </a:xfrm>
          <a:prstGeom prst="rect">
            <a:avLst/>
          </a:prstGeom>
        </p:spPr>
      </p:pic>
      <p:pic>
        <p:nvPicPr>
          <p:cNvPr id="5" name="图片 4" descr="BGEJM_7~2QK~V)R%_$BPYPE"/>
          <p:cNvPicPr>
            <a:picLocks noChangeAspect="1"/>
          </p:cNvPicPr>
          <p:nvPr/>
        </p:nvPicPr>
        <p:blipFill>
          <a:blip r:embed="rId4"/>
          <a:srcRect t="-88" r="38089"/>
          <a:stretch>
            <a:fillRect/>
          </a:stretch>
        </p:blipFill>
        <p:spPr>
          <a:xfrm>
            <a:off x="8837295" y="704215"/>
            <a:ext cx="3277870" cy="277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组合 3"/>
          <p:cNvGrpSpPr/>
          <p:nvPr/>
        </p:nvGrpSpPr>
        <p:grpSpPr>
          <a:xfrm>
            <a:off x="-1088211" y="-557474"/>
            <a:ext cx="8436077" cy="7742903"/>
            <a:chOff x="-2195721" y="478875"/>
            <a:chExt cx="6584705" cy="7074865"/>
          </a:xfrm>
        </p:grpSpPr>
        <p:sp>
          <p:nvSpPr>
            <p:cNvPr id="1048712"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5" name="组合 5"/>
            <p:cNvGrpSpPr/>
            <p:nvPr/>
          </p:nvGrpSpPr>
          <p:grpSpPr>
            <a:xfrm>
              <a:off x="-2195721" y="1791685"/>
              <a:ext cx="5389345" cy="5762055"/>
              <a:chOff x="1463998" y="420085"/>
              <a:chExt cx="5389345" cy="5762055"/>
            </a:xfrm>
          </p:grpSpPr>
          <p:sp>
            <p:nvSpPr>
              <p:cNvPr id="1048713"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6" name="组合 7"/>
              <p:cNvGrpSpPr/>
              <p:nvPr/>
            </p:nvGrpSpPr>
            <p:grpSpPr>
              <a:xfrm>
                <a:off x="1463998" y="420085"/>
                <a:ext cx="5389345" cy="5762055"/>
                <a:chOff x="6098353" y="280171"/>
                <a:chExt cx="6632037" cy="7090687"/>
              </a:xfrm>
            </p:grpSpPr>
            <p:sp>
              <p:nvSpPr>
                <p:cNvPr id="1048714"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5"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6"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7"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8"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9"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720" name="矩形 14"/>
          <p:cNvSpPr/>
          <p:nvPr/>
        </p:nvSpPr>
        <p:spPr>
          <a:xfrm>
            <a:off x="4212953" y="2497976"/>
            <a:ext cx="1983740" cy="1861185"/>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03</a:t>
            </a:r>
            <a:endParaRPr lang="zh-CN" altLang="en-US" sz="3600" dirty="0"/>
          </a:p>
        </p:txBody>
      </p:sp>
      <p:sp>
        <p:nvSpPr>
          <p:cNvPr id="1048721" name="文本框 15"/>
          <p:cNvSpPr txBox="1"/>
          <p:nvPr/>
        </p:nvSpPr>
        <p:spPr>
          <a:xfrm>
            <a:off x="6215413" y="3167883"/>
            <a:ext cx="1605280" cy="52197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成果展示</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5650230"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哪些城市/省份的旅游选择最多？</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DSX%QJN7C)}ZUU`9}QTTO(D"/>
          <p:cNvPicPr>
            <a:picLocks noChangeAspect="1"/>
          </p:cNvPicPr>
          <p:nvPr>
            <p:custDataLst>
              <p:tags r:id="rId1"/>
            </p:custDataLst>
          </p:nvPr>
        </p:nvPicPr>
        <p:blipFill>
          <a:blip r:embed="rId2"/>
          <a:stretch>
            <a:fillRect/>
          </a:stretch>
        </p:blipFill>
        <p:spPr>
          <a:xfrm>
            <a:off x="1763395" y="1421765"/>
            <a:ext cx="8277225" cy="463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25" name="矩形 1"/>
          <p:cNvSpPr/>
          <p:nvPr/>
        </p:nvSpPr>
        <p:spPr>
          <a:xfrm>
            <a:off x="442491" y="417980"/>
            <a:ext cx="44151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哪些城市最受游客青睐？</a:t>
            </a:r>
            <a:endParaRPr lang="zh-CN" altLang="en-US" sz="2800" b="1" dirty="0">
              <a:latin typeface="微软雅黑" panose="020B0503020204020204" pitchFamily="34" charset="-122"/>
              <a:ea typeface="微软雅黑" panose="020B0503020204020204" pitchFamily="34" charset="-122"/>
            </a:endParaRPr>
          </a:p>
        </p:txBody>
      </p:sp>
      <p:pic>
        <p:nvPicPr>
          <p:cNvPr id="5" name="图片 4" descr="FM0Q@ISWV`D%U8TJ3$MQ7WM"/>
          <p:cNvPicPr>
            <a:picLocks noChangeAspect="1"/>
          </p:cNvPicPr>
          <p:nvPr/>
        </p:nvPicPr>
        <p:blipFill>
          <a:blip r:embed="rId1"/>
          <a:stretch>
            <a:fillRect/>
          </a:stretch>
        </p:blipFill>
        <p:spPr>
          <a:xfrm>
            <a:off x="1035050" y="1348105"/>
            <a:ext cx="9222105" cy="4857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ags/tag1.xml><?xml version="1.0" encoding="utf-8"?>
<p:tagLst xmlns:p="http://schemas.openxmlformats.org/presentationml/2006/main">
  <p:tag name="KSO_WM_UNIT_PLACING_PICTURE_USER_VIEWPORT" val="{&quot;height&quot;:8863,&quot;width&quot;:158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77AADB"/>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Words>
  <Application>WPS 演示</Application>
  <PresentationFormat/>
  <Paragraphs>68</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文海</dc:creator>
  <cp:lastModifiedBy>shaoer</cp:lastModifiedBy>
  <cp:revision>7</cp:revision>
  <dcterms:created xsi:type="dcterms:W3CDTF">2021-01-19T06:47:00Z</dcterms:created>
  <dcterms:modified xsi:type="dcterms:W3CDTF">2021-01-21T04:40:52Z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