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2918400" cy="14955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13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2447635"/>
            <a:ext cx="24688800" cy="5206847"/>
          </a:xfrm>
        </p:spPr>
        <p:txBody>
          <a:bodyPr anchor="b"/>
          <a:lstStyle>
            <a:lvl1pPr algn="ctr">
              <a:defRPr sz="130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7855278"/>
            <a:ext cx="24688800" cy="3610864"/>
          </a:xfrm>
        </p:spPr>
        <p:txBody>
          <a:bodyPr/>
          <a:lstStyle>
            <a:lvl1pPr marL="0" indent="0" algn="ctr">
              <a:buNone/>
              <a:defRPr sz="5234"/>
            </a:lvl1pPr>
            <a:lvl2pPr marL="997062" indent="0" algn="ctr">
              <a:buNone/>
              <a:defRPr sz="4362"/>
            </a:lvl2pPr>
            <a:lvl3pPr marL="1994124" indent="0" algn="ctr">
              <a:buNone/>
              <a:defRPr sz="3925"/>
            </a:lvl3pPr>
            <a:lvl4pPr marL="2991185" indent="0" algn="ctr">
              <a:buNone/>
              <a:defRPr sz="3489"/>
            </a:lvl4pPr>
            <a:lvl5pPr marL="3988247" indent="0" algn="ctr">
              <a:buNone/>
              <a:defRPr sz="3489"/>
            </a:lvl5pPr>
            <a:lvl6pPr marL="4985309" indent="0" algn="ctr">
              <a:buNone/>
              <a:defRPr sz="3489"/>
            </a:lvl6pPr>
            <a:lvl7pPr marL="5982371" indent="0" algn="ctr">
              <a:buNone/>
              <a:defRPr sz="3489"/>
            </a:lvl7pPr>
            <a:lvl8pPr marL="6979432" indent="0" algn="ctr">
              <a:buNone/>
              <a:defRPr sz="3489"/>
            </a:lvl8pPr>
            <a:lvl9pPr marL="7976494" indent="0" algn="ctr">
              <a:buNone/>
              <a:defRPr sz="348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9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796260"/>
            <a:ext cx="7098030" cy="126743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796260"/>
            <a:ext cx="20882610" cy="1267438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8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3728576"/>
            <a:ext cx="28392120" cy="6221212"/>
          </a:xfrm>
        </p:spPr>
        <p:txBody>
          <a:bodyPr anchor="b"/>
          <a:lstStyle>
            <a:lvl1pPr>
              <a:defRPr sz="130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0008643"/>
            <a:ext cx="28392120" cy="3271588"/>
          </a:xfrm>
        </p:spPr>
        <p:txBody>
          <a:bodyPr/>
          <a:lstStyle>
            <a:lvl1pPr marL="0" indent="0">
              <a:buNone/>
              <a:defRPr sz="5234">
                <a:solidFill>
                  <a:schemeClr val="tx1">
                    <a:tint val="75000"/>
                  </a:schemeClr>
                </a:solidFill>
              </a:defRPr>
            </a:lvl1pPr>
            <a:lvl2pPr marL="997062" indent="0">
              <a:buNone/>
              <a:defRPr sz="4362">
                <a:solidFill>
                  <a:schemeClr val="tx1">
                    <a:tint val="75000"/>
                  </a:schemeClr>
                </a:solidFill>
              </a:defRPr>
            </a:lvl2pPr>
            <a:lvl3pPr marL="1994124" indent="0">
              <a:buNone/>
              <a:defRPr sz="3925">
                <a:solidFill>
                  <a:schemeClr val="tx1">
                    <a:tint val="75000"/>
                  </a:schemeClr>
                </a:solidFill>
              </a:defRPr>
            </a:lvl3pPr>
            <a:lvl4pPr marL="2991185" indent="0">
              <a:buNone/>
              <a:defRPr sz="3489">
                <a:solidFill>
                  <a:schemeClr val="tx1">
                    <a:tint val="75000"/>
                  </a:schemeClr>
                </a:solidFill>
              </a:defRPr>
            </a:lvl4pPr>
            <a:lvl5pPr marL="3988247" indent="0">
              <a:buNone/>
              <a:defRPr sz="3489">
                <a:solidFill>
                  <a:schemeClr val="tx1">
                    <a:tint val="75000"/>
                  </a:schemeClr>
                </a:solidFill>
              </a:defRPr>
            </a:lvl5pPr>
            <a:lvl6pPr marL="4985309" indent="0">
              <a:buNone/>
              <a:defRPr sz="3489">
                <a:solidFill>
                  <a:schemeClr val="tx1">
                    <a:tint val="75000"/>
                  </a:schemeClr>
                </a:solidFill>
              </a:defRPr>
            </a:lvl6pPr>
            <a:lvl7pPr marL="5982371" indent="0">
              <a:buNone/>
              <a:defRPr sz="3489">
                <a:solidFill>
                  <a:schemeClr val="tx1">
                    <a:tint val="75000"/>
                  </a:schemeClr>
                </a:solidFill>
              </a:defRPr>
            </a:lvl7pPr>
            <a:lvl8pPr marL="6979432" indent="0">
              <a:buNone/>
              <a:defRPr sz="3489">
                <a:solidFill>
                  <a:schemeClr val="tx1">
                    <a:tint val="75000"/>
                  </a:schemeClr>
                </a:solidFill>
              </a:defRPr>
            </a:lvl8pPr>
            <a:lvl9pPr marL="7976494" indent="0">
              <a:buNone/>
              <a:defRPr sz="3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3981299"/>
            <a:ext cx="13990320" cy="948934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3981299"/>
            <a:ext cx="13990320" cy="948934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796261"/>
            <a:ext cx="28392120" cy="289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3666258"/>
            <a:ext cx="13926025" cy="1796777"/>
          </a:xfrm>
        </p:spPr>
        <p:txBody>
          <a:bodyPr anchor="b"/>
          <a:lstStyle>
            <a:lvl1pPr marL="0" indent="0">
              <a:buNone/>
              <a:defRPr sz="5234" b="1"/>
            </a:lvl1pPr>
            <a:lvl2pPr marL="997062" indent="0">
              <a:buNone/>
              <a:defRPr sz="4362" b="1"/>
            </a:lvl2pPr>
            <a:lvl3pPr marL="1994124" indent="0">
              <a:buNone/>
              <a:defRPr sz="3925" b="1"/>
            </a:lvl3pPr>
            <a:lvl4pPr marL="2991185" indent="0">
              <a:buNone/>
              <a:defRPr sz="3489" b="1"/>
            </a:lvl4pPr>
            <a:lvl5pPr marL="3988247" indent="0">
              <a:buNone/>
              <a:defRPr sz="3489" b="1"/>
            </a:lvl5pPr>
            <a:lvl6pPr marL="4985309" indent="0">
              <a:buNone/>
              <a:defRPr sz="3489" b="1"/>
            </a:lvl6pPr>
            <a:lvl7pPr marL="5982371" indent="0">
              <a:buNone/>
              <a:defRPr sz="3489" b="1"/>
            </a:lvl7pPr>
            <a:lvl8pPr marL="6979432" indent="0">
              <a:buNone/>
              <a:defRPr sz="3489" b="1"/>
            </a:lvl8pPr>
            <a:lvl9pPr marL="7976494" indent="0">
              <a:buNone/>
              <a:defRPr sz="348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5463035"/>
            <a:ext cx="13926025" cy="80353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3666258"/>
            <a:ext cx="13994608" cy="1796777"/>
          </a:xfrm>
        </p:spPr>
        <p:txBody>
          <a:bodyPr anchor="b"/>
          <a:lstStyle>
            <a:lvl1pPr marL="0" indent="0">
              <a:buNone/>
              <a:defRPr sz="5234" b="1"/>
            </a:lvl1pPr>
            <a:lvl2pPr marL="997062" indent="0">
              <a:buNone/>
              <a:defRPr sz="4362" b="1"/>
            </a:lvl2pPr>
            <a:lvl3pPr marL="1994124" indent="0">
              <a:buNone/>
              <a:defRPr sz="3925" b="1"/>
            </a:lvl3pPr>
            <a:lvl4pPr marL="2991185" indent="0">
              <a:buNone/>
              <a:defRPr sz="3489" b="1"/>
            </a:lvl4pPr>
            <a:lvl5pPr marL="3988247" indent="0">
              <a:buNone/>
              <a:defRPr sz="3489" b="1"/>
            </a:lvl5pPr>
            <a:lvl6pPr marL="4985309" indent="0">
              <a:buNone/>
              <a:defRPr sz="3489" b="1"/>
            </a:lvl6pPr>
            <a:lvl7pPr marL="5982371" indent="0">
              <a:buNone/>
              <a:defRPr sz="3489" b="1"/>
            </a:lvl7pPr>
            <a:lvl8pPr marL="6979432" indent="0">
              <a:buNone/>
              <a:defRPr sz="3489" b="1"/>
            </a:lvl8pPr>
            <a:lvl9pPr marL="7976494" indent="0">
              <a:buNone/>
              <a:defRPr sz="348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5463035"/>
            <a:ext cx="13994608" cy="80353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2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997056"/>
            <a:ext cx="10617040" cy="3489696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2153365"/>
            <a:ext cx="16664940" cy="10628339"/>
          </a:xfrm>
        </p:spPr>
        <p:txBody>
          <a:bodyPr/>
          <a:lstStyle>
            <a:lvl1pPr>
              <a:defRPr sz="6979"/>
            </a:lvl1pPr>
            <a:lvl2pPr>
              <a:defRPr sz="6106"/>
            </a:lvl2pPr>
            <a:lvl3pPr>
              <a:defRPr sz="5234"/>
            </a:lvl3pPr>
            <a:lvl4pPr>
              <a:defRPr sz="4362"/>
            </a:lvl4pPr>
            <a:lvl5pPr>
              <a:defRPr sz="4362"/>
            </a:lvl5pPr>
            <a:lvl6pPr>
              <a:defRPr sz="4362"/>
            </a:lvl6pPr>
            <a:lvl7pPr>
              <a:defRPr sz="4362"/>
            </a:lvl7pPr>
            <a:lvl8pPr>
              <a:defRPr sz="4362"/>
            </a:lvl8pPr>
            <a:lvl9pPr>
              <a:defRPr sz="436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486751"/>
            <a:ext cx="10617040" cy="8312262"/>
          </a:xfrm>
        </p:spPr>
        <p:txBody>
          <a:bodyPr/>
          <a:lstStyle>
            <a:lvl1pPr marL="0" indent="0">
              <a:buNone/>
              <a:defRPr sz="3489"/>
            </a:lvl1pPr>
            <a:lvl2pPr marL="997062" indent="0">
              <a:buNone/>
              <a:defRPr sz="3053"/>
            </a:lvl2pPr>
            <a:lvl3pPr marL="1994124" indent="0">
              <a:buNone/>
              <a:defRPr sz="2617"/>
            </a:lvl3pPr>
            <a:lvl4pPr marL="2991185" indent="0">
              <a:buNone/>
              <a:defRPr sz="2181"/>
            </a:lvl4pPr>
            <a:lvl5pPr marL="3988247" indent="0">
              <a:buNone/>
              <a:defRPr sz="2181"/>
            </a:lvl5pPr>
            <a:lvl6pPr marL="4985309" indent="0">
              <a:buNone/>
              <a:defRPr sz="2181"/>
            </a:lvl6pPr>
            <a:lvl7pPr marL="5982371" indent="0">
              <a:buNone/>
              <a:defRPr sz="2181"/>
            </a:lvl7pPr>
            <a:lvl8pPr marL="6979432" indent="0">
              <a:buNone/>
              <a:defRPr sz="2181"/>
            </a:lvl8pPr>
            <a:lvl9pPr marL="7976494" indent="0">
              <a:buNone/>
              <a:defRPr sz="218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997056"/>
            <a:ext cx="10617040" cy="3489696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2153365"/>
            <a:ext cx="16664940" cy="10628339"/>
          </a:xfrm>
        </p:spPr>
        <p:txBody>
          <a:bodyPr anchor="t"/>
          <a:lstStyle>
            <a:lvl1pPr marL="0" indent="0">
              <a:buNone/>
              <a:defRPr sz="6979"/>
            </a:lvl1pPr>
            <a:lvl2pPr marL="997062" indent="0">
              <a:buNone/>
              <a:defRPr sz="6106"/>
            </a:lvl2pPr>
            <a:lvl3pPr marL="1994124" indent="0">
              <a:buNone/>
              <a:defRPr sz="5234"/>
            </a:lvl3pPr>
            <a:lvl4pPr marL="2991185" indent="0">
              <a:buNone/>
              <a:defRPr sz="4362"/>
            </a:lvl4pPr>
            <a:lvl5pPr marL="3988247" indent="0">
              <a:buNone/>
              <a:defRPr sz="4362"/>
            </a:lvl5pPr>
            <a:lvl6pPr marL="4985309" indent="0">
              <a:buNone/>
              <a:defRPr sz="4362"/>
            </a:lvl6pPr>
            <a:lvl7pPr marL="5982371" indent="0">
              <a:buNone/>
              <a:defRPr sz="4362"/>
            </a:lvl7pPr>
            <a:lvl8pPr marL="6979432" indent="0">
              <a:buNone/>
              <a:defRPr sz="4362"/>
            </a:lvl8pPr>
            <a:lvl9pPr marL="7976494" indent="0">
              <a:buNone/>
              <a:defRPr sz="43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486751"/>
            <a:ext cx="10617040" cy="8312262"/>
          </a:xfrm>
        </p:spPr>
        <p:txBody>
          <a:bodyPr/>
          <a:lstStyle>
            <a:lvl1pPr marL="0" indent="0">
              <a:buNone/>
              <a:defRPr sz="3489"/>
            </a:lvl1pPr>
            <a:lvl2pPr marL="997062" indent="0">
              <a:buNone/>
              <a:defRPr sz="3053"/>
            </a:lvl2pPr>
            <a:lvl3pPr marL="1994124" indent="0">
              <a:buNone/>
              <a:defRPr sz="2617"/>
            </a:lvl3pPr>
            <a:lvl4pPr marL="2991185" indent="0">
              <a:buNone/>
              <a:defRPr sz="2181"/>
            </a:lvl4pPr>
            <a:lvl5pPr marL="3988247" indent="0">
              <a:buNone/>
              <a:defRPr sz="2181"/>
            </a:lvl5pPr>
            <a:lvl6pPr marL="4985309" indent="0">
              <a:buNone/>
              <a:defRPr sz="2181"/>
            </a:lvl6pPr>
            <a:lvl7pPr marL="5982371" indent="0">
              <a:buNone/>
              <a:defRPr sz="2181"/>
            </a:lvl7pPr>
            <a:lvl8pPr marL="6979432" indent="0">
              <a:buNone/>
              <a:defRPr sz="2181"/>
            </a:lvl8pPr>
            <a:lvl9pPr marL="7976494" indent="0">
              <a:buNone/>
              <a:defRPr sz="218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796261"/>
            <a:ext cx="28392120" cy="2890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3981299"/>
            <a:ext cx="28392120" cy="948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13861847"/>
            <a:ext cx="7406640" cy="796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8D374-B06C-4728-9C87-A440DBF4F28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13861847"/>
            <a:ext cx="11109960" cy="796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13861847"/>
            <a:ext cx="7406640" cy="796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6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94124" rtl="0" eaLnBrk="1" latinLnBrk="0" hangingPunct="1">
        <a:lnSpc>
          <a:spcPct val="90000"/>
        </a:lnSpc>
        <a:spcBef>
          <a:spcPct val="0"/>
        </a:spcBef>
        <a:buNone/>
        <a:defRPr sz="95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8531" indent="-498531" algn="l" defTabSz="1994124" rtl="0" eaLnBrk="1" latinLnBrk="0" hangingPunct="1">
        <a:lnSpc>
          <a:spcPct val="90000"/>
        </a:lnSpc>
        <a:spcBef>
          <a:spcPts val="2181"/>
        </a:spcBef>
        <a:buFont typeface="Arial" panose="020B0604020202020204" pitchFamily="34" charset="0"/>
        <a:buChar char="•"/>
        <a:defRPr sz="6106" kern="1200">
          <a:solidFill>
            <a:schemeClr val="tx1"/>
          </a:solidFill>
          <a:latin typeface="+mn-lt"/>
          <a:ea typeface="+mn-ea"/>
          <a:cs typeface="+mn-cs"/>
        </a:defRPr>
      </a:lvl1pPr>
      <a:lvl2pPr marL="1495593" indent="-498531" algn="l" defTabSz="1994124" rtl="0" eaLnBrk="1" latinLnBrk="0" hangingPunct="1">
        <a:lnSpc>
          <a:spcPct val="90000"/>
        </a:lnSpc>
        <a:spcBef>
          <a:spcPts val="1090"/>
        </a:spcBef>
        <a:buFont typeface="Arial" panose="020B0604020202020204" pitchFamily="34" charset="0"/>
        <a:buChar char="•"/>
        <a:defRPr sz="5234" kern="1200">
          <a:solidFill>
            <a:schemeClr val="tx1"/>
          </a:solidFill>
          <a:latin typeface="+mn-lt"/>
          <a:ea typeface="+mn-ea"/>
          <a:cs typeface="+mn-cs"/>
        </a:defRPr>
      </a:lvl2pPr>
      <a:lvl3pPr marL="2492654" indent="-498531" algn="l" defTabSz="1994124" rtl="0" eaLnBrk="1" latinLnBrk="0" hangingPunct="1">
        <a:lnSpc>
          <a:spcPct val="90000"/>
        </a:lnSpc>
        <a:spcBef>
          <a:spcPts val="1090"/>
        </a:spcBef>
        <a:buFont typeface="Arial" panose="020B0604020202020204" pitchFamily="34" charset="0"/>
        <a:buChar char="•"/>
        <a:defRPr sz="4362" kern="1200">
          <a:solidFill>
            <a:schemeClr val="tx1"/>
          </a:solidFill>
          <a:latin typeface="+mn-lt"/>
          <a:ea typeface="+mn-ea"/>
          <a:cs typeface="+mn-cs"/>
        </a:defRPr>
      </a:lvl3pPr>
      <a:lvl4pPr marL="3489716" indent="-498531" algn="l" defTabSz="1994124" rtl="0" eaLnBrk="1" latinLnBrk="0" hangingPunct="1">
        <a:lnSpc>
          <a:spcPct val="90000"/>
        </a:lnSpc>
        <a:spcBef>
          <a:spcPts val="1090"/>
        </a:spcBef>
        <a:buFont typeface="Arial" panose="020B0604020202020204" pitchFamily="34" charset="0"/>
        <a:buChar char="•"/>
        <a:defRPr sz="3925" kern="1200">
          <a:solidFill>
            <a:schemeClr val="tx1"/>
          </a:solidFill>
          <a:latin typeface="+mn-lt"/>
          <a:ea typeface="+mn-ea"/>
          <a:cs typeface="+mn-cs"/>
        </a:defRPr>
      </a:lvl4pPr>
      <a:lvl5pPr marL="4486778" indent="-498531" algn="l" defTabSz="1994124" rtl="0" eaLnBrk="1" latinLnBrk="0" hangingPunct="1">
        <a:lnSpc>
          <a:spcPct val="90000"/>
        </a:lnSpc>
        <a:spcBef>
          <a:spcPts val="1090"/>
        </a:spcBef>
        <a:buFont typeface="Arial" panose="020B0604020202020204" pitchFamily="34" charset="0"/>
        <a:buChar char="•"/>
        <a:defRPr sz="3925" kern="1200">
          <a:solidFill>
            <a:schemeClr val="tx1"/>
          </a:solidFill>
          <a:latin typeface="+mn-lt"/>
          <a:ea typeface="+mn-ea"/>
          <a:cs typeface="+mn-cs"/>
        </a:defRPr>
      </a:lvl5pPr>
      <a:lvl6pPr marL="5483840" indent="-498531" algn="l" defTabSz="1994124" rtl="0" eaLnBrk="1" latinLnBrk="0" hangingPunct="1">
        <a:lnSpc>
          <a:spcPct val="90000"/>
        </a:lnSpc>
        <a:spcBef>
          <a:spcPts val="1090"/>
        </a:spcBef>
        <a:buFont typeface="Arial" panose="020B0604020202020204" pitchFamily="34" charset="0"/>
        <a:buChar char="•"/>
        <a:defRPr sz="3925" kern="1200">
          <a:solidFill>
            <a:schemeClr val="tx1"/>
          </a:solidFill>
          <a:latin typeface="+mn-lt"/>
          <a:ea typeface="+mn-ea"/>
          <a:cs typeface="+mn-cs"/>
        </a:defRPr>
      </a:lvl6pPr>
      <a:lvl7pPr marL="6480901" indent="-498531" algn="l" defTabSz="1994124" rtl="0" eaLnBrk="1" latinLnBrk="0" hangingPunct="1">
        <a:lnSpc>
          <a:spcPct val="90000"/>
        </a:lnSpc>
        <a:spcBef>
          <a:spcPts val="1090"/>
        </a:spcBef>
        <a:buFont typeface="Arial" panose="020B0604020202020204" pitchFamily="34" charset="0"/>
        <a:buChar char="•"/>
        <a:defRPr sz="3925" kern="1200">
          <a:solidFill>
            <a:schemeClr val="tx1"/>
          </a:solidFill>
          <a:latin typeface="+mn-lt"/>
          <a:ea typeface="+mn-ea"/>
          <a:cs typeface="+mn-cs"/>
        </a:defRPr>
      </a:lvl7pPr>
      <a:lvl8pPr marL="7477963" indent="-498531" algn="l" defTabSz="1994124" rtl="0" eaLnBrk="1" latinLnBrk="0" hangingPunct="1">
        <a:lnSpc>
          <a:spcPct val="90000"/>
        </a:lnSpc>
        <a:spcBef>
          <a:spcPts val="1090"/>
        </a:spcBef>
        <a:buFont typeface="Arial" panose="020B0604020202020204" pitchFamily="34" charset="0"/>
        <a:buChar char="•"/>
        <a:defRPr sz="3925" kern="1200">
          <a:solidFill>
            <a:schemeClr val="tx1"/>
          </a:solidFill>
          <a:latin typeface="+mn-lt"/>
          <a:ea typeface="+mn-ea"/>
          <a:cs typeface="+mn-cs"/>
        </a:defRPr>
      </a:lvl8pPr>
      <a:lvl9pPr marL="8475025" indent="-498531" algn="l" defTabSz="1994124" rtl="0" eaLnBrk="1" latinLnBrk="0" hangingPunct="1">
        <a:lnSpc>
          <a:spcPct val="90000"/>
        </a:lnSpc>
        <a:spcBef>
          <a:spcPts val="1090"/>
        </a:spcBef>
        <a:buFont typeface="Arial" panose="020B0604020202020204" pitchFamily="34" charset="0"/>
        <a:buChar char="•"/>
        <a:defRPr sz="39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94124" rtl="0" eaLnBrk="1" latinLnBrk="0" hangingPunct="1">
        <a:defRPr sz="3925" kern="1200">
          <a:solidFill>
            <a:schemeClr val="tx1"/>
          </a:solidFill>
          <a:latin typeface="+mn-lt"/>
          <a:ea typeface="+mn-ea"/>
          <a:cs typeface="+mn-cs"/>
        </a:defRPr>
      </a:lvl1pPr>
      <a:lvl2pPr marL="997062" algn="l" defTabSz="1994124" rtl="0" eaLnBrk="1" latinLnBrk="0" hangingPunct="1">
        <a:defRPr sz="3925" kern="1200">
          <a:solidFill>
            <a:schemeClr val="tx1"/>
          </a:solidFill>
          <a:latin typeface="+mn-lt"/>
          <a:ea typeface="+mn-ea"/>
          <a:cs typeface="+mn-cs"/>
        </a:defRPr>
      </a:lvl2pPr>
      <a:lvl3pPr marL="1994124" algn="l" defTabSz="1994124" rtl="0" eaLnBrk="1" latinLnBrk="0" hangingPunct="1">
        <a:defRPr sz="3925" kern="1200">
          <a:solidFill>
            <a:schemeClr val="tx1"/>
          </a:solidFill>
          <a:latin typeface="+mn-lt"/>
          <a:ea typeface="+mn-ea"/>
          <a:cs typeface="+mn-cs"/>
        </a:defRPr>
      </a:lvl3pPr>
      <a:lvl4pPr marL="2991185" algn="l" defTabSz="1994124" rtl="0" eaLnBrk="1" latinLnBrk="0" hangingPunct="1">
        <a:defRPr sz="3925" kern="1200">
          <a:solidFill>
            <a:schemeClr val="tx1"/>
          </a:solidFill>
          <a:latin typeface="+mn-lt"/>
          <a:ea typeface="+mn-ea"/>
          <a:cs typeface="+mn-cs"/>
        </a:defRPr>
      </a:lvl4pPr>
      <a:lvl5pPr marL="3988247" algn="l" defTabSz="1994124" rtl="0" eaLnBrk="1" latinLnBrk="0" hangingPunct="1">
        <a:defRPr sz="3925" kern="1200">
          <a:solidFill>
            <a:schemeClr val="tx1"/>
          </a:solidFill>
          <a:latin typeface="+mn-lt"/>
          <a:ea typeface="+mn-ea"/>
          <a:cs typeface="+mn-cs"/>
        </a:defRPr>
      </a:lvl5pPr>
      <a:lvl6pPr marL="4985309" algn="l" defTabSz="1994124" rtl="0" eaLnBrk="1" latinLnBrk="0" hangingPunct="1">
        <a:defRPr sz="3925" kern="1200">
          <a:solidFill>
            <a:schemeClr val="tx1"/>
          </a:solidFill>
          <a:latin typeface="+mn-lt"/>
          <a:ea typeface="+mn-ea"/>
          <a:cs typeface="+mn-cs"/>
        </a:defRPr>
      </a:lvl6pPr>
      <a:lvl7pPr marL="5982371" algn="l" defTabSz="1994124" rtl="0" eaLnBrk="1" latinLnBrk="0" hangingPunct="1">
        <a:defRPr sz="3925" kern="1200">
          <a:solidFill>
            <a:schemeClr val="tx1"/>
          </a:solidFill>
          <a:latin typeface="+mn-lt"/>
          <a:ea typeface="+mn-ea"/>
          <a:cs typeface="+mn-cs"/>
        </a:defRPr>
      </a:lvl7pPr>
      <a:lvl8pPr marL="6979432" algn="l" defTabSz="1994124" rtl="0" eaLnBrk="1" latinLnBrk="0" hangingPunct="1">
        <a:defRPr sz="3925" kern="1200">
          <a:solidFill>
            <a:schemeClr val="tx1"/>
          </a:solidFill>
          <a:latin typeface="+mn-lt"/>
          <a:ea typeface="+mn-ea"/>
          <a:cs typeface="+mn-cs"/>
        </a:defRPr>
      </a:lvl8pPr>
      <a:lvl9pPr marL="7976494" algn="l" defTabSz="1994124" rtl="0" eaLnBrk="1" latinLnBrk="0" hangingPunct="1">
        <a:defRPr sz="39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77793" y="12447545"/>
            <a:ext cx="845040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err="1"/>
              <a:t>ipmr</a:t>
            </a:r>
            <a:endParaRPr lang="en-US" sz="3600" dirty="0"/>
          </a:p>
          <a:p>
            <a:pPr marL="623152" indent="-623152">
              <a:buFont typeface="Arial" panose="020B0604020202020204" pitchFamily="34" charset="0"/>
              <a:buChar char="•"/>
            </a:pPr>
            <a:r>
              <a:rPr lang="en-US" sz="3600" dirty="0"/>
              <a:t>General engine for implementing IPMs with R.</a:t>
            </a:r>
          </a:p>
          <a:p>
            <a:pPr marL="623152" indent="-623152">
              <a:buFont typeface="Arial" panose="020B0604020202020204" pitchFamily="34" charset="0"/>
              <a:buChar char="•"/>
            </a:pPr>
            <a:r>
              <a:rPr lang="en-US" sz="3600" dirty="0"/>
              <a:t>Is not specific to PADRINO </a:t>
            </a:r>
            <a:r>
              <a:rPr lang="en-US" sz="3600"/>
              <a:t>or </a:t>
            </a:r>
            <a:r>
              <a:rPr lang="en-US" sz="3600"/>
              <a:t>RPadrino</a:t>
            </a:r>
            <a:r>
              <a:rPr lang="en-US" sz="3457"/>
              <a:t>.</a:t>
            </a:r>
            <a:endParaRPr lang="en-US" sz="3457" dirty="0"/>
          </a:p>
        </p:txBody>
      </p:sp>
      <p:sp>
        <p:nvSpPr>
          <p:cNvPr id="5" name="TextBox 4"/>
          <p:cNvSpPr txBox="1"/>
          <p:nvPr/>
        </p:nvSpPr>
        <p:spPr>
          <a:xfrm>
            <a:off x="12177793" y="7586212"/>
            <a:ext cx="845040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err="1"/>
              <a:t>RPadrino</a:t>
            </a:r>
            <a:endParaRPr lang="en-US" sz="3600" dirty="0"/>
          </a:p>
          <a:p>
            <a:pPr marL="623152" indent="-623152">
              <a:buFont typeface="Arial" panose="020B0604020202020204" pitchFamily="34" charset="0"/>
              <a:buChar char="•"/>
            </a:pPr>
            <a:r>
              <a:rPr lang="en-US" sz="3600" dirty="0"/>
              <a:t>Downloads, saves, loads, and subsets IPMs in PADRINO.</a:t>
            </a:r>
          </a:p>
          <a:p>
            <a:pPr marL="623152" indent="-623152">
              <a:buFont typeface="Arial" panose="020B0604020202020204" pitchFamily="34" charset="0"/>
              <a:buChar char="•"/>
            </a:pPr>
            <a:r>
              <a:rPr lang="en-US" sz="3600" dirty="0"/>
              <a:t>Translates PADRINO syntax into </a:t>
            </a:r>
            <a:r>
              <a:rPr lang="en-US" sz="3600" err="1"/>
              <a:t>ipmr</a:t>
            </a:r>
            <a:r>
              <a:rPr lang="en-US" sz="3600"/>
              <a:t> </a:t>
            </a:r>
            <a:r>
              <a:rPr lang="en-US" sz="3600"/>
              <a:t>syntax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(pdb_make_proto_ipm()</a:t>
            </a:r>
            <a:r>
              <a:rPr lang="en-US" sz="3600">
                <a:cs typeface="Courier New" panose="02070309020205020404" pitchFamily="49" charset="0"/>
              </a:rPr>
              <a:t>).</a:t>
            </a:r>
            <a:endParaRPr lang="en-US" sz="3600" dirty="0">
              <a:cs typeface="Courier New" panose="02070309020205020404" pitchFamily="49" charset="0"/>
            </a:endParaRPr>
          </a:p>
          <a:p>
            <a:pPr marL="623152" indent="-623152">
              <a:buFont typeface="Arial" panose="020B0604020202020204" pitchFamily="34" charset="0"/>
              <a:buChar char="•"/>
            </a:pPr>
            <a:r>
              <a:rPr lang="en-US" sz="3600" dirty="0"/>
              <a:t>Provides </a:t>
            </a:r>
            <a:r>
              <a:rPr lang="en-US" sz="3600" dirty="0" err="1"/>
              <a:t>ipmr</a:t>
            </a:r>
            <a:r>
              <a:rPr lang="en-US" sz="3600" dirty="0"/>
              <a:t>-like analysis functionality for </a:t>
            </a:r>
            <a:r>
              <a:rPr lang="en-US" sz="3600"/>
              <a:t>PADRINO </a:t>
            </a:r>
            <a:r>
              <a:rPr lang="en-US" sz="3600"/>
              <a:t>objects </a:t>
            </a:r>
            <a:r>
              <a:rPr lang="en-US" sz="3600">
                <a:cs typeface="Courier New" panose="02070309020205020404" pitchFamily="49" charset="0"/>
              </a:rPr>
              <a:t>(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pdb_make_ipm()</a:t>
            </a:r>
            <a:r>
              <a:rPr lang="en-US" sz="3600">
                <a:cs typeface="Courier New" panose="02070309020205020404" pitchFamily="49" charset="0"/>
              </a:rPr>
              <a:t>).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18688" y="3929067"/>
            <a:ext cx="836945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err="1"/>
              <a:t>pdbDigitUtils</a:t>
            </a:r>
            <a:endParaRPr lang="en-US" sz="3600" dirty="0"/>
          </a:p>
          <a:p>
            <a:pPr marL="623152" indent="-623152">
              <a:buFont typeface="Arial" panose="020B0604020202020204" pitchFamily="34" charset="0"/>
              <a:buChar char="•"/>
            </a:pPr>
            <a:r>
              <a:rPr lang="en-US" sz="3600" dirty="0"/>
              <a:t>Tests models after entry by digitization </a:t>
            </a:r>
            <a:r>
              <a:rPr lang="en-US" sz="3600" dirty="0"/>
              <a:t>team to verify IPM behavior. </a:t>
            </a:r>
            <a:endParaRPr lang="en-US" sz="3600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16402997" y="12110527"/>
            <a:ext cx="2888" cy="337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83569" y="3929067"/>
            <a:ext cx="844463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PADRINO</a:t>
            </a:r>
          </a:p>
          <a:p>
            <a:pPr marL="623152" indent="-623152">
              <a:buFont typeface="Arial" panose="020B0604020202020204" pitchFamily="34" charset="0"/>
              <a:buChar char="•"/>
            </a:pPr>
            <a:r>
              <a:rPr lang="en-US" sz="3600" dirty="0"/>
              <a:t>Stores IPM metadata, implementation details, and functional forms.</a:t>
            </a:r>
          </a:p>
          <a:p>
            <a:pPr marL="623152" indent="-623152">
              <a:buFont typeface="Arial" panose="020B0604020202020204" pitchFamily="34" charset="0"/>
              <a:buChar char="•"/>
            </a:pPr>
            <a:r>
              <a:rPr lang="en-US" sz="3600" dirty="0"/>
              <a:t>Available for download using </a:t>
            </a:r>
            <a:r>
              <a:rPr lang="en-US" sz="3600"/>
              <a:t>the </a:t>
            </a:r>
            <a:r>
              <a:rPr lang="en-US" sz="3600"/>
              <a:t>RPadrino </a:t>
            </a:r>
            <a:r>
              <a:rPr lang="en-US" sz="3600" dirty="0"/>
              <a:t>package.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77793" y="206996"/>
            <a:ext cx="845040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Paper published</a:t>
            </a:r>
            <a:endParaRPr lang="en-US" sz="3600" dirty="0"/>
          </a:p>
          <a:p>
            <a:pPr marL="623152" indent="-623152">
              <a:buFont typeface="Arial" panose="020B0604020202020204" pitchFamily="34" charset="0"/>
              <a:buChar char="•"/>
            </a:pPr>
            <a:r>
              <a:rPr lang="en-US" sz="3600" dirty="0"/>
              <a:t>Reports information associated with an IPM.</a:t>
            </a:r>
          </a:p>
          <a:p>
            <a:pPr marL="623152" indent="-623152">
              <a:buFont typeface="Arial" panose="020B0604020202020204" pitchFamily="34" charset="0"/>
              <a:buChar char="•"/>
            </a:pPr>
            <a:r>
              <a:rPr lang="en-US" sz="3600" dirty="0"/>
              <a:t>We digitize this into PADRINO.</a:t>
            </a:r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>
            <a:off x="16402997" y="2515320"/>
            <a:ext cx="10500418" cy="1413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0" idx="0"/>
          </p:cNvCxnSpPr>
          <p:nvPr/>
        </p:nvCxnSpPr>
        <p:spPr>
          <a:xfrm>
            <a:off x="16402997" y="2515320"/>
            <a:ext cx="2887" cy="1413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886644" y="206996"/>
                <a:ext cx="9178547" cy="34206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r>
                  <a:rPr lang="en-US" sz="3600" i="1" dirty="0"/>
                  <a:t>P(</a:t>
                </a:r>
                <a:r>
                  <a:rPr lang="en-US" sz="3600" i="1" dirty="0" err="1"/>
                  <a:t>z’,z</a:t>
                </a:r>
                <a:r>
                  <a:rPr lang="en-US" sz="3600" i="1" dirty="0"/>
                  <a:t>) = s(z) * G(</a:t>
                </a:r>
                <a:r>
                  <a:rPr lang="en-US" sz="3600" i="1" dirty="0" err="1"/>
                  <a:t>z’,z</a:t>
                </a:r>
                <a:r>
                  <a:rPr lang="en-US" sz="3600" i="1" dirty="0"/>
                  <a:t>)</a:t>
                </a:r>
              </a:p>
              <a:p>
                <a:r>
                  <a:rPr lang="en-US" sz="3600" i="1" dirty="0"/>
                  <a:t>G(</a:t>
                </a:r>
                <a:r>
                  <a:rPr lang="en-US" sz="3600" i="1" dirty="0" err="1"/>
                  <a:t>z’,z</a:t>
                </a:r>
                <a:r>
                  <a:rPr lang="en-US" sz="3600" i="1" dirty="0"/>
                  <a:t>) = </a:t>
                </a:r>
                <a:r>
                  <a:rPr lang="en-US" sz="3600" i="1" dirty="0" err="1"/>
                  <a:t>f</a:t>
                </a:r>
                <a:r>
                  <a:rPr lang="en-US" sz="3600" i="1" baseline="-25000" dirty="0" err="1"/>
                  <a:t>G</a:t>
                </a:r>
                <a:r>
                  <a:rPr lang="en-US" sz="3600" i="1" dirty="0"/>
                  <a:t>(z’|</a:t>
                </a:r>
                <a:r>
                  <a:rPr lang="el-GR" sz="3600" i="1" dirty="0"/>
                  <a:t>μ</a:t>
                </a:r>
                <a:r>
                  <a:rPr lang="en-US" sz="3600" i="1" dirty="0"/>
                  <a:t>(z), </a:t>
                </a:r>
                <a:r>
                  <a:rPr lang="el-GR" sz="3600" i="1" dirty="0"/>
                  <a:t>σ</a:t>
                </a:r>
                <a:r>
                  <a:rPr lang="en-US" sz="3600" i="1" dirty="0"/>
                  <a:t>)</a:t>
                </a:r>
              </a:p>
              <a:p>
                <a:r>
                  <a:rPr lang="en-US" sz="3600" i="1" dirty="0"/>
                  <a:t>Logit(s(z)) = a + b * z</a:t>
                </a:r>
                <a:endParaRPr lang="en-US" sz="3600" i="1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44" y="206996"/>
                <a:ext cx="9178547" cy="3420680"/>
              </a:xfrm>
              <a:prstGeom prst="rect">
                <a:avLst/>
              </a:prstGeom>
              <a:blipFill>
                <a:blip r:embed="rId2"/>
                <a:stretch>
                  <a:fillRect l="-1923" b="-5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911646" y="3929067"/>
            <a:ext cx="917854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i="1" dirty="0"/>
              <a:t>P  = s* G</a:t>
            </a:r>
          </a:p>
          <a:p>
            <a:r>
              <a:rPr lang="en-US" sz="3600" i="1" dirty="0"/>
              <a:t>G = Norm(</a:t>
            </a:r>
            <a:r>
              <a:rPr lang="en-US" sz="3600" i="1" dirty="0" err="1"/>
              <a:t>mu_g</a:t>
            </a:r>
            <a:r>
              <a:rPr lang="en-US" sz="3600" i="1" dirty="0"/>
              <a:t>, </a:t>
            </a:r>
            <a:r>
              <a:rPr lang="en-US" sz="3600" i="1" dirty="0" err="1"/>
              <a:t>sigma_g</a:t>
            </a:r>
            <a:r>
              <a:rPr lang="en-US" sz="3600" i="1" dirty="0"/>
              <a:t>)</a:t>
            </a:r>
          </a:p>
          <a:p>
            <a:r>
              <a:rPr lang="en-US" sz="3600" i="1" dirty="0"/>
              <a:t>s  = 1 / (1 + </a:t>
            </a:r>
            <a:r>
              <a:rPr lang="en-US" sz="3600" i="1" dirty="0" err="1"/>
              <a:t>exp</a:t>
            </a:r>
            <a:r>
              <a:rPr lang="en-US" sz="3600" i="1" dirty="0"/>
              <a:t>(-(</a:t>
            </a:r>
            <a:r>
              <a:rPr lang="en-US" sz="3600" i="1" dirty="0" err="1"/>
              <a:t>a_s</a:t>
            </a:r>
            <a:r>
              <a:rPr lang="en-US" sz="3600" i="1" dirty="0"/>
              <a:t> + </a:t>
            </a:r>
            <a:r>
              <a:rPr lang="en-US" sz="3600" i="1" dirty="0" err="1"/>
              <a:t>b_s</a:t>
            </a:r>
            <a:r>
              <a:rPr lang="en-US" sz="3600" i="1" dirty="0"/>
              <a:t> * z_1)))</a:t>
            </a:r>
            <a:endParaRPr lang="en-US" sz="3600" i="1" dirty="0"/>
          </a:p>
        </p:txBody>
      </p:sp>
      <p:cxnSp>
        <p:nvCxnSpPr>
          <p:cNvPr id="36" name="Straight Arrow Connector 35"/>
          <p:cNvCxnSpPr>
            <a:stCxn id="32" idx="2"/>
            <a:endCxn id="34" idx="0"/>
          </p:cNvCxnSpPr>
          <p:nvPr/>
        </p:nvCxnSpPr>
        <p:spPr>
          <a:xfrm>
            <a:off x="5475918" y="3627676"/>
            <a:ext cx="25002" cy="301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0"/>
          </p:cNvCxnSpPr>
          <p:nvPr/>
        </p:nvCxnSpPr>
        <p:spPr>
          <a:xfrm>
            <a:off x="16402996" y="6714730"/>
            <a:ext cx="1" cy="87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6643" y="7586212"/>
            <a:ext cx="920354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i="1" dirty="0" err="1"/>
              <a:t>define_kernel</a:t>
            </a:r>
            <a:r>
              <a:rPr lang="en-US" sz="3600" i="1" dirty="0"/>
              <a:t>(</a:t>
            </a:r>
          </a:p>
          <a:p>
            <a:r>
              <a:rPr lang="en-US" sz="3600" i="1" dirty="0"/>
              <a:t>“P”,</a:t>
            </a:r>
          </a:p>
          <a:p>
            <a:r>
              <a:rPr lang="en-US" sz="3600" i="1" dirty="0"/>
              <a:t>P = s * G</a:t>
            </a:r>
          </a:p>
          <a:p>
            <a:r>
              <a:rPr lang="en-US" sz="3600" i="1" dirty="0"/>
              <a:t>G = </a:t>
            </a:r>
            <a:r>
              <a:rPr lang="en-US" sz="3600" i="1" dirty="0" err="1"/>
              <a:t>dnorm</a:t>
            </a:r>
            <a:r>
              <a:rPr lang="en-US" sz="3600" i="1" dirty="0"/>
              <a:t>(z_2, </a:t>
            </a:r>
            <a:r>
              <a:rPr lang="en-US" sz="3600" i="1" dirty="0" err="1"/>
              <a:t>mu_g</a:t>
            </a:r>
            <a:r>
              <a:rPr lang="en-US" sz="3600" i="1" dirty="0"/>
              <a:t>, </a:t>
            </a:r>
            <a:r>
              <a:rPr lang="en-US" sz="3600" i="1" dirty="0" err="1"/>
              <a:t>sigma_g</a:t>
            </a:r>
            <a:r>
              <a:rPr lang="en-US" sz="3600" i="1" dirty="0"/>
              <a:t>)</a:t>
            </a:r>
          </a:p>
          <a:p>
            <a:r>
              <a:rPr lang="en-US" sz="3600" i="1" dirty="0"/>
              <a:t>S = 1 / (1 + </a:t>
            </a:r>
            <a:r>
              <a:rPr lang="en-US" sz="3600" i="1" dirty="0" err="1"/>
              <a:t>exp</a:t>
            </a:r>
            <a:r>
              <a:rPr lang="en-US" sz="3600" i="1" dirty="0"/>
              <a:t>(-(</a:t>
            </a:r>
            <a:r>
              <a:rPr lang="en-US" sz="3600" i="1" dirty="0" err="1"/>
              <a:t>a_s</a:t>
            </a:r>
            <a:r>
              <a:rPr lang="en-US" sz="3600" i="1" dirty="0"/>
              <a:t>  + </a:t>
            </a:r>
            <a:r>
              <a:rPr lang="en-US" sz="3600" i="1" dirty="0" err="1"/>
              <a:t>b_s</a:t>
            </a:r>
            <a:r>
              <a:rPr lang="en-US" sz="3600" i="1" dirty="0"/>
              <a:t> * z_1))),</a:t>
            </a:r>
          </a:p>
          <a:p>
            <a:r>
              <a:rPr lang="en-US" sz="3600" i="1" dirty="0" err="1"/>
              <a:t>d</a:t>
            </a:r>
            <a:r>
              <a:rPr lang="en-US" sz="3600" i="1" dirty="0" err="1"/>
              <a:t>ata_list</a:t>
            </a:r>
            <a:r>
              <a:rPr lang="en-US" sz="3600" i="1" dirty="0"/>
              <a:t> = </a:t>
            </a:r>
            <a:r>
              <a:rPr lang="en-US" sz="3600" i="1" dirty="0" err="1"/>
              <a:t>parameter_list</a:t>
            </a:r>
            <a:r>
              <a:rPr lang="en-US" sz="3600" i="1" dirty="0"/>
              <a:t>)</a:t>
            </a:r>
            <a:endParaRPr lang="en-US" sz="3600" i="1" dirty="0"/>
          </a:p>
        </p:txBody>
      </p:sp>
      <p:cxnSp>
        <p:nvCxnSpPr>
          <p:cNvPr id="42" name="Straight Arrow Connector 41"/>
          <p:cNvCxnSpPr>
            <a:stCxn id="34" idx="2"/>
          </p:cNvCxnSpPr>
          <p:nvPr/>
        </p:nvCxnSpPr>
        <p:spPr>
          <a:xfrm flipH="1">
            <a:off x="5475916" y="5683393"/>
            <a:ext cx="25004" cy="190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6643" y="12447545"/>
            <a:ext cx="920354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i="1"/>
              <a:t>lambda</a:t>
            </a:r>
            <a:r>
              <a:rPr lang="en-US" sz="3600" i="1" dirty="0"/>
              <a:t>(), </a:t>
            </a:r>
            <a:r>
              <a:rPr lang="en-US" sz="3600" i="1" dirty="0" err="1"/>
              <a:t>right_ev</a:t>
            </a:r>
            <a:r>
              <a:rPr lang="en-US" sz="3600" i="1" dirty="0"/>
              <a:t>(), </a:t>
            </a:r>
            <a:r>
              <a:rPr lang="en-US" sz="3600" i="1" dirty="0" err="1"/>
              <a:t>left_ev</a:t>
            </a:r>
            <a:r>
              <a:rPr lang="en-US" sz="3600" i="1" dirty="0"/>
              <a:t>(), </a:t>
            </a:r>
            <a:r>
              <a:rPr lang="en-US" sz="3600" i="1" dirty="0" err="1"/>
              <a:t>make_iter_kernel</a:t>
            </a:r>
            <a:r>
              <a:rPr lang="en-US" sz="3600" i="1" dirty="0"/>
              <a:t>(), </a:t>
            </a:r>
            <a:r>
              <a:rPr lang="en-US" sz="3600" i="1" dirty="0" err="1"/>
              <a:t>mean_kernel</a:t>
            </a:r>
            <a:r>
              <a:rPr lang="en-US" sz="3600" i="1" dirty="0"/>
              <a:t>(), </a:t>
            </a:r>
            <a:r>
              <a:rPr lang="en-US" sz="3600" dirty="0"/>
              <a:t>other packages</a:t>
            </a:r>
            <a:endParaRPr lang="en-US" sz="3600" i="1" dirty="0"/>
          </a:p>
          <a:p>
            <a:endParaRPr lang="en-US" sz="3600" dirty="0"/>
          </a:p>
        </p:txBody>
      </p:sp>
      <p:cxnSp>
        <p:nvCxnSpPr>
          <p:cNvPr id="45" name="Straight Arrow Connector 44"/>
          <p:cNvCxnSpPr>
            <a:stCxn id="41" idx="2"/>
            <a:endCxn id="44" idx="0"/>
          </p:cNvCxnSpPr>
          <p:nvPr/>
        </p:nvCxnSpPr>
        <p:spPr>
          <a:xfrm>
            <a:off x="5488418" y="11002532"/>
            <a:ext cx="0" cy="1445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94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253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Levin, Sam</dc:creator>
  <cp:lastModifiedBy>Levin, Sam</cp:lastModifiedBy>
  <cp:revision>25</cp:revision>
  <dcterms:created xsi:type="dcterms:W3CDTF">2021-09-20T20:05:33Z</dcterms:created>
  <dcterms:modified xsi:type="dcterms:W3CDTF">2021-10-18T11:28:58Z</dcterms:modified>
</cp:coreProperties>
</file>