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22250400" cy="2423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5" d="100"/>
          <a:sy n="35" d="100"/>
        </p:scale>
        <p:origin x="23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8780" y="3965682"/>
            <a:ext cx="18912840" cy="8436187"/>
          </a:xfrm>
        </p:spPr>
        <p:txBody>
          <a:bodyPr anchor="b"/>
          <a:lstStyle>
            <a:lvl1pPr algn="ctr">
              <a:defRPr sz="1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1300" y="12727201"/>
            <a:ext cx="16687800" cy="5850359"/>
          </a:xfrm>
        </p:spPr>
        <p:txBody>
          <a:bodyPr/>
          <a:lstStyle>
            <a:lvl1pPr marL="0" indent="0" algn="ctr">
              <a:buNone/>
              <a:defRPr sz="5840"/>
            </a:lvl1pPr>
            <a:lvl2pPr marL="1112505" indent="0" algn="ctr">
              <a:buNone/>
              <a:defRPr sz="4867"/>
            </a:lvl2pPr>
            <a:lvl3pPr marL="2225010" indent="0" algn="ctr">
              <a:buNone/>
              <a:defRPr sz="4380"/>
            </a:lvl3pPr>
            <a:lvl4pPr marL="3337514" indent="0" algn="ctr">
              <a:buNone/>
              <a:defRPr sz="3893"/>
            </a:lvl4pPr>
            <a:lvl5pPr marL="4450019" indent="0" algn="ctr">
              <a:buNone/>
              <a:defRPr sz="3893"/>
            </a:lvl5pPr>
            <a:lvl6pPr marL="5562524" indent="0" algn="ctr">
              <a:buNone/>
              <a:defRPr sz="3893"/>
            </a:lvl6pPr>
            <a:lvl7pPr marL="6675029" indent="0" algn="ctr">
              <a:buNone/>
              <a:defRPr sz="3893"/>
            </a:lvl7pPr>
            <a:lvl8pPr marL="7787533" indent="0" algn="ctr">
              <a:buNone/>
              <a:defRPr sz="3893"/>
            </a:lvl8pPr>
            <a:lvl9pPr marL="8900038" indent="0" algn="ctr">
              <a:buNone/>
              <a:defRPr sz="38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7F7-09C7-4DD7-B92F-D41BC526EB6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5D35-E565-42E0-A86B-3FD76B5E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7F7-09C7-4DD7-B92F-D41BC526EB6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5D35-E565-42E0-A86B-3FD76B5E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22943" y="1290108"/>
            <a:ext cx="4797743" cy="205351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9716" y="1290108"/>
            <a:ext cx="14115098" cy="205351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7F7-09C7-4DD7-B92F-D41BC526EB6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5D35-E565-42E0-A86B-3FD76B5E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7F7-09C7-4DD7-B92F-D41BC526EB6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5D35-E565-42E0-A86B-3FD76B5E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127" y="6041079"/>
            <a:ext cx="19190970" cy="10079671"/>
          </a:xfrm>
        </p:spPr>
        <p:txBody>
          <a:bodyPr anchor="b"/>
          <a:lstStyle>
            <a:lvl1pPr>
              <a:defRPr sz="1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8127" y="16216108"/>
            <a:ext cx="19190970" cy="5300661"/>
          </a:xfrm>
        </p:spPr>
        <p:txBody>
          <a:bodyPr/>
          <a:lstStyle>
            <a:lvl1pPr marL="0" indent="0">
              <a:buNone/>
              <a:defRPr sz="5840">
                <a:solidFill>
                  <a:schemeClr val="tx1"/>
                </a:solidFill>
              </a:defRPr>
            </a:lvl1pPr>
            <a:lvl2pPr marL="1112505" indent="0">
              <a:buNone/>
              <a:defRPr sz="4867">
                <a:solidFill>
                  <a:schemeClr val="tx1">
                    <a:tint val="75000"/>
                  </a:schemeClr>
                </a:solidFill>
              </a:defRPr>
            </a:lvl2pPr>
            <a:lvl3pPr marL="2225010" indent="0">
              <a:buNone/>
              <a:defRPr sz="4380">
                <a:solidFill>
                  <a:schemeClr val="tx1">
                    <a:tint val="75000"/>
                  </a:schemeClr>
                </a:solidFill>
              </a:defRPr>
            </a:lvl3pPr>
            <a:lvl4pPr marL="3337514" indent="0">
              <a:buNone/>
              <a:defRPr sz="3893">
                <a:solidFill>
                  <a:schemeClr val="tx1">
                    <a:tint val="75000"/>
                  </a:schemeClr>
                </a:solidFill>
              </a:defRPr>
            </a:lvl4pPr>
            <a:lvl5pPr marL="4450019" indent="0">
              <a:buNone/>
              <a:defRPr sz="3893">
                <a:solidFill>
                  <a:schemeClr val="tx1">
                    <a:tint val="75000"/>
                  </a:schemeClr>
                </a:solidFill>
              </a:defRPr>
            </a:lvl5pPr>
            <a:lvl6pPr marL="5562524" indent="0">
              <a:buNone/>
              <a:defRPr sz="3893">
                <a:solidFill>
                  <a:schemeClr val="tx1">
                    <a:tint val="75000"/>
                  </a:schemeClr>
                </a:solidFill>
              </a:defRPr>
            </a:lvl6pPr>
            <a:lvl7pPr marL="6675029" indent="0">
              <a:buNone/>
              <a:defRPr sz="3893">
                <a:solidFill>
                  <a:schemeClr val="tx1">
                    <a:tint val="75000"/>
                  </a:schemeClr>
                </a:solidFill>
              </a:defRPr>
            </a:lvl7pPr>
            <a:lvl8pPr marL="7787533" indent="0">
              <a:buNone/>
              <a:defRPr sz="3893">
                <a:solidFill>
                  <a:schemeClr val="tx1">
                    <a:tint val="75000"/>
                  </a:schemeClr>
                </a:solidFill>
              </a:defRPr>
            </a:lvl8pPr>
            <a:lvl9pPr marL="8900038" indent="0">
              <a:buNone/>
              <a:defRPr sz="38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7F7-09C7-4DD7-B92F-D41BC526EB6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5D35-E565-42E0-A86B-3FD76B5E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9715" y="6450541"/>
            <a:ext cx="9456420" cy="153747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64265" y="6450541"/>
            <a:ext cx="9456420" cy="153747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7F7-09C7-4DD7-B92F-D41BC526EB6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5D35-E565-42E0-A86B-3FD76B5E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613" y="1290114"/>
            <a:ext cx="19190970" cy="4683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2615" y="5940109"/>
            <a:ext cx="9412961" cy="2911156"/>
          </a:xfrm>
        </p:spPr>
        <p:txBody>
          <a:bodyPr anchor="b"/>
          <a:lstStyle>
            <a:lvl1pPr marL="0" indent="0">
              <a:buNone/>
              <a:defRPr sz="5840" b="1"/>
            </a:lvl1pPr>
            <a:lvl2pPr marL="1112505" indent="0">
              <a:buNone/>
              <a:defRPr sz="4867" b="1"/>
            </a:lvl2pPr>
            <a:lvl3pPr marL="2225010" indent="0">
              <a:buNone/>
              <a:defRPr sz="4380" b="1"/>
            </a:lvl3pPr>
            <a:lvl4pPr marL="3337514" indent="0">
              <a:buNone/>
              <a:defRPr sz="3893" b="1"/>
            </a:lvl4pPr>
            <a:lvl5pPr marL="4450019" indent="0">
              <a:buNone/>
              <a:defRPr sz="3893" b="1"/>
            </a:lvl5pPr>
            <a:lvl6pPr marL="5562524" indent="0">
              <a:buNone/>
              <a:defRPr sz="3893" b="1"/>
            </a:lvl6pPr>
            <a:lvl7pPr marL="6675029" indent="0">
              <a:buNone/>
              <a:defRPr sz="3893" b="1"/>
            </a:lvl7pPr>
            <a:lvl8pPr marL="7787533" indent="0">
              <a:buNone/>
              <a:defRPr sz="3893" b="1"/>
            </a:lvl8pPr>
            <a:lvl9pPr marL="8900038" indent="0">
              <a:buNone/>
              <a:defRPr sz="38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15" y="8851265"/>
            <a:ext cx="9412961" cy="130188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64266" y="5940109"/>
            <a:ext cx="9459318" cy="2911156"/>
          </a:xfrm>
        </p:spPr>
        <p:txBody>
          <a:bodyPr anchor="b"/>
          <a:lstStyle>
            <a:lvl1pPr marL="0" indent="0">
              <a:buNone/>
              <a:defRPr sz="5840" b="1"/>
            </a:lvl1pPr>
            <a:lvl2pPr marL="1112505" indent="0">
              <a:buNone/>
              <a:defRPr sz="4867" b="1"/>
            </a:lvl2pPr>
            <a:lvl3pPr marL="2225010" indent="0">
              <a:buNone/>
              <a:defRPr sz="4380" b="1"/>
            </a:lvl3pPr>
            <a:lvl4pPr marL="3337514" indent="0">
              <a:buNone/>
              <a:defRPr sz="3893" b="1"/>
            </a:lvl4pPr>
            <a:lvl5pPr marL="4450019" indent="0">
              <a:buNone/>
              <a:defRPr sz="3893" b="1"/>
            </a:lvl5pPr>
            <a:lvl6pPr marL="5562524" indent="0">
              <a:buNone/>
              <a:defRPr sz="3893" b="1"/>
            </a:lvl6pPr>
            <a:lvl7pPr marL="6675029" indent="0">
              <a:buNone/>
              <a:defRPr sz="3893" b="1"/>
            </a:lvl7pPr>
            <a:lvl8pPr marL="7787533" indent="0">
              <a:buNone/>
              <a:defRPr sz="3893" b="1"/>
            </a:lvl8pPr>
            <a:lvl9pPr marL="8900038" indent="0">
              <a:buNone/>
              <a:defRPr sz="38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64266" y="8851265"/>
            <a:ext cx="9459318" cy="130188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7F7-09C7-4DD7-B92F-D41BC526EB6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5D35-E565-42E0-A86B-3FD76B5E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7F7-09C7-4DD7-B92F-D41BC526EB6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5D35-E565-42E0-A86B-3FD76B5E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5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7F7-09C7-4DD7-B92F-D41BC526EB6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5D35-E565-42E0-A86B-3FD76B5E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7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613" y="1615440"/>
            <a:ext cx="7176333" cy="5654040"/>
          </a:xfrm>
        </p:spPr>
        <p:txBody>
          <a:bodyPr anchor="b"/>
          <a:lstStyle>
            <a:lvl1pPr>
              <a:defRPr sz="77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318" y="3488907"/>
            <a:ext cx="11264265" cy="17220142"/>
          </a:xfrm>
        </p:spPr>
        <p:txBody>
          <a:bodyPr/>
          <a:lstStyle>
            <a:lvl1pPr>
              <a:defRPr sz="7787"/>
            </a:lvl1pPr>
            <a:lvl2pPr>
              <a:defRPr sz="6813"/>
            </a:lvl2pPr>
            <a:lvl3pPr>
              <a:defRPr sz="5840"/>
            </a:lvl3pPr>
            <a:lvl4pPr>
              <a:defRPr sz="4867"/>
            </a:lvl4pPr>
            <a:lvl5pPr>
              <a:defRPr sz="4867"/>
            </a:lvl5pPr>
            <a:lvl6pPr>
              <a:defRPr sz="4867"/>
            </a:lvl6pPr>
            <a:lvl7pPr>
              <a:defRPr sz="4867"/>
            </a:lvl7pPr>
            <a:lvl8pPr>
              <a:defRPr sz="4867"/>
            </a:lvl8pPr>
            <a:lvl9pPr>
              <a:defRPr sz="4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613" y="7269480"/>
            <a:ext cx="7176333" cy="13467611"/>
          </a:xfrm>
        </p:spPr>
        <p:txBody>
          <a:bodyPr/>
          <a:lstStyle>
            <a:lvl1pPr marL="0" indent="0">
              <a:buNone/>
              <a:defRPr sz="3893"/>
            </a:lvl1pPr>
            <a:lvl2pPr marL="1112505" indent="0">
              <a:buNone/>
              <a:defRPr sz="3407"/>
            </a:lvl2pPr>
            <a:lvl3pPr marL="2225010" indent="0">
              <a:buNone/>
              <a:defRPr sz="2920"/>
            </a:lvl3pPr>
            <a:lvl4pPr marL="3337514" indent="0">
              <a:buNone/>
              <a:defRPr sz="2433"/>
            </a:lvl4pPr>
            <a:lvl5pPr marL="4450019" indent="0">
              <a:buNone/>
              <a:defRPr sz="2433"/>
            </a:lvl5pPr>
            <a:lvl6pPr marL="5562524" indent="0">
              <a:buNone/>
              <a:defRPr sz="2433"/>
            </a:lvl6pPr>
            <a:lvl7pPr marL="6675029" indent="0">
              <a:buNone/>
              <a:defRPr sz="2433"/>
            </a:lvl7pPr>
            <a:lvl8pPr marL="7787533" indent="0">
              <a:buNone/>
              <a:defRPr sz="2433"/>
            </a:lvl8pPr>
            <a:lvl9pPr marL="8900038" indent="0">
              <a:buNone/>
              <a:defRPr sz="24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7F7-09C7-4DD7-B92F-D41BC526EB6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5D35-E565-42E0-A86B-3FD76B5E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5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613" y="1615440"/>
            <a:ext cx="7176333" cy="5654040"/>
          </a:xfrm>
        </p:spPr>
        <p:txBody>
          <a:bodyPr anchor="b"/>
          <a:lstStyle>
            <a:lvl1pPr>
              <a:defRPr sz="77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59318" y="3488907"/>
            <a:ext cx="11264265" cy="17220142"/>
          </a:xfrm>
        </p:spPr>
        <p:txBody>
          <a:bodyPr anchor="t"/>
          <a:lstStyle>
            <a:lvl1pPr marL="0" indent="0">
              <a:buNone/>
              <a:defRPr sz="7787"/>
            </a:lvl1pPr>
            <a:lvl2pPr marL="1112505" indent="0">
              <a:buNone/>
              <a:defRPr sz="6813"/>
            </a:lvl2pPr>
            <a:lvl3pPr marL="2225010" indent="0">
              <a:buNone/>
              <a:defRPr sz="5840"/>
            </a:lvl3pPr>
            <a:lvl4pPr marL="3337514" indent="0">
              <a:buNone/>
              <a:defRPr sz="4867"/>
            </a:lvl4pPr>
            <a:lvl5pPr marL="4450019" indent="0">
              <a:buNone/>
              <a:defRPr sz="4867"/>
            </a:lvl5pPr>
            <a:lvl6pPr marL="5562524" indent="0">
              <a:buNone/>
              <a:defRPr sz="4867"/>
            </a:lvl6pPr>
            <a:lvl7pPr marL="6675029" indent="0">
              <a:buNone/>
              <a:defRPr sz="4867"/>
            </a:lvl7pPr>
            <a:lvl8pPr marL="7787533" indent="0">
              <a:buNone/>
              <a:defRPr sz="4867"/>
            </a:lvl8pPr>
            <a:lvl9pPr marL="8900038" indent="0">
              <a:buNone/>
              <a:defRPr sz="4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613" y="7269480"/>
            <a:ext cx="7176333" cy="13467611"/>
          </a:xfrm>
        </p:spPr>
        <p:txBody>
          <a:bodyPr/>
          <a:lstStyle>
            <a:lvl1pPr marL="0" indent="0">
              <a:buNone/>
              <a:defRPr sz="3893"/>
            </a:lvl1pPr>
            <a:lvl2pPr marL="1112505" indent="0">
              <a:buNone/>
              <a:defRPr sz="3407"/>
            </a:lvl2pPr>
            <a:lvl3pPr marL="2225010" indent="0">
              <a:buNone/>
              <a:defRPr sz="2920"/>
            </a:lvl3pPr>
            <a:lvl4pPr marL="3337514" indent="0">
              <a:buNone/>
              <a:defRPr sz="2433"/>
            </a:lvl4pPr>
            <a:lvl5pPr marL="4450019" indent="0">
              <a:buNone/>
              <a:defRPr sz="2433"/>
            </a:lvl5pPr>
            <a:lvl6pPr marL="5562524" indent="0">
              <a:buNone/>
              <a:defRPr sz="2433"/>
            </a:lvl6pPr>
            <a:lvl7pPr marL="6675029" indent="0">
              <a:buNone/>
              <a:defRPr sz="2433"/>
            </a:lvl7pPr>
            <a:lvl8pPr marL="7787533" indent="0">
              <a:buNone/>
              <a:defRPr sz="2433"/>
            </a:lvl8pPr>
            <a:lvl9pPr marL="8900038" indent="0">
              <a:buNone/>
              <a:defRPr sz="24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7F7-09C7-4DD7-B92F-D41BC526EB6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5D35-E565-42E0-A86B-3FD76B5E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0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9715" y="1290114"/>
            <a:ext cx="19190970" cy="4683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9715" y="6450541"/>
            <a:ext cx="19190970" cy="15374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9715" y="22459109"/>
            <a:ext cx="5006340" cy="1290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B7F7-09C7-4DD7-B92F-D41BC526EB6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70445" y="22459109"/>
            <a:ext cx="7509510" cy="1290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14345" y="22459109"/>
            <a:ext cx="5006340" cy="1290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5D35-E565-42E0-A86B-3FD76B5E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225010" rtl="0" eaLnBrk="1" latinLnBrk="0" hangingPunct="1">
        <a:lnSpc>
          <a:spcPct val="90000"/>
        </a:lnSpc>
        <a:spcBef>
          <a:spcPct val="0"/>
        </a:spcBef>
        <a:buNone/>
        <a:defRPr sz="10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6252" indent="-556252" algn="l" defTabSz="2225010" rtl="0" eaLnBrk="1" latinLnBrk="0" hangingPunct="1">
        <a:lnSpc>
          <a:spcPct val="90000"/>
        </a:lnSpc>
        <a:spcBef>
          <a:spcPts val="2433"/>
        </a:spcBef>
        <a:buFont typeface="Arial" panose="020B0604020202020204" pitchFamily="34" charset="0"/>
        <a:buChar char="•"/>
        <a:defRPr sz="6813" kern="1200">
          <a:solidFill>
            <a:schemeClr val="tx1"/>
          </a:solidFill>
          <a:latin typeface="+mn-lt"/>
          <a:ea typeface="+mn-ea"/>
          <a:cs typeface="+mn-cs"/>
        </a:defRPr>
      </a:lvl1pPr>
      <a:lvl2pPr marL="1668757" indent="-556252" algn="l" defTabSz="2225010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5840" kern="1200">
          <a:solidFill>
            <a:schemeClr val="tx1"/>
          </a:solidFill>
          <a:latin typeface="+mn-lt"/>
          <a:ea typeface="+mn-ea"/>
          <a:cs typeface="+mn-cs"/>
        </a:defRPr>
      </a:lvl2pPr>
      <a:lvl3pPr marL="2781262" indent="-556252" algn="l" defTabSz="2225010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867" kern="1200">
          <a:solidFill>
            <a:schemeClr val="tx1"/>
          </a:solidFill>
          <a:latin typeface="+mn-lt"/>
          <a:ea typeface="+mn-ea"/>
          <a:cs typeface="+mn-cs"/>
        </a:defRPr>
      </a:lvl3pPr>
      <a:lvl4pPr marL="3893767" indent="-556252" algn="l" defTabSz="2225010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380" kern="1200">
          <a:solidFill>
            <a:schemeClr val="tx1"/>
          </a:solidFill>
          <a:latin typeface="+mn-lt"/>
          <a:ea typeface="+mn-ea"/>
          <a:cs typeface="+mn-cs"/>
        </a:defRPr>
      </a:lvl4pPr>
      <a:lvl5pPr marL="5006271" indent="-556252" algn="l" defTabSz="2225010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380" kern="1200">
          <a:solidFill>
            <a:schemeClr val="tx1"/>
          </a:solidFill>
          <a:latin typeface="+mn-lt"/>
          <a:ea typeface="+mn-ea"/>
          <a:cs typeface="+mn-cs"/>
        </a:defRPr>
      </a:lvl5pPr>
      <a:lvl6pPr marL="6118776" indent="-556252" algn="l" defTabSz="2225010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380" kern="1200">
          <a:solidFill>
            <a:schemeClr val="tx1"/>
          </a:solidFill>
          <a:latin typeface="+mn-lt"/>
          <a:ea typeface="+mn-ea"/>
          <a:cs typeface="+mn-cs"/>
        </a:defRPr>
      </a:lvl6pPr>
      <a:lvl7pPr marL="7231281" indent="-556252" algn="l" defTabSz="2225010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380" kern="1200">
          <a:solidFill>
            <a:schemeClr val="tx1"/>
          </a:solidFill>
          <a:latin typeface="+mn-lt"/>
          <a:ea typeface="+mn-ea"/>
          <a:cs typeface="+mn-cs"/>
        </a:defRPr>
      </a:lvl7pPr>
      <a:lvl8pPr marL="8343786" indent="-556252" algn="l" defTabSz="2225010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380" kern="1200">
          <a:solidFill>
            <a:schemeClr val="tx1"/>
          </a:solidFill>
          <a:latin typeface="+mn-lt"/>
          <a:ea typeface="+mn-ea"/>
          <a:cs typeface="+mn-cs"/>
        </a:defRPr>
      </a:lvl8pPr>
      <a:lvl9pPr marL="9456290" indent="-556252" algn="l" defTabSz="2225010" rtl="0" eaLnBrk="1" latinLnBrk="0" hangingPunct="1">
        <a:lnSpc>
          <a:spcPct val="90000"/>
        </a:lnSpc>
        <a:spcBef>
          <a:spcPts val="1217"/>
        </a:spcBef>
        <a:buFont typeface="Arial" panose="020B0604020202020204" pitchFamily="34" charset="0"/>
        <a:buChar char="•"/>
        <a:defRPr sz="4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25010" rtl="0" eaLnBrk="1" latinLnBrk="0" hangingPunct="1">
        <a:defRPr sz="4380" kern="1200">
          <a:solidFill>
            <a:schemeClr val="tx1"/>
          </a:solidFill>
          <a:latin typeface="+mn-lt"/>
          <a:ea typeface="+mn-ea"/>
          <a:cs typeface="+mn-cs"/>
        </a:defRPr>
      </a:lvl1pPr>
      <a:lvl2pPr marL="1112505" algn="l" defTabSz="2225010" rtl="0" eaLnBrk="1" latinLnBrk="0" hangingPunct="1">
        <a:defRPr sz="4380" kern="1200">
          <a:solidFill>
            <a:schemeClr val="tx1"/>
          </a:solidFill>
          <a:latin typeface="+mn-lt"/>
          <a:ea typeface="+mn-ea"/>
          <a:cs typeface="+mn-cs"/>
        </a:defRPr>
      </a:lvl2pPr>
      <a:lvl3pPr marL="2225010" algn="l" defTabSz="2225010" rtl="0" eaLnBrk="1" latinLnBrk="0" hangingPunct="1">
        <a:defRPr sz="4380" kern="1200">
          <a:solidFill>
            <a:schemeClr val="tx1"/>
          </a:solidFill>
          <a:latin typeface="+mn-lt"/>
          <a:ea typeface="+mn-ea"/>
          <a:cs typeface="+mn-cs"/>
        </a:defRPr>
      </a:lvl3pPr>
      <a:lvl4pPr marL="3337514" algn="l" defTabSz="2225010" rtl="0" eaLnBrk="1" latinLnBrk="0" hangingPunct="1">
        <a:defRPr sz="4380" kern="1200">
          <a:solidFill>
            <a:schemeClr val="tx1"/>
          </a:solidFill>
          <a:latin typeface="+mn-lt"/>
          <a:ea typeface="+mn-ea"/>
          <a:cs typeface="+mn-cs"/>
        </a:defRPr>
      </a:lvl4pPr>
      <a:lvl5pPr marL="4450019" algn="l" defTabSz="2225010" rtl="0" eaLnBrk="1" latinLnBrk="0" hangingPunct="1">
        <a:defRPr sz="4380" kern="1200">
          <a:solidFill>
            <a:schemeClr val="tx1"/>
          </a:solidFill>
          <a:latin typeface="+mn-lt"/>
          <a:ea typeface="+mn-ea"/>
          <a:cs typeface="+mn-cs"/>
        </a:defRPr>
      </a:lvl5pPr>
      <a:lvl6pPr marL="5562524" algn="l" defTabSz="2225010" rtl="0" eaLnBrk="1" latinLnBrk="0" hangingPunct="1">
        <a:defRPr sz="4380" kern="1200">
          <a:solidFill>
            <a:schemeClr val="tx1"/>
          </a:solidFill>
          <a:latin typeface="+mn-lt"/>
          <a:ea typeface="+mn-ea"/>
          <a:cs typeface="+mn-cs"/>
        </a:defRPr>
      </a:lvl6pPr>
      <a:lvl7pPr marL="6675029" algn="l" defTabSz="2225010" rtl="0" eaLnBrk="1" latinLnBrk="0" hangingPunct="1">
        <a:defRPr sz="4380" kern="1200">
          <a:solidFill>
            <a:schemeClr val="tx1"/>
          </a:solidFill>
          <a:latin typeface="+mn-lt"/>
          <a:ea typeface="+mn-ea"/>
          <a:cs typeface="+mn-cs"/>
        </a:defRPr>
      </a:lvl7pPr>
      <a:lvl8pPr marL="7787533" algn="l" defTabSz="2225010" rtl="0" eaLnBrk="1" latinLnBrk="0" hangingPunct="1">
        <a:defRPr sz="4380" kern="1200">
          <a:solidFill>
            <a:schemeClr val="tx1"/>
          </a:solidFill>
          <a:latin typeface="+mn-lt"/>
          <a:ea typeface="+mn-ea"/>
          <a:cs typeface="+mn-cs"/>
        </a:defRPr>
      </a:lvl8pPr>
      <a:lvl9pPr marL="8900038" algn="l" defTabSz="2225010" rtl="0" eaLnBrk="1" latinLnBrk="0" hangingPunct="1">
        <a:defRPr sz="4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3810" y="1265093"/>
            <a:ext cx="4371974" cy="21267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err="1"/>
              <a:t>Metdata</a:t>
            </a:r>
            <a:endParaRPr lang="en-US" sz="3200"/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FF0000"/>
                </a:solidFill>
              </a:rPr>
              <a:t>ipm_id</a:t>
            </a:r>
            <a:endParaRPr lang="en-US" sz="3200">
              <a:solidFill>
                <a:srgbClr val="FF0000"/>
              </a:solidFill>
            </a:endParaRP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 err="1"/>
              <a:t>species_author</a:t>
            </a:r>
            <a:endParaRPr lang="en-US" sz="3200"/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species_accepted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tax_genus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tax_order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tax_class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tax_phylum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kingdom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organism_type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dicot_monocot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angio_gymno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authors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journal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pub_year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doi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corresponding_author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email_year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remark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apa_citation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demog_appendix_link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duration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start_year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start_month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end_year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end_month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periodicity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population_name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number_publications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lat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lon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altitude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country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continent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ecoregion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studied_sex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eviction_used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evict_type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treatment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has_time_lag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has_age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has_dd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/>
              <a:t>is_periodic</a:t>
            </a:r>
            <a:endParaRPr lang="en-US" sz="2801"/>
          </a:p>
        </p:txBody>
      </p:sp>
      <p:sp>
        <p:nvSpPr>
          <p:cNvPr id="5" name="TextBox 4"/>
          <p:cNvSpPr txBox="1"/>
          <p:nvPr/>
        </p:nvSpPr>
        <p:spPr>
          <a:xfrm>
            <a:off x="9476510" y="1265093"/>
            <a:ext cx="304799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/>
              <a:t>StateVariables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0000"/>
                </a:solidFill>
              </a:rPr>
              <a:t>ipm_id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state_variable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discrete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76510" y="3866249"/>
            <a:ext cx="3848097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/>
              <a:t>ContinuousDomains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0000"/>
                </a:solidFill>
              </a:rPr>
              <a:t>ipm_id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state_variable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domain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lower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upper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kernel_id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76510" y="8437177"/>
            <a:ext cx="384809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/>
              <a:t>IntegrationRules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0000"/>
                </a:solidFill>
              </a:rPr>
              <a:t>ipm_id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state_variable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domain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n_meshpoints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integration_rule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kernel_id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76510" y="12515665"/>
            <a:ext cx="384809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/>
              <a:t>StateVectors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0000"/>
                </a:solidFill>
              </a:rPr>
              <a:t>ipm_id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expression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n_bins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76510" y="15609262"/>
            <a:ext cx="384809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/>
              <a:t>IpmKernels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0000"/>
                </a:solidFill>
              </a:rPr>
              <a:t>ipm_id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kernel_id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formula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model_family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domain_start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domain_end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76511" y="19859676"/>
            <a:ext cx="4762501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/>
              <a:t>VitalRateExpr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0000"/>
                </a:solidFill>
              </a:rPr>
              <a:t>ipm_id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demographic_parameter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formula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model_type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kernel_id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39234" y="1265093"/>
            <a:ext cx="496253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/>
              <a:t>ParameterValues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0000"/>
                </a:solidFill>
              </a:rPr>
              <a:t>ipm_id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demographic_parameter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state_variable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parameter_name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parameter_value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39234" y="4804523"/>
            <a:ext cx="4762491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/>
              <a:t>EnvironmentalVariables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0000"/>
                </a:solidFill>
              </a:rPr>
              <a:t>ipm_id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env_variable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vr_expr_name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env_range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env_function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model_type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39233" y="8836395"/>
            <a:ext cx="3914778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/>
              <a:t>ParSetIndices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0000"/>
                </a:solidFill>
              </a:rPr>
              <a:t>ipm_id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env_variable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vr_expr_name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range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kernel_id</a:t>
            </a:r>
          </a:p>
          <a:p>
            <a:pPr marL="457155" indent="-457155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1"/>
                </a:solidFill>
              </a:rPr>
              <a:t>drop_levels</a:t>
            </a:r>
          </a:p>
        </p:txBody>
      </p:sp>
    </p:spTree>
    <p:extLst>
      <p:ext uri="{BB962C8B-B14F-4D97-AF65-F5344CB8AC3E}">
        <p14:creationId xmlns:p14="http://schemas.microsoft.com/office/powerpoint/2010/main" val="283912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</Words>
  <Application>Microsoft Office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Levin, Sam</dc:creator>
  <cp:lastModifiedBy>Levin, Sam</cp:lastModifiedBy>
  <cp:revision>5</cp:revision>
  <dcterms:created xsi:type="dcterms:W3CDTF">2021-09-28T13:08:39Z</dcterms:created>
  <dcterms:modified xsi:type="dcterms:W3CDTF">2021-09-28T13:34:01Z</dcterms:modified>
</cp:coreProperties>
</file>