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5"/>
  </p:notes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</p:sldIdLst>
  <p:sldSz cx="18288000" cy="10287000"/>
  <p:notesSz cx="6858000" cy="9144000"/>
  <p:embeddedFontLst>
    <p:embeddedFont>
      <p:font typeface="Playfair Display Black" charset="1" panose="00000A00000000000000"/>
      <p:regular r:id="rId6"/>
    </p:embeddedFont>
    <p:embeddedFont>
      <p:font typeface="Playfair Display Black Italics" charset="1" panose="00000A00000000000000"/>
      <p:regular r:id="rId7"/>
    </p:embeddedFont>
    <p:embeddedFont>
      <p:font typeface="Aileron Regular" charset="1" panose="00000500000000000000"/>
      <p:regular r:id="rId8"/>
    </p:embeddedFont>
    <p:embeddedFont>
      <p:font typeface="Aileron Regular Bold" charset="1" panose="00000800000000000000"/>
      <p:regular r:id="rId9"/>
    </p:embeddedFont>
    <p:embeddedFont>
      <p:font typeface="Aileron Regular Italics" charset="1" panose="00000500000000000000"/>
      <p:regular r:id="rId10"/>
    </p:embeddedFont>
    <p:embeddedFont>
      <p:font typeface="Aileron Regular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Times Neue Roman" charset="1" panose="00000500000000000000"/>
      <p:regular r:id="rId16"/>
    </p:embeddedFont>
    <p:embeddedFont>
      <p:font typeface="Times Neue Roman Bold" charset="1" panose="00000800000000000000"/>
      <p:regular r:id="rId17"/>
    </p:embeddedFont>
    <p:embeddedFont>
      <p:font typeface="Times Neue Roman Italics" charset="1" panose="00000500000000000000"/>
      <p:regular r:id="rId18"/>
    </p:embeddedFont>
    <p:embeddedFont>
      <p:font typeface="Times Neue Roman Bold Italics" charset="1" panose="00000800000000000000"/>
      <p:regular r:id="rId19"/>
    </p:embeddedFont>
    <p:embeddedFont>
      <p:font typeface="DM Sans" charset="1" panose="00000000000000000000"/>
      <p:regular r:id="rId20"/>
    </p:embeddedFont>
    <p:embeddedFont>
      <p:font typeface="DM Sans Bold" charset="1" panose="00000000000000000000"/>
      <p:regular r:id="rId21"/>
    </p:embeddedFont>
    <p:embeddedFont>
      <p:font typeface="DM Sans Italics" charset="1" panose="00000000000000000000"/>
      <p:regular r:id="rId22"/>
    </p:embeddedFont>
    <p:embeddedFont>
      <p:font typeface="DM Sans Bold Italics" charset="1" panose="00000000000000000000"/>
      <p:regular r:id="rId23"/>
    </p:embeddedFont>
    <p:embeddedFont>
      <p:font typeface="Open Sans Light" charset="1" panose="020B0306030504020204"/>
      <p:regular r:id="rId24"/>
    </p:embeddedFont>
    <p:embeddedFont>
      <p:font typeface="Open Sans Light Bold" charset="1" panose="020B0806030504020204"/>
      <p:regular r:id="rId25"/>
    </p:embeddedFont>
    <p:embeddedFont>
      <p:font typeface="Open Sans Light Italics" charset="1" panose="020B0306030504020204"/>
      <p:regular r:id="rId26"/>
    </p:embeddedFont>
    <p:embeddedFont>
      <p:font typeface="Open Sans Light Bold Italics" charset="1" panose="020B08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notesMasters/notesMaster1.xml" Type="http://schemas.openxmlformats.org/officeDocument/2006/relationships/notesMaster"/><Relationship Id="rId36" Target="theme/theme2.xml" Type="http://schemas.openxmlformats.org/officeDocument/2006/relationships/theme"/><Relationship Id="rId37" Target="notesSlides/notesSlide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9187" r="562" b="69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144000" y="5970405"/>
            <a:ext cx="8738150" cy="402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970"/>
              </a:lnSpc>
            </a:pPr>
          </a:p>
          <a:p>
            <a:pPr algn="r">
              <a:lnSpc>
                <a:spcPts val="11230"/>
              </a:lnSpc>
              <a:spcBef>
                <a:spcPct val="0"/>
              </a:spcBef>
            </a:pPr>
            <a:r>
              <a:rPr lang="en-US" sz="8021">
                <a:solidFill>
                  <a:srgbClr val="FFFFFF"/>
                </a:solidFill>
                <a:latin typeface="Times Neue Roman Bold"/>
              </a:rPr>
              <a:t>Driver Drowsiness  Detection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76395" y="7282292"/>
            <a:ext cx="5279446" cy="2198207"/>
            <a:chOff x="0" y="0"/>
            <a:chExt cx="1927837" cy="80269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27837" cy="802695"/>
            </a:xfrm>
            <a:custGeom>
              <a:avLst/>
              <a:gdLst/>
              <a:ahLst/>
              <a:cxnLst/>
              <a:rect r="r" b="b" t="t" l="l"/>
              <a:pathLst>
                <a:path h="802695" w="1927837">
                  <a:moveTo>
                    <a:pt x="0" y="0"/>
                  </a:moveTo>
                  <a:lnTo>
                    <a:pt x="1927837" y="0"/>
                  </a:lnTo>
                  <a:lnTo>
                    <a:pt x="1927837" y="802695"/>
                  </a:lnTo>
                  <a:lnTo>
                    <a:pt x="0" y="802695"/>
                  </a:lnTo>
                  <a:close/>
                </a:path>
              </a:pathLst>
            </a:custGeom>
            <a:solidFill>
              <a:srgbClr val="FFFDF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2292" y="0"/>
            <a:ext cx="15103988" cy="7605830"/>
            <a:chOff x="0" y="0"/>
            <a:chExt cx="20138651" cy="1014110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20138651" cy="1668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en-US" sz="8000">
                  <a:solidFill>
                    <a:srgbClr val="000000"/>
                  </a:solidFill>
                  <a:latin typeface="DM Sans Bold"/>
                </a:rPr>
                <a:t>Goal</a:t>
              </a:r>
            </a:p>
          </p:txBody>
        </p: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9142631"/>
              <a:ext cx="1271944" cy="998476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41018" y="1385516"/>
            <a:ext cx="15103988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ue Roman"/>
              </a:rPr>
              <a:t>Labelled two classes (open&amp;closed) , based on the eyelid-closure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imes Neue Roman"/>
              </a:rPr>
              <a:t>         </a:t>
            </a:r>
            <a:r>
              <a:rPr lang="en-US" sz="3999">
                <a:solidFill>
                  <a:srgbClr val="E90606"/>
                </a:solidFill>
                <a:latin typeface="Times Neue Roman"/>
              </a:rPr>
              <a:t>Sleepy</a:t>
            </a:r>
            <a:r>
              <a:rPr lang="en-US" sz="3999">
                <a:solidFill>
                  <a:srgbClr val="000000"/>
                </a:solidFill>
                <a:latin typeface="Times Neue Roman"/>
              </a:rPr>
              <a:t> </a:t>
            </a:r>
            <a:r>
              <a:rPr lang="en-US" sz="3999">
                <a:solidFill>
                  <a:srgbClr val="E90606"/>
                </a:solidFill>
                <a:latin typeface="Times Neue Roman"/>
              </a:rPr>
              <a:t>(eyes closed consistently)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imes Neue Roman"/>
              </a:rPr>
              <a:t>         </a:t>
            </a:r>
            <a:r>
              <a:rPr lang="en-US" sz="3999">
                <a:solidFill>
                  <a:srgbClr val="008037"/>
                </a:solidFill>
                <a:latin typeface="Times Neue Roman"/>
              </a:rPr>
              <a:t>Active  (eyes open consistently)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292" y="3726715"/>
            <a:ext cx="15112714" cy="622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2"/>
              </a:lnSpc>
            </a:pPr>
            <a:r>
              <a:rPr lang="en-US" sz="4001">
                <a:solidFill>
                  <a:srgbClr val="000000"/>
                </a:solidFill>
                <a:latin typeface="Times Neue Roman"/>
              </a:rPr>
              <a:t>    Signs of Drowsiness:</a:t>
            </a:r>
          </a:p>
          <a:p>
            <a:pPr marL="864020" indent="-432010" lvl="1">
              <a:lnSpc>
                <a:spcPts val="5602"/>
              </a:lnSpc>
              <a:buFont typeface="Arial"/>
              <a:buChar char="•"/>
            </a:pPr>
            <a:r>
              <a:rPr lang="en-US" sz="4001">
                <a:solidFill>
                  <a:srgbClr val="000000"/>
                </a:solidFill>
                <a:latin typeface="Times Neue Roman"/>
              </a:rPr>
              <a:t>Difficulty keeping eyes open</a:t>
            </a:r>
          </a:p>
          <a:p>
            <a:pPr marL="864020" indent="-432010" lvl="1">
              <a:lnSpc>
                <a:spcPts val="5602"/>
              </a:lnSpc>
              <a:buFont typeface="Arial"/>
              <a:buChar char="•"/>
            </a:pPr>
            <a:r>
              <a:rPr lang="en-US" sz="4001">
                <a:solidFill>
                  <a:srgbClr val="000000"/>
                </a:solidFill>
                <a:latin typeface="Times Neue Roman"/>
              </a:rPr>
              <a:t>Yawning</a:t>
            </a:r>
          </a:p>
          <a:p>
            <a:pPr marL="864020" indent="-432010" lvl="1">
              <a:lnSpc>
                <a:spcPts val="5602"/>
              </a:lnSpc>
              <a:buFont typeface="Arial"/>
              <a:buChar char="•"/>
            </a:pPr>
            <a:r>
              <a:rPr lang="en-US" sz="4001">
                <a:solidFill>
                  <a:srgbClr val="000000"/>
                </a:solidFill>
                <a:latin typeface="Times Neue Roman"/>
              </a:rPr>
              <a:t>Frequent blinking</a:t>
            </a:r>
          </a:p>
          <a:p>
            <a:pPr marL="864020" indent="-432010" lvl="1">
              <a:lnSpc>
                <a:spcPts val="5602"/>
              </a:lnSpc>
              <a:buFont typeface="Arial"/>
              <a:buChar char="•"/>
            </a:pPr>
            <a:r>
              <a:rPr lang="en-US" sz="4001">
                <a:solidFill>
                  <a:srgbClr val="000000"/>
                </a:solidFill>
                <a:latin typeface="Times Neue Roman"/>
              </a:rPr>
              <a:t>Difficulty concentrating</a:t>
            </a:r>
          </a:p>
          <a:p>
            <a:pPr marL="864020" indent="-432010" lvl="1">
              <a:lnSpc>
                <a:spcPts val="5602"/>
              </a:lnSpc>
              <a:buFont typeface="Arial"/>
              <a:buChar char="•"/>
            </a:pPr>
            <a:r>
              <a:rPr lang="en-US" sz="4001">
                <a:solidFill>
                  <a:srgbClr val="000000"/>
                </a:solidFill>
                <a:latin typeface="Times Neue Roman"/>
              </a:rPr>
              <a:t>Swerving out of the lane and delayed reaction to traffic</a:t>
            </a:r>
          </a:p>
          <a:p>
            <a:pPr marL="864020" indent="-432010" lvl="1">
              <a:lnSpc>
                <a:spcPts val="5602"/>
              </a:lnSpc>
              <a:buFont typeface="Arial"/>
              <a:buChar char="•"/>
            </a:pPr>
            <a:r>
              <a:rPr lang="en-US" sz="4001">
                <a:solidFill>
                  <a:srgbClr val="000000"/>
                </a:solidFill>
                <a:latin typeface="Times Neue Roman"/>
              </a:rPr>
              <a:t>Nodding</a:t>
            </a:r>
          </a:p>
          <a:p>
            <a:pPr>
              <a:lnSpc>
                <a:spcPts val="5602"/>
              </a:lnSpc>
            </a:pPr>
          </a:p>
          <a:p>
            <a:pPr>
              <a:lnSpc>
                <a:spcPts val="476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C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07967" y="5923608"/>
            <a:ext cx="2542913" cy="303178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3367" y="3517440"/>
            <a:ext cx="4469504" cy="286048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064921" y="1523836"/>
            <a:ext cx="5656324" cy="36200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83158" y="3519786"/>
            <a:ext cx="5075306" cy="32481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87062" y="2923694"/>
            <a:ext cx="3292185" cy="131088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006919" y="2923694"/>
            <a:ext cx="3513249" cy="139891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6899977" y="-142875"/>
            <a:ext cx="3986212" cy="120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Times Neue Roman"/>
              </a:rPr>
              <a:t>Mind Map</a:t>
            </a:r>
            <a:r>
              <a:rPr lang="en-US" sz="7000">
                <a:solidFill>
                  <a:srgbClr val="000000"/>
                </a:solidFill>
                <a:latin typeface="Times Neue Roman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2086" y="4685571"/>
            <a:ext cx="3072067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ue Roman Bold"/>
              </a:rPr>
              <a:t>Load the images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43390" y="2492694"/>
            <a:ext cx="3072067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ue Roman Bold"/>
              </a:rPr>
              <a:t> Modelling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ue Roman"/>
              </a:rPr>
              <a:t>Transfer Learning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ue Roman"/>
              </a:rPr>
              <a:t>(Binary Classification)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84777" y="4403837"/>
            <a:ext cx="3072067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ue Roman Bold"/>
              </a:rPr>
              <a:t>Webcam</a:t>
            </a:r>
            <a:r>
              <a:rPr lang="en-US" sz="3200">
                <a:solidFill>
                  <a:srgbClr val="000000"/>
                </a:solidFill>
                <a:latin typeface="Times Neue Roman Bold"/>
              </a:rPr>
              <a:t> 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ue Roman"/>
              </a:rPr>
              <a:t>Haarcascade algorithm</a:t>
            </a:r>
          </a:p>
          <a:p>
            <a:pPr algn="ctr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7687" t="0" r="21046" b="18138"/>
          <a:stretch>
            <a:fillRect/>
          </a:stretch>
        </p:blipFill>
        <p:spPr>
          <a:xfrm flipH="false" flipV="false" rot="0">
            <a:off x="10214399" y="1028700"/>
            <a:ext cx="7542457" cy="575599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0" y="1548650"/>
            <a:ext cx="8914765" cy="8221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85182" indent="-442591" lvl="1">
              <a:lnSpc>
                <a:spcPts val="6149"/>
              </a:lnSpc>
              <a:buFont typeface="Arial"/>
              <a:buChar char="•"/>
            </a:pPr>
            <a:r>
              <a:rPr lang="en-US" sz="4099">
                <a:solidFill>
                  <a:srgbClr val="2B2024"/>
                </a:solidFill>
                <a:latin typeface="Times Neue Roman"/>
              </a:rPr>
              <a:t>Anaconda</a:t>
            </a:r>
          </a:p>
          <a:p>
            <a:pPr marL="885182" indent="-442591" lvl="1">
              <a:lnSpc>
                <a:spcPts val="6149"/>
              </a:lnSpc>
              <a:buFont typeface="Arial"/>
              <a:buChar char="•"/>
            </a:pPr>
            <a:r>
              <a:rPr lang="en-US" sz="4099">
                <a:solidFill>
                  <a:srgbClr val="2B2024"/>
                </a:solidFill>
                <a:latin typeface="Times Neue Roman"/>
              </a:rPr>
              <a:t>Package of multiple libraries </a:t>
            </a:r>
          </a:p>
          <a:p>
            <a:pPr>
              <a:lnSpc>
                <a:spcPts val="6149"/>
              </a:lnSpc>
            </a:pPr>
            <a:r>
              <a:rPr lang="en-US" sz="4099">
                <a:solidFill>
                  <a:srgbClr val="2B2024"/>
                </a:solidFill>
                <a:latin typeface="Times Neue Roman"/>
              </a:rPr>
              <a:t>IDEs</a:t>
            </a:r>
          </a:p>
          <a:p>
            <a:pPr marL="885182" indent="-442591" lvl="1">
              <a:lnSpc>
                <a:spcPts val="6149"/>
              </a:lnSpc>
              <a:buFont typeface="Arial"/>
              <a:buChar char="•"/>
            </a:pPr>
            <a:r>
              <a:rPr lang="en-US" sz="4099">
                <a:solidFill>
                  <a:srgbClr val="2B2024"/>
                </a:solidFill>
                <a:latin typeface="Times Neue Roman"/>
              </a:rPr>
              <a:t>Jupyter notebook</a:t>
            </a:r>
          </a:p>
          <a:p>
            <a:pPr marL="885182" indent="-442591" lvl="1">
              <a:lnSpc>
                <a:spcPts val="6149"/>
              </a:lnSpc>
              <a:buFont typeface="Arial"/>
              <a:buChar char="•"/>
            </a:pPr>
            <a:r>
              <a:rPr lang="en-US" sz="4099">
                <a:solidFill>
                  <a:srgbClr val="2B2024"/>
                </a:solidFill>
                <a:latin typeface="Times Neue Roman"/>
              </a:rPr>
              <a:t>VSCode</a:t>
            </a:r>
          </a:p>
          <a:p>
            <a:pPr>
              <a:lnSpc>
                <a:spcPts val="6149"/>
              </a:lnSpc>
            </a:pPr>
            <a:r>
              <a:rPr lang="en-US" sz="4099">
                <a:solidFill>
                  <a:srgbClr val="2B2024"/>
                </a:solidFill>
                <a:latin typeface="Times Neue Roman"/>
              </a:rPr>
              <a:t>Libraries</a:t>
            </a:r>
          </a:p>
          <a:p>
            <a:pPr marL="885182" indent="-442591" lvl="1">
              <a:lnSpc>
                <a:spcPts val="6149"/>
              </a:lnSpc>
              <a:buFont typeface="Arial"/>
              <a:buChar char="•"/>
            </a:pPr>
            <a:r>
              <a:rPr lang="en-US" sz="4099">
                <a:solidFill>
                  <a:srgbClr val="2B2024"/>
                </a:solidFill>
                <a:latin typeface="Times Neue Roman"/>
              </a:rPr>
              <a:t>Tensorflow</a:t>
            </a:r>
          </a:p>
          <a:p>
            <a:pPr marL="885182" indent="-442591" lvl="1">
              <a:lnSpc>
                <a:spcPts val="6149"/>
              </a:lnSpc>
              <a:buFont typeface="Arial"/>
              <a:buChar char="•"/>
            </a:pPr>
            <a:r>
              <a:rPr lang="en-US" sz="4099">
                <a:solidFill>
                  <a:srgbClr val="2B2024"/>
                </a:solidFill>
                <a:latin typeface="Times Neue Roman"/>
              </a:rPr>
              <a:t>Opencv</a:t>
            </a:r>
          </a:p>
          <a:p>
            <a:pPr marL="885182" indent="-442591" lvl="1">
              <a:lnSpc>
                <a:spcPts val="6149"/>
              </a:lnSpc>
              <a:buFont typeface="Arial"/>
              <a:buChar char="•"/>
            </a:pPr>
            <a:r>
              <a:rPr lang="en-US" sz="4099">
                <a:solidFill>
                  <a:srgbClr val="2B2024"/>
                </a:solidFill>
                <a:latin typeface="Times Neue Roman"/>
              </a:rPr>
              <a:t>Numpy</a:t>
            </a:r>
          </a:p>
          <a:p>
            <a:pPr algn="l" marL="885182" indent="-442591" lvl="1">
              <a:lnSpc>
                <a:spcPts val="6149"/>
              </a:lnSpc>
              <a:buFont typeface="Arial"/>
              <a:buChar char="•"/>
            </a:pPr>
            <a:r>
              <a:rPr lang="en-US" sz="4099">
                <a:solidFill>
                  <a:srgbClr val="2B2024"/>
                </a:solidFill>
                <a:latin typeface="Times Neue Roman"/>
              </a:rPr>
              <a:t>Pygame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71849" y="220662"/>
            <a:ext cx="726633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Times Neue Roman Bold"/>
              </a:rPr>
              <a:t>Tools</a:t>
            </a:r>
            <a:r>
              <a:rPr lang="en-US" sz="8000">
                <a:solidFill>
                  <a:srgbClr val="000000"/>
                </a:solidFill>
                <a:latin typeface="Times Neue Roman Bol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58047"/>
            <a:ext cx="7895630" cy="1368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Times Neue Roman"/>
              </a:rPr>
              <a:t>Transfer  Learning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9405" y="2859722"/>
            <a:ext cx="12460188" cy="517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ue Roman"/>
              </a:rPr>
              <a:t>Takes weights and architecture of pre-trained network</a:t>
            </a:r>
          </a:p>
          <a:p>
            <a:pPr>
              <a:lnSpc>
                <a:spcPts val="5880"/>
              </a:lnSpc>
            </a:pPr>
          </a:p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ue Roman"/>
              </a:rPr>
              <a:t>Learns from previous training images  </a:t>
            </a:r>
          </a:p>
          <a:p>
            <a:pPr>
              <a:lnSpc>
                <a:spcPts val="5880"/>
              </a:lnSpc>
            </a:pPr>
          </a:p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ue Roman"/>
              </a:rPr>
              <a:t>Nature of the problem should be the same </a:t>
            </a:r>
          </a:p>
          <a:p>
            <a:pPr>
              <a:lnSpc>
                <a:spcPts val="5880"/>
              </a:lnSpc>
            </a:pPr>
          </a:p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ue Roman"/>
              </a:rPr>
              <a:t>Use last fully connected (FC) layer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729" y="4682511"/>
            <a:ext cx="1741942" cy="1816441"/>
            <a:chOff x="0" y="0"/>
            <a:chExt cx="4344848" cy="4530668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4200069" cy="4385888"/>
            </a:xfrm>
            <a:custGeom>
              <a:avLst/>
              <a:gdLst/>
              <a:ahLst/>
              <a:cxnLst/>
              <a:rect r="r" b="b" t="t" l="l"/>
              <a:pathLst>
                <a:path h="4385888" w="4200069">
                  <a:moveTo>
                    <a:pt x="0" y="0"/>
                  </a:moveTo>
                  <a:lnTo>
                    <a:pt x="4200069" y="0"/>
                  </a:lnTo>
                  <a:lnTo>
                    <a:pt x="4200069" y="4385888"/>
                  </a:lnTo>
                  <a:lnTo>
                    <a:pt x="0" y="438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4344848" cy="4530668"/>
            </a:xfrm>
            <a:custGeom>
              <a:avLst/>
              <a:gdLst/>
              <a:ahLst/>
              <a:cxnLst/>
              <a:rect r="r" b="b" t="t" l="l"/>
              <a:pathLst>
                <a:path h="4530668" w="4344848">
                  <a:moveTo>
                    <a:pt x="4200068" y="4385888"/>
                  </a:moveTo>
                  <a:lnTo>
                    <a:pt x="4344848" y="4385888"/>
                  </a:lnTo>
                  <a:lnTo>
                    <a:pt x="4344848" y="4530668"/>
                  </a:lnTo>
                  <a:lnTo>
                    <a:pt x="4200068" y="4530668"/>
                  </a:lnTo>
                  <a:lnTo>
                    <a:pt x="4200068" y="438588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385888"/>
                  </a:lnTo>
                  <a:lnTo>
                    <a:pt x="0" y="4385888"/>
                  </a:lnTo>
                  <a:lnTo>
                    <a:pt x="0" y="144780"/>
                  </a:lnTo>
                  <a:close/>
                  <a:moveTo>
                    <a:pt x="0" y="4385888"/>
                  </a:moveTo>
                  <a:lnTo>
                    <a:pt x="144780" y="4385888"/>
                  </a:lnTo>
                  <a:lnTo>
                    <a:pt x="144780" y="4530668"/>
                  </a:lnTo>
                  <a:lnTo>
                    <a:pt x="0" y="4530668"/>
                  </a:lnTo>
                  <a:lnTo>
                    <a:pt x="0" y="4385888"/>
                  </a:lnTo>
                  <a:close/>
                  <a:moveTo>
                    <a:pt x="4200068" y="144780"/>
                  </a:moveTo>
                  <a:lnTo>
                    <a:pt x="4344848" y="144780"/>
                  </a:lnTo>
                  <a:lnTo>
                    <a:pt x="4344848" y="4385888"/>
                  </a:lnTo>
                  <a:lnTo>
                    <a:pt x="4200068" y="4385888"/>
                  </a:lnTo>
                  <a:lnTo>
                    <a:pt x="4200068" y="144780"/>
                  </a:lnTo>
                  <a:close/>
                  <a:moveTo>
                    <a:pt x="144780" y="4385888"/>
                  </a:moveTo>
                  <a:lnTo>
                    <a:pt x="4200069" y="4385888"/>
                  </a:lnTo>
                  <a:lnTo>
                    <a:pt x="4200069" y="4530668"/>
                  </a:lnTo>
                  <a:lnTo>
                    <a:pt x="144780" y="4530668"/>
                  </a:lnTo>
                  <a:lnTo>
                    <a:pt x="144780" y="4385888"/>
                  </a:lnTo>
                  <a:close/>
                  <a:moveTo>
                    <a:pt x="4200068" y="0"/>
                  </a:moveTo>
                  <a:lnTo>
                    <a:pt x="4344848" y="0"/>
                  </a:lnTo>
                  <a:lnTo>
                    <a:pt x="4344848" y="144780"/>
                  </a:lnTo>
                  <a:lnTo>
                    <a:pt x="4200068" y="144780"/>
                  </a:lnTo>
                  <a:lnTo>
                    <a:pt x="420006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200069" y="0"/>
                  </a:lnTo>
                  <a:lnTo>
                    <a:pt x="42000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6B002A"/>
            </a:solidFill>
          </p:spPr>
        </p:sp>
      </p:grpSp>
      <p:sp>
        <p:nvSpPr>
          <p:cNvPr name="AutoShape 5" id="5"/>
          <p:cNvSpPr/>
          <p:nvPr/>
        </p:nvSpPr>
        <p:spPr>
          <a:xfrm rot="-2408810">
            <a:off x="12148284" y="4694253"/>
            <a:ext cx="1141204" cy="0"/>
          </a:xfrm>
          <a:prstGeom prst="line">
            <a:avLst/>
          </a:prstGeom>
          <a:ln cap="rnd" w="47625">
            <a:solidFill>
              <a:srgbClr val="6B00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879456" y="5738563"/>
            <a:ext cx="1213758" cy="0"/>
          </a:xfrm>
          <a:prstGeom prst="line">
            <a:avLst/>
          </a:prstGeom>
          <a:ln cap="rnd" w="47625">
            <a:solidFill>
              <a:srgbClr val="6B00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99765">
            <a:off x="4129847" y="5783463"/>
            <a:ext cx="862463" cy="0"/>
          </a:xfrm>
          <a:prstGeom prst="line">
            <a:avLst/>
          </a:prstGeom>
          <a:ln cap="rnd" w="47625">
            <a:solidFill>
              <a:srgbClr val="6B00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10505913" y="5811117"/>
            <a:ext cx="627887" cy="0"/>
          </a:xfrm>
          <a:prstGeom prst="line">
            <a:avLst/>
          </a:prstGeom>
          <a:ln cap="rnd" w="38100">
            <a:solidFill>
              <a:srgbClr val="6B00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10684085">
            <a:off x="14566346" y="4331965"/>
            <a:ext cx="1129962" cy="0"/>
          </a:xfrm>
          <a:prstGeom prst="line">
            <a:avLst/>
          </a:prstGeom>
          <a:ln cap="rnd" w="38100">
            <a:solidFill>
              <a:srgbClr val="6B002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3155051" y="3965765"/>
            <a:ext cx="1704296" cy="768813"/>
            <a:chOff x="0" y="0"/>
            <a:chExt cx="2584065" cy="1165679"/>
          </a:xfrm>
        </p:grpSpPr>
        <p:sp>
          <p:nvSpPr>
            <p:cNvPr name="Freeform 11" id="11"/>
            <p:cNvSpPr/>
            <p:nvPr/>
          </p:nvSpPr>
          <p:spPr>
            <a:xfrm>
              <a:off x="72390" y="72390"/>
              <a:ext cx="2439285" cy="1020899"/>
            </a:xfrm>
            <a:custGeom>
              <a:avLst/>
              <a:gdLst/>
              <a:ahLst/>
              <a:cxnLst/>
              <a:rect r="r" b="b" t="t" l="l"/>
              <a:pathLst>
                <a:path h="1020899" w="2439285">
                  <a:moveTo>
                    <a:pt x="0" y="0"/>
                  </a:moveTo>
                  <a:lnTo>
                    <a:pt x="2439285" y="0"/>
                  </a:lnTo>
                  <a:lnTo>
                    <a:pt x="2439285" y="1020899"/>
                  </a:lnTo>
                  <a:lnTo>
                    <a:pt x="0" y="1020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2584065" cy="1165679"/>
            </a:xfrm>
            <a:custGeom>
              <a:avLst/>
              <a:gdLst/>
              <a:ahLst/>
              <a:cxnLst/>
              <a:rect r="r" b="b" t="t" l="l"/>
              <a:pathLst>
                <a:path h="1165679" w="2584065">
                  <a:moveTo>
                    <a:pt x="2439285" y="1020899"/>
                  </a:moveTo>
                  <a:lnTo>
                    <a:pt x="2584065" y="1020899"/>
                  </a:lnTo>
                  <a:lnTo>
                    <a:pt x="2584065" y="1165679"/>
                  </a:lnTo>
                  <a:lnTo>
                    <a:pt x="2439285" y="1165679"/>
                  </a:lnTo>
                  <a:lnTo>
                    <a:pt x="2439285" y="10208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20899"/>
                  </a:lnTo>
                  <a:lnTo>
                    <a:pt x="0" y="1020899"/>
                  </a:lnTo>
                  <a:lnTo>
                    <a:pt x="0" y="144780"/>
                  </a:lnTo>
                  <a:close/>
                  <a:moveTo>
                    <a:pt x="0" y="1020899"/>
                  </a:moveTo>
                  <a:lnTo>
                    <a:pt x="144780" y="1020899"/>
                  </a:lnTo>
                  <a:lnTo>
                    <a:pt x="144780" y="1165679"/>
                  </a:lnTo>
                  <a:lnTo>
                    <a:pt x="0" y="1165679"/>
                  </a:lnTo>
                  <a:lnTo>
                    <a:pt x="0" y="1020899"/>
                  </a:lnTo>
                  <a:close/>
                  <a:moveTo>
                    <a:pt x="2439285" y="144780"/>
                  </a:moveTo>
                  <a:lnTo>
                    <a:pt x="2584065" y="144780"/>
                  </a:lnTo>
                  <a:lnTo>
                    <a:pt x="2584065" y="1020899"/>
                  </a:lnTo>
                  <a:lnTo>
                    <a:pt x="2439285" y="1020899"/>
                  </a:lnTo>
                  <a:lnTo>
                    <a:pt x="2439285" y="144780"/>
                  </a:lnTo>
                  <a:close/>
                  <a:moveTo>
                    <a:pt x="144780" y="1020899"/>
                  </a:moveTo>
                  <a:lnTo>
                    <a:pt x="2439285" y="1020899"/>
                  </a:lnTo>
                  <a:lnTo>
                    <a:pt x="2439285" y="1165679"/>
                  </a:lnTo>
                  <a:lnTo>
                    <a:pt x="144780" y="1165679"/>
                  </a:lnTo>
                  <a:lnTo>
                    <a:pt x="144780" y="1020899"/>
                  </a:lnTo>
                  <a:close/>
                  <a:moveTo>
                    <a:pt x="2439285" y="0"/>
                  </a:moveTo>
                  <a:lnTo>
                    <a:pt x="2584065" y="0"/>
                  </a:lnTo>
                  <a:lnTo>
                    <a:pt x="2584065" y="144780"/>
                  </a:lnTo>
                  <a:lnTo>
                    <a:pt x="2439285" y="144780"/>
                  </a:lnTo>
                  <a:lnTo>
                    <a:pt x="243928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439285" y="0"/>
                  </a:lnTo>
                  <a:lnTo>
                    <a:pt x="243928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6B002A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981015" y="4682511"/>
            <a:ext cx="2526620" cy="2297153"/>
            <a:chOff x="0" y="0"/>
            <a:chExt cx="3830879" cy="3482959"/>
          </a:xfrm>
        </p:grpSpPr>
        <p:sp>
          <p:nvSpPr>
            <p:cNvPr name="Freeform 14" id="14"/>
            <p:cNvSpPr/>
            <p:nvPr/>
          </p:nvSpPr>
          <p:spPr>
            <a:xfrm>
              <a:off x="72390" y="72390"/>
              <a:ext cx="3686099" cy="3338179"/>
            </a:xfrm>
            <a:custGeom>
              <a:avLst/>
              <a:gdLst/>
              <a:ahLst/>
              <a:cxnLst/>
              <a:rect r="r" b="b" t="t" l="l"/>
              <a:pathLst>
                <a:path h="3338179" w="3686099">
                  <a:moveTo>
                    <a:pt x="0" y="0"/>
                  </a:moveTo>
                  <a:lnTo>
                    <a:pt x="3686099" y="0"/>
                  </a:lnTo>
                  <a:lnTo>
                    <a:pt x="3686099" y="3338179"/>
                  </a:lnTo>
                  <a:lnTo>
                    <a:pt x="0" y="3338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3830879" cy="3482959"/>
            </a:xfrm>
            <a:custGeom>
              <a:avLst/>
              <a:gdLst/>
              <a:ahLst/>
              <a:cxnLst/>
              <a:rect r="r" b="b" t="t" l="l"/>
              <a:pathLst>
                <a:path h="3482959" w="3830879">
                  <a:moveTo>
                    <a:pt x="3686099" y="3338179"/>
                  </a:moveTo>
                  <a:lnTo>
                    <a:pt x="3830879" y="3338179"/>
                  </a:lnTo>
                  <a:lnTo>
                    <a:pt x="3830879" y="3482959"/>
                  </a:lnTo>
                  <a:lnTo>
                    <a:pt x="3686099" y="3482959"/>
                  </a:lnTo>
                  <a:lnTo>
                    <a:pt x="3686099" y="333817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338179"/>
                  </a:lnTo>
                  <a:lnTo>
                    <a:pt x="0" y="3338179"/>
                  </a:lnTo>
                  <a:lnTo>
                    <a:pt x="0" y="144780"/>
                  </a:lnTo>
                  <a:close/>
                  <a:moveTo>
                    <a:pt x="0" y="3338179"/>
                  </a:moveTo>
                  <a:lnTo>
                    <a:pt x="144780" y="3338179"/>
                  </a:lnTo>
                  <a:lnTo>
                    <a:pt x="144780" y="3482959"/>
                  </a:lnTo>
                  <a:lnTo>
                    <a:pt x="0" y="3482959"/>
                  </a:lnTo>
                  <a:lnTo>
                    <a:pt x="0" y="3338179"/>
                  </a:lnTo>
                  <a:close/>
                  <a:moveTo>
                    <a:pt x="3686099" y="144780"/>
                  </a:moveTo>
                  <a:lnTo>
                    <a:pt x="3830879" y="144780"/>
                  </a:lnTo>
                  <a:lnTo>
                    <a:pt x="3830879" y="3338179"/>
                  </a:lnTo>
                  <a:lnTo>
                    <a:pt x="3686099" y="3338179"/>
                  </a:lnTo>
                  <a:lnTo>
                    <a:pt x="3686099" y="144780"/>
                  </a:lnTo>
                  <a:close/>
                  <a:moveTo>
                    <a:pt x="144780" y="3338179"/>
                  </a:moveTo>
                  <a:lnTo>
                    <a:pt x="3686099" y="3338179"/>
                  </a:lnTo>
                  <a:lnTo>
                    <a:pt x="3686099" y="3482959"/>
                  </a:lnTo>
                  <a:lnTo>
                    <a:pt x="144780" y="3482959"/>
                  </a:lnTo>
                  <a:lnTo>
                    <a:pt x="144780" y="3338179"/>
                  </a:lnTo>
                  <a:close/>
                  <a:moveTo>
                    <a:pt x="3686099" y="0"/>
                  </a:moveTo>
                  <a:lnTo>
                    <a:pt x="3830879" y="0"/>
                  </a:lnTo>
                  <a:lnTo>
                    <a:pt x="3830879" y="144780"/>
                  </a:lnTo>
                  <a:lnTo>
                    <a:pt x="3686099" y="144780"/>
                  </a:lnTo>
                  <a:lnTo>
                    <a:pt x="368609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686099" y="0"/>
                  </a:lnTo>
                  <a:lnTo>
                    <a:pt x="36860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6B002A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133800" y="4641957"/>
            <a:ext cx="1643767" cy="2376420"/>
            <a:chOff x="0" y="0"/>
            <a:chExt cx="557773" cy="80638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557773" cy="806382"/>
            </a:xfrm>
            <a:custGeom>
              <a:avLst/>
              <a:gdLst/>
              <a:ahLst/>
              <a:cxnLst/>
              <a:rect r="r" b="b" t="t" l="l"/>
              <a:pathLst>
                <a:path h="806382" w="557773">
                  <a:moveTo>
                    <a:pt x="319648" y="0"/>
                  </a:moveTo>
                  <a:lnTo>
                    <a:pt x="557773" y="238125"/>
                  </a:lnTo>
                  <a:lnTo>
                    <a:pt x="557773" y="568257"/>
                  </a:lnTo>
                  <a:lnTo>
                    <a:pt x="319648" y="806382"/>
                  </a:lnTo>
                  <a:lnTo>
                    <a:pt x="238125" y="806382"/>
                  </a:lnTo>
                  <a:lnTo>
                    <a:pt x="0" y="568257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19648" y="0"/>
                  </a:lnTo>
                  <a:close/>
                </a:path>
              </a:pathLst>
            </a:custGeom>
            <a:solidFill>
              <a:srgbClr val="6B002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57729" y="-22224"/>
            <a:ext cx="7572832" cy="105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99"/>
              </a:lnSpc>
            </a:pPr>
            <a:r>
              <a:rPr lang="en-US" sz="7999">
                <a:solidFill>
                  <a:srgbClr val="000000"/>
                </a:solidFill>
                <a:latin typeface="Playfair Display Black"/>
              </a:rPr>
              <a:t>Flowchart</a:t>
            </a:r>
            <a:r>
              <a:rPr lang="en-US" sz="7999">
                <a:solidFill>
                  <a:srgbClr val="000000"/>
                </a:solidFill>
                <a:latin typeface="Playfair Display Black"/>
              </a:rPr>
              <a:t> </a:t>
            </a:r>
          </a:p>
        </p:txBody>
      </p:sp>
      <p:sp>
        <p:nvSpPr>
          <p:cNvPr name="AutoShape 20" id="20"/>
          <p:cNvSpPr/>
          <p:nvPr/>
        </p:nvSpPr>
        <p:spPr>
          <a:xfrm rot="-3599">
            <a:off x="7507635" y="5806815"/>
            <a:ext cx="879651" cy="0"/>
          </a:xfrm>
          <a:prstGeom prst="line">
            <a:avLst/>
          </a:prstGeom>
          <a:ln cap="rnd" w="47625">
            <a:solidFill>
              <a:srgbClr val="6B00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11291844" y="5389802"/>
            <a:ext cx="1427043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AFAFA"/>
                </a:solidFill>
                <a:latin typeface="Times Neue Roman"/>
              </a:rPr>
              <a:t>Eye Status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6538" y="5426850"/>
            <a:ext cx="1723133" cy="42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5"/>
              </a:lnSpc>
            </a:pPr>
            <a:r>
              <a:rPr lang="en-US" sz="2568">
                <a:solidFill>
                  <a:srgbClr val="6B002A"/>
                </a:solidFill>
                <a:latin typeface="Times Neue Roman"/>
              </a:rPr>
              <a:t>webcam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6538" y="5011384"/>
            <a:ext cx="1723133" cy="42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5"/>
              </a:lnSpc>
            </a:pPr>
            <a:r>
              <a:rPr lang="en-US" sz="2568">
                <a:solidFill>
                  <a:srgbClr val="6B002A"/>
                </a:solidFill>
                <a:latin typeface="Times Neue Roman"/>
              </a:rPr>
              <a:t>video  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486335" y="4682511"/>
            <a:ext cx="2210336" cy="1910100"/>
            <a:chOff x="0" y="0"/>
            <a:chExt cx="5513143" cy="4764278"/>
          </a:xfrm>
        </p:grpSpPr>
        <p:sp>
          <p:nvSpPr>
            <p:cNvPr name="Freeform 25" id="25"/>
            <p:cNvSpPr/>
            <p:nvPr/>
          </p:nvSpPr>
          <p:spPr>
            <a:xfrm>
              <a:off x="72390" y="72390"/>
              <a:ext cx="5368363" cy="4619498"/>
            </a:xfrm>
            <a:custGeom>
              <a:avLst/>
              <a:gdLst/>
              <a:ahLst/>
              <a:cxnLst/>
              <a:rect r="r" b="b" t="t" l="l"/>
              <a:pathLst>
                <a:path h="4619498" w="5368363">
                  <a:moveTo>
                    <a:pt x="0" y="0"/>
                  </a:moveTo>
                  <a:lnTo>
                    <a:pt x="5368363" y="0"/>
                  </a:lnTo>
                  <a:lnTo>
                    <a:pt x="5368363" y="4619498"/>
                  </a:lnTo>
                  <a:lnTo>
                    <a:pt x="0" y="4619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6" id="26"/>
            <p:cNvSpPr/>
            <p:nvPr/>
          </p:nvSpPr>
          <p:spPr>
            <a:xfrm>
              <a:off x="0" y="0"/>
              <a:ext cx="5513143" cy="4764278"/>
            </a:xfrm>
            <a:custGeom>
              <a:avLst/>
              <a:gdLst/>
              <a:ahLst/>
              <a:cxnLst/>
              <a:rect r="r" b="b" t="t" l="l"/>
              <a:pathLst>
                <a:path h="4764278" w="5513143">
                  <a:moveTo>
                    <a:pt x="5368363" y="4619498"/>
                  </a:moveTo>
                  <a:lnTo>
                    <a:pt x="5513143" y="4619498"/>
                  </a:lnTo>
                  <a:lnTo>
                    <a:pt x="5513143" y="4764278"/>
                  </a:lnTo>
                  <a:lnTo>
                    <a:pt x="5368363" y="4764278"/>
                  </a:lnTo>
                  <a:lnTo>
                    <a:pt x="5368363" y="461949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619498"/>
                  </a:lnTo>
                  <a:lnTo>
                    <a:pt x="0" y="4619498"/>
                  </a:lnTo>
                  <a:lnTo>
                    <a:pt x="0" y="144780"/>
                  </a:lnTo>
                  <a:close/>
                  <a:moveTo>
                    <a:pt x="0" y="4619498"/>
                  </a:moveTo>
                  <a:lnTo>
                    <a:pt x="144780" y="4619498"/>
                  </a:lnTo>
                  <a:lnTo>
                    <a:pt x="144780" y="4764278"/>
                  </a:lnTo>
                  <a:lnTo>
                    <a:pt x="0" y="4764278"/>
                  </a:lnTo>
                  <a:lnTo>
                    <a:pt x="0" y="4619498"/>
                  </a:lnTo>
                  <a:close/>
                  <a:moveTo>
                    <a:pt x="5368363" y="144780"/>
                  </a:moveTo>
                  <a:lnTo>
                    <a:pt x="5513143" y="144780"/>
                  </a:lnTo>
                  <a:lnTo>
                    <a:pt x="5513143" y="4619498"/>
                  </a:lnTo>
                  <a:lnTo>
                    <a:pt x="5368363" y="4619498"/>
                  </a:lnTo>
                  <a:lnTo>
                    <a:pt x="5368363" y="144780"/>
                  </a:lnTo>
                  <a:close/>
                  <a:moveTo>
                    <a:pt x="144780" y="4619498"/>
                  </a:moveTo>
                  <a:lnTo>
                    <a:pt x="5368363" y="4619498"/>
                  </a:lnTo>
                  <a:lnTo>
                    <a:pt x="5368363" y="4764278"/>
                  </a:lnTo>
                  <a:lnTo>
                    <a:pt x="144780" y="4764278"/>
                  </a:lnTo>
                  <a:lnTo>
                    <a:pt x="144780" y="4619498"/>
                  </a:lnTo>
                  <a:close/>
                  <a:moveTo>
                    <a:pt x="5368363" y="0"/>
                  </a:moveTo>
                  <a:lnTo>
                    <a:pt x="5513143" y="0"/>
                  </a:lnTo>
                  <a:lnTo>
                    <a:pt x="5513143" y="144780"/>
                  </a:lnTo>
                  <a:lnTo>
                    <a:pt x="5368363" y="144780"/>
                  </a:lnTo>
                  <a:lnTo>
                    <a:pt x="536836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368363" y="0"/>
                  </a:lnTo>
                  <a:lnTo>
                    <a:pt x="536836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6B002A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900656" y="4912196"/>
            <a:ext cx="1300758" cy="168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4"/>
              </a:lnSpc>
            </a:pPr>
          </a:p>
          <a:p>
            <a:pPr algn="ctr">
              <a:lnSpc>
                <a:spcPts val="3504"/>
              </a:lnSpc>
            </a:pPr>
            <a:r>
              <a:rPr lang="en-US" sz="2503">
                <a:solidFill>
                  <a:srgbClr val="6B002A"/>
                </a:solidFill>
                <a:latin typeface="Times Neue Roman"/>
              </a:rPr>
              <a:t>Face/Eye</a:t>
            </a:r>
          </a:p>
          <a:p>
            <a:pPr algn="ctr">
              <a:lnSpc>
                <a:spcPts val="3504"/>
              </a:lnSpc>
            </a:pPr>
            <a:r>
              <a:rPr lang="en-US" sz="2503">
                <a:solidFill>
                  <a:srgbClr val="6B002A"/>
                </a:solidFill>
                <a:latin typeface="Times Neue Roman"/>
              </a:rPr>
              <a:t> Detection</a:t>
            </a:r>
          </a:p>
          <a:p>
            <a:pPr algn="ctr">
              <a:lnSpc>
                <a:spcPts val="1825"/>
              </a:lnSpc>
            </a:pPr>
          </a:p>
          <a:p>
            <a:pPr algn="ctr">
              <a:lnSpc>
                <a:spcPts val="1825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5228862" y="4941664"/>
            <a:ext cx="1939152" cy="16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6B002A"/>
                </a:solidFill>
                <a:latin typeface="Times Neue Roman"/>
              </a:rPr>
              <a:t>Pre-Processing</a:t>
            </a:r>
          </a:p>
          <a:p>
            <a:pPr algn="ctr">
              <a:lnSpc>
                <a:spcPts val="3607"/>
              </a:lnSpc>
            </a:pPr>
            <a:r>
              <a:rPr lang="en-US" sz="2577">
                <a:solidFill>
                  <a:srgbClr val="6B002A"/>
                </a:solidFill>
                <a:latin typeface="Times Neue Roman"/>
              </a:rPr>
              <a:t>split eyes into left and right</a:t>
            </a:r>
          </a:p>
          <a:p>
            <a:pPr algn="ctr">
              <a:lnSpc>
                <a:spcPts val="2347"/>
              </a:lnSpc>
            </a:pPr>
          </a:p>
        </p:txBody>
      </p:sp>
      <p:grpSp>
        <p:nvGrpSpPr>
          <p:cNvPr name="Group 29" id="29"/>
          <p:cNvGrpSpPr/>
          <p:nvPr/>
        </p:nvGrpSpPr>
        <p:grpSpPr>
          <a:xfrm rot="0">
            <a:off x="8387286" y="4681590"/>
            <a:ext cx="2118627" cy="2297153"/>
            <a:chOff x="0" y="0"/>
            <a:chExt cx="3212277" cy="3482959"/>
          </a:xfrm>
        </p:grpSpPr>
        <p:sp>
          <p:nvSpPr>
            <p:cNvPr name="Freeform 30" id="30"/>
            <p:cNvSpPr/>
            <p:nvPr/>
          </p:nvSpPr>
          <p:spPr>
            <a:xfrm>
              <a:off x="72390" y="72390"/>
              <a:ext cx="3067497" cy="3338179"/>
            </a:xfrm>
            <a:custGeom>
              <a:avLst/>
              <a:gdLst/>
              <a:ahLst/>
              <a:cxnLst/>
              <a:rect r="r" b="b" t="t" l="l"/>
              <a:pathLst>
                <a:path h="3338179" w="3067497">
                  <a:moveTo>
                    <a:pt x="0" y="0"/>
                  </a:moveTo>
                  <a:lnTo>
                    <a:pt x="3067497" y="0"/>
                  </a:lnTo>
                  <a:lnTo>
                    <a:pt x="3067497" y="3338179"/>
                  </a:lnTo>
                  <a:lnTo>
                    <a:pt x="0" y="3338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Freeform 31" id="31"/>
            <p:cNvSpPr/>
            <p:nvPr/>
          </p:nvSpPr>
          <p:spPr>
            <a:xfrm>
              <a:off x="0" y="0"/>
              <a:ext cx="3212277" cy="3482959"/>
            </a:xfrm>
            <a:custGeom>
              <a:avLst/>
              <a:gdLst/>
              <a:ahLst/>
              <a:cxnLst/>
              <a:rect r="r" b="b" t="t" l="l"/>
              <a:pathLst>
                <a:path h="3482959" w="3212277">
                  <a:moveTo>
                    <a:pt x="3067497" y="3338179"/>
                  </a:moveTo>
                  <a:lnTo>
                    <a:pt x="3212277" y="3338179"/>
                  </a:lnTo>
                  <a:lnTo>
                    <a:pt x="3212277" y="3482959"/>
                  </a:lnTo>
                  <a:lnTo>
                    <a:pt x="3067497" y="3482959"/>
                  </a:lnTo>
                  <a:lnTo>
                    <a:pt x="3067497" y="333817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338179"/>
                  </a:lnTo>
                  <a:lnTo>
                    <a:pt x="0" y="3338179"/>
                  </a:lnTo>
                  <a:lnTo>
                    <a:pt x="0" y="144780"/>
                  </a:lnTo>
                  <a:close/>
                  <a:moveTo>
                    <a:pt x="0" y="3338179"/>
                  </a:moveTo>
                  <a:lnTo>
                    <a:pt x="144780" y="3338179"/>
                  </a:lnTo>
                  <a:lnTo>
                    <a:pt x="144780" y="3482959"/>
                  </a:lnTo>
                  <a:lnTo>
                    <a:pt x="0" y="3482959"/>
                  </a:lnTo>
                  <a:lnTo>
                    <a:pt x="0" y="3338179"/>
                  </a:lnTo>
                  <a:close/>
                  <a:moveTo>
                    <a:pt x="3067497" y="144780"/>
                  </a:moveTo>
                  <a:lnTo>
                    <a:pt x="3212277" y="144780"/>
                  </a:lnTo>
                  <a:lnTo>
                    <a:pt x="3212277" y="3338179"/>
                  </a:lnTo>
                  <a:lnTo>
                    <a:pt x="3067497" y="3338179"/>
                  </a:lnTo>
                  <a:lnTo>
                    <a:pt x="3067497" y="144780"/>
                  </a:lnTo>
                  <a:close/>
                  <a:moveTo>
                    <a:pt x="144780" y="3338179"/>
                  </a:moveTo>
                  <a:lnTo>
                    <a:pt x="3067497" y="3338179"/>
                  </a:lnTo>
                  <a:lnTo>
                    <a:pt x="3067497" y="3482959"/>
                  </a:lnTo>
                  <a:lnTo>
                    <a:pt x="144780" y="3482959"/>
                  </a:lnTo>
                  <a:lnTo>
                    <a:pt x="144780" y="3338179"/>
                  </a:lnTo>
                  <a:close/>
                  <a:moveTo>
                    <a:pt x="3067497" y="0"/>
                  </a:moveTo>
                  <a:lnTo>
                    <a:pt x="3212277" y="0"/>
                  </a:lnTo>
                  <a:lnTo>
                    <a:pt x="3212277" y="144780"/>
                  </a:lnTo>
                  <a:lnTo>
                    <a:pt x="3067497" y="144780"/>
                  </a:lnTo>
                  <a:lnTo>
                    <a:pt x="30674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067497" y="0"/>
                  </a:lnTo>
                  <a:lnTo>
                    <a:pt x="30674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6B002A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8387311" y="5179300"/>
            <a:ext cx="1939152" cy="117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6B002A"/>
                </a:solidFill>
                <a:latin typeface="Times Neue Roman"/>
              </a:rPr>
              <a:t>Deep Learning</a:t>
            </a:r>
          </a:p>
          <a:p>
            <a:pPr algn="ctr">
              <a:lnSpc>
                <a:spcPts val="3607"/>
              </a:lnSpc>
            </a:pPr>
            <a:r>
              <a:rPr lang="en-US" sz="2577">
                <a:solidFill>
                  <a:srgbClr val="6B002A"/>
                </a:solidFill>
                <a:latin typeface="Times Neue Roman"/>
              </a:rPr>
              <a:t>Model</a:t>
            </a:r>
          </a:p>
          <a:p>
            <a:pPr algn="ctr">
              <a:lnSpc>
                <a:spcPts val="2347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3581125" y="4097049"/>
            <a:ext cx="852148" cy="422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3"/>
              </a:lnSpc>
            </a:pPr>
            <a:r>
              <a:rPr lang="en-US" sz="2502">
                <a:solidFill>
                  <a:srgbClr val="6B002A"/>
                </a:solidFill>
                <a:latin typeface="Times Neue Roman"/>
              </a:rPr>
              <a:t>Open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3241787" y="6889889"/>
            <a:ext cx="1704296" cy="947052"/>
            <a:chOff x="0" y="0"/>
            <a:chExt cx="2584065" cy="1435927"/>
          </a:xfrm>
        </p:grpSpPr>
        <p:sp>
          <p:nvSpPr>
            <p:cNvPr name="Freeform 35" id="35"/>
            <p:cNvSpPr/>
            <p:nvPr/>
          </p:nvSpPr>
          <p:spPr>
            <a:xfrm>
              <a:off x="72390" y="72390"/>
              <a:ext cx="2439285" cy="1291147"/>
            </a:xfrm>
            <a:custGeom>
              <a:avLst/>
              <a:gdLst/>
              <a:ahLst/>
              <a:cxnLst/>
              <a:rect r="r" b="b" t="t" l="l"/>
              <a:pathLst>
                <a:path h="1291147" w="2439285">
                  <a:moveTo>
                    <a:pt x="0" y="0"/>
                  </a:moveTo>
                  <a:lnTo>
                    <a:pt x="2439285" y="0"/>
                  </a:lnTo>
                  <a:lnTo>
                    <a:pt x="2439285" y="1291147"/>
                  </a:lnTo>
                  <a:lnTo>
                    <a:pt x="0" y="1291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0" y="0"/>
              <a:ext cx="2584065" cy="1435927"/>
            </a:xfrm>
            <a:custGeom>
              <a:avLst/>
              <a:gdLst/>
              <a:ahLst/>
              <a:cxnLst/>
              <a:rect r="r" b="b" t="t" l="l"/>
              <a:pathLst>
                <a:path h="1435927" w="2584065">
                  <a:moveTo>
                    <a:pt x="2439285" y="1291147"/>
                  </a:moveTo>
                  <a:lnTo>
                    <a:pt x="2584065" y="1291147"/>
                  </a:lnTo>
                  <a:lnTo>
                    <a:pt x="2584065" y="1435927"/>
                  </a:lnTo>
                  <a:lnTo>
                    <a:pt x="2439285" y="1435927"/>
                  </a:lnTo>
                  <a:lnTo>
                    <a:pt x="2439285" y="129114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91147"/>
                  </a:lnTo>
                  <a:lnTo>
                    <a:pt x="0" y="1291147"/>
                  </a:lnTo>
                  <a:lnTo>
                    <a:pt x="0" y="144780"/>
                  </a:lnTo>
                  <a:close/>
                  <a:moveTo>
                    <a:pt x="0" y="1291147"/>
                  </a:moveTo>
                  <a:lnTo>
                    <a:pt x="144780" y="1291147"/>
                  </a:lnTo>
                  <a:lnTo>
                    <a:pt x="144780" y="1435927"/>
                  </a:lnTo>
                  <a:lnTo>
                    <a:pt x="0" y="1435927"/>
                  </a:lnTo>
                  <a:lnTo>
                    <a:pt x="0" y="1291147"/>
                  </a:lnTo>
                  <a:close/>
                  <a:moveTo>
                    <a:pt x="2439285" y="144780"/>
                  </a:moveTo>
                  <a:lnTo>
                    <a:pt x="2584065" y="144780"/>
                  </a:lnTo>
                  <a:lnTo>
                    <a:pt x="2584065" y="1291147"/>
                  </a:lnTo>
                  <a:lnTo>
                    <a:pt x="2439285" y="1291147"/>
                  </a:lnTo>
                  <a:lnTo>
                    <a:pt x="2439285" y="144780"/>
                  </a:lnTo>
                  <a:close/>
                  <a:moveTo>
                    <a:pt x="144780" y="1291147"/>
                  </a:moveTo>
                  <a:lnTo>
                    <a:pt x="2439285" y="1291147"/>
                  </a:lnTo>
                  <a:lnTo>
                    <a:pt x="2439285" y="1435927"/>
                  </a:lnTo>
                  <a:lnTo>
                    <a:pt x="144780" y="1435927"/>
                  </a:lnTo>
                  <a:lnTo>
                    <a:pt x="144780" y="1291147"/>
                  </a:lnTo>
                  <a:close/>
                  <a:moveTo>
                    <a:pt x="2439285" y="0"/>
                  </a:moveTo>
                  <a:lnTo>
                    <a:pt x="2584065" y="0"/>
                  </a:lnTo>
                  <a:lnTo>
                    <a:pt x="2584065" y="144780"/>
                  </a:lnTo>
                  <a:lnTo>
                    <a:pt x="2439285" y="144780"/>
                  </a:lnTo>
                  <a:lnTo>
                    <a:pt x="243928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439285" y="0"/>
                  </a:lnTo>
                  <a:lnTo>
                    <a:pt x="243928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6B002A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5695987" y="3947563"/>
            <a:ext cx="1704296" cy="768813"/>
            <a:chOff x="0" y="0"/>
            <a:chExt cx="2584065" cy="1165679"/>
          </a:xfrm>
        </p:grpSpPr>
        <p:sp>
          <p:nvSpPr>
            <p:cNvPr name="Freeform 38" id="38"/>
            <p:cNvSpPr/>
            <p:nvPr/>
          </p:nvSpPr>
          <p:spPr>
            <a:xfrm>
              <a:off x="72390" y="72390"/>
              <a:ext cx="2439285" cy="1020899"/>
            </a:xfrm>
            <a:custGeom>
              <a:avLst/>
              <a:gdLst/>
              <a:ahLst/>
              <a:cxnLst/>
              <a:rect r="r" b="b" t="t" l="l"/>
              <a:pathLst>
                <a:path h="1020899" w="2439285">
                  <a:moveTo>
                    <a:pt x="0" y="0"/>
                  </a:moveTo>
                  <a:lnTo>
                    <a:pt x="2439285" y="0"/>
                  </a:lnTo>
                  <a:lnTo>
                    <a:pt x="2439285" y="1020899"/>
                  </a:lnTo>
                  <a:lnTo>
                    <a:pt x="0" y="1020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9" id="39"/>
            <p:cNvSpPr/>
            <p:nvPr/>
          </p:nvSpPr>
          <p:spPr>
            <a:xfrm>
              <a:off x="0" y="0"/>
              <a:ext cx="2584065" cy="1165679"/>
            </a:xfrm>
            <a:custGeom>
              <a:avLst/>
              <a:gdLst/>
              <a:ahLst/>
              <a:cxnLst/>
              <a:rect r="r" b="b" t="t" l="l"/>
              <a:pathLst>
                <a:path h="1165679" w="2584065">
                  <a:moveTo>
                    <a:pt x="2439285" y="1020899"/>
                  </a:moveTo>
                  <a:lnTo>
                    <a:pt x="2584065" y="1020899"/>
                  </a:lnTo>
                  <a:lnTo>
                    <a:pt x="2584065" y="1165679"/>
                  </a:lnTo>
                  <a:lnTo>
                    <a:pt x="2439285" y="1165679"/>
                  </a:lnTo>
                  <a:lnTo>
                    <a:pt x="2439285" y="10208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20899"/>
                  </a:lnTo>
                  <a:lnTo>
                    <a:pt x="0" y="1020899"/>
                  </a:lnTo>
                  <a:lnTo>
                    <a:pt x="0" y="144780"/>
                  </a:lnTo>
                  <a:close/>
                  <a:moveTo>
                    <a:pt x="0" y="1020899"/>
                  </a:moveTo>
                  <a:lnTo>
                    <a:pt x="144780" y="1020899"/>
                  </a:lnTo>
                  <a:lnTo>
                    <a:pt x="144780" y="1165679"/>
                  </a:lnTo>
                  <a:lnTo>
                    <a:pt x="0" y="1165679"/>
                  </a:lnTo>
                  <a:lnTo>
                    <a:pt x="0" y="1020899"/>
                  </a:lnTo>
                  <a:close/>
                  <a:moveTo>
                    <a:pt x="2439285" y="144780"/>
                  </a:moveTo>
                  <a:lnTo>
                    <a:pt x="2584065" y="144780"/>
                  </a:lnTo>
                  <a:lnTo>
                    <a:pt x="2584065" y="1020899"/>
                  </a:lnTo>
                  <a:lnTo>
                    <a:pt x="2439285" y="1020899"/>
                  </a:lnTo>
                  <a:lnTo>
                    <a:pt x="2439285" y="144780"/>
                  </a:lnTo>
                  <a:close/>
                  <a:moveTo>
                    <a:pt x="144780" y="1020899"/>
                  </a:moveTo>
                  <a:lnTo>
                    <a:pt x="2439285" y="1020899"/>
                  </a:lnTo>
                  <a:lnTo>
                    <a:pt x="2439285" y="1165679"/>
                  </a:lnTo>
                  <a:lnTo>
                    <a:pt x="144780" y="1165679"/>
                  </a:lnTo>
                  <a:lnTo>
                    <a:pt x="144780" y="1020899"/>
                  </a:lnTo>
                  <a:close/>
                  <a:moveTo>
                    <a:pt x="2439285" y="0"/>
                  </a:moveTo>
                  <a:lnTo>
                    <a:pt x="2584065" y="0"/>
                  </a:lnTo>
                  <a:lnTo>
                    <a:pt x="2584065" y="144780"/>
                  </a:lnTo>
                  <a:lnTo>
                    <a:pt x="2439285" y="144780"/>
                  </a:lnTo>
                  <a:lnTo>
                    <a:pt x="243928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439285" y="0"/>
                  </a:lnTo>
                  <a:lnTo>
                    <a:pt x="243928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13581125" y="7124304"/>
            <a:ext cx="1030572" cy="422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3"/>
              </a:lnSpc>
            </a:pPr>
            <a:r>
              <a:rPr lang="en-US" sz="2502">
                <a:solidFill>
                  <a:srgbClr val="6B002A"/>
                </a:solidFill>
                <a:latin typeface="Times Neue Roman"/>
              </a:rPr>
              <a:t>Closed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5696629" y="6925195"/>
            <a:ext cx="1704296" cy="915682"/>
            <a:chOff x="0" y="0"/>
            <a:chExt cx="2584065" cy="1388363"/>
          </a:xfrm>
        </p:grpSpPr>
        <p:sp>
          <p:nvSpPr>
            <p:cNvPr name="Freeform 42" id="42"/>
            <p:cNvSpPr/>
            <p:nvPr/>
          </p:nvSpPr>
          <p:spPr>
            <a:xfrm>
              <a:off x="72390" y="72390"/>
              <a:ext cx="2439285" cy="1243584"/>
            </a:xfrm>
            <a:custGeom>
              <a:avLst/>
              <a:gdLst/>
              <a:ahLst/>
              <a:cxnLst/>
              <a:rect r="r" b="b" t="t" l="l"/>
              <a:pathLst>
                <a:path h="1243584" w="2439285">
                  <a:moveTo>
                    <a:pt x="0" y="0"/>
                  </a:moveTo>
                  <a:lnTo>
                    <a:pt x="2439285" y="0"/>
                  </a:lnTo>
                  <a:lnTo>
                    <a:pt x="2439285" y="1243584"/>
                  </a:lnTo>
                  <a:lnTo>
                    <a:pt x="0" y="124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3" id="43"/>
            <p:cNvSpPr/>
            <p:nvPr/>
          </p:nvSpPr>
          <p:spPr>
            <a:xfrm>
              <a:off x="0" y="0"/>
              <a:ext cx="2584065" cy="1388363"/>
            </a:xfrm>
            <a:custGeom>
              <a:avLst/>
              <a:gdLst/>
              <a:ahLst/>
              <a:cxnLst/>
              <a:rect r="r" b="b" t="t" l="l"/>
              <a:pathLst>
                <a:path h="1388363" w="2584065">
                  <a:moveTo>
                    <a:pt x="2439285" y="1243583"/>
                  </a:moveTo>
                  <a:lnTo>
                    <a:pt x="2584065" y="1243583"/>
                  </a:lnTo>
                  <a:lnTo>
                    <a:pt x="2584065" y="1388363"/>
                  </a:lnTo>
                  <a:lnTo>
                    <a:pt x="2439285" y="1388363"/>
                  </a:lnTo>
                  <a:lnTo>
                    <a:pt x="2439285" y="124358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43584"/>
                  </a:lnTo>
                  <a:lnTo>
                    <a:pt x="0" y="1243584"/>
                  </a:lnTo>
                  <a:lnTo>
                    <a:pt x="0" y="144780"/>
                  </a:lnTo>
                  <a:close/>
                  <a:moveTo>
                    <a:pt x="0" y="1243584"/>
                  </a:moveTo>
                  <a:lnTo>
                    <a:pt x="144780" y="1243584"/>
                  </a:lnTo>
                  <a:lnTo>
                    <a:pt x="144780" y="1388363"/>
                  </a:lnTo>
                  <a:lnTo>
                    <a:pt x="0" y="1388363"/>
                  </a:lnTo>
                  <a:lnTo>
                    <a:pt x="0" y="1243583"/>
                  </a:lnTo>
                  <a:close/>
                  <a:moveTo>
                    <a:pt x="2439285" y="144780"/>
                  </a:moveTo>
                  <a:lnTo>
                    <a:pt x="2584065" y="144780"/>
                  </a:lnTo>
                  <a:lnTo>
                    <a:pt x="2584065" y="1243584"/>
                  </a:lnTo>
                  <a:lnTo>
                    <a:pt x="2439285" y="1243584"/>
                  </a:lnTo>
                  <a:lnTo>
                    <a:pt x="2439285" y="144780"/>
                  </a:lnTo>
                  <a:close/>
                  <a:moveTo>
                    <a:pt x="144780" y="1243583"/>
                  </a:moveTo>
                  <a:lnTo>
                    <a:pt x="2439285" y="1243583"/>
                  </a:lnTo>
                  <a:lnTo>
                    <a:pt x="2439285" y="1388363"/>
                  </a:lnTo>
                  <a:lnTo>
                    <a:pt x="144780" y="1388363"/>
                  </a:lnTo>
                  <a:lnTo>
                    <a:pt x="144780" y="1243583"/>
                  </a:lnTo>
                  <a:close/>
                  <a:moveTo>
                    <a:pt x="2439285" y="0"/>
                  </a:moveTo>
                  <a:lnTo>
                    <a:pt x="2584065" y="0"/>
                  </a:lnTo>
                  <a:lnTo>
                    <a:pt x="2584065" y="144780"/>
                  </a:lnTo>
                  <a:lnTo>
                    <a:pt x="2439285" y="144780"/>
                  </a:lnTo>
                  <a:lnTo>
                    <a:pt x="243928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439285" y="0"/>
                  </a:lnTo>
                  <a:lnTo>
                    <a:pt x="243928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E90606"/>
            </a:solidFill>
          </p:spPr>
        </p:sp>
      </p:grpSp>
      <p:sp>
        <p:nvSpPr>
          <p:cNvPr name="TextBox 44" id="44"/>
          <p:cNvSpPr txBox="true"/>
          <p:nvPr/>
        </p:nvSpPr>
        <p:spPr>
          <a:xfrm rot="0">
            <a:off x="15829979" y="4078010"/>
            <a:ext cx="1278222" cy="422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3"/>
              </a:lnSpc>
            </a:pPr>
            <a:r>
              <a:rPr lang="en-US" sz="2502">
                <a:solidFill>
                  <a:srgbClr val="6B002A"/>
                </a:solidFill>
                <a:latin typeface="Times Neue Roman"/>
              </a:rPr>
              <a:t>Active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5857672" y="7171929"/>
            <a:ext cx="1278222" cy="422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3"/>
              </a:lnSpc>
            </a:pPr>
            <a:r>
              <a:rPr lang="en-US" sz="2502">
                <a:solidFill>
                  <a:srgbClr val="6B002A"/>
                </a:solidFill>
                <a:latin typeface="Times Neue Roman"/>
              </a:rPr>
              <a:t>Drowsy</a:t>
            </a:r>
          </a:p>
        </p:txBody>
      </p:sp>
      <p:sp>
        <p:nvSpPr>
          <p:cNvPr name="AutoShape 46" id="46"/>
          <p:cNvSpPr/>
          <p:nvPr/>
        </p:nvSpPr>
        <p:spPr>
          <a:xfrm rot="2071039">
            <a:off x="12211502" y="7019520"/>
            <a:ext cx="1129727" cy="0"/>
          </a:xfrm>
          <a:prstGeom prst="line">
            <a:avLst/>
          </a:prstGeom>
          <a:ln cap="rnd" w="47625">
            <a:solidFill>
              <a:srgbClr val="6B00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 rot="0">
            <a:off x="15024784" y="7359223"/>
            <a:ext cx="671845" cy="0"/>
          </a:xfrm>
          <a:prstGeom prst="line">
            <a:avLst/>
          </a:prstGeom>
          <a:ln cap="rnd" w="47625">
            <a:solidFill>
              <a:srgbClr val="6B002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8" id="48"/>
          <p:cNvGrpSpPr/>
          <p:nvPr/>
        </p:nvGrpSpPr>
        <p:grpSpPr>
          <a:xfrm rot="0">
            <a:off x="15668434" y="8671560"/>
            <a:ext cx="1704296" cy="913581"/>
            <a:chOff x="0" y="0"/>
            <a:chExt cx="2584065" cy="1385177"/>
          </a:xfrm>
        </p:grpSpPr>
        <p:sp>
          <p:nvSpPr>
            <p:cNvPr name="Freeform 49" id="49"/>
            <p:cNvSpPr/>
            <p:nvPr/>
          </p:nvSpPr>
          <p:spPr>
            <a:xfrm>
              <a:off x="72390" y="72390"/>
              <a:ext cx="2439285" cy="1240397"/>
            </a:xfrm>
            <a:custGeom>
              <a:avLst/>
              <a:gdLst/>
              <a:ahLst/>
              <a:cxnLst/>
              <a:rect r="r" b="b" t="t" l="l"/>
              <a:pathLst>
                <a:path h="1240397" w="2439285">
                  <a:moveTo>
                    <a:pt x="0" y="0"/>
                  </a:moveTo>
                  <a:lnTo>
                    <a:pt x="2439285" y="0"/>
                  </a:lnTo>
                  <a:lnTo>
                    <a:pt x="2439285" y="1240397"/>
                  </a:lnTo>
                  <a:lnTo>
                    <a:pt x="0" y="1240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0606"/>
            </a:solidFill>
          </p:spPr>
        </p:sp>
        <p:sp>
          <p:nvSpPr>
            <p:cNvPr name="Freeform 50" id="50"/>
            <p:cNvSpPr/>
            <p:nvPr/>
          </p:nvSpPr>
          <p:spPr>
            <a:xfrm>
              <a:off x="0" y="0"/>
              <a:ext cx="2584065" cy="1385177"/>
            </a:xfrm>
            <a:custGeom>
              <a:avLst/>
              <a:gdLst/>
              <a:ahLst/>
              <a:cxnLst/>
              <a:rect r="r" b="b" t="t" l="l"/>
              <a:pathLst>
                <a:path h="1385177" w="2584065">
                  <a:moveTo>
                    <a:pt x="2439285" y="1240397"/>
                  </a:moveTo>
                  <a:lnTo>
                    <a:pt x="2584065" y="1240397"/>
                  </a:lnTo>
                  <a:lnTo>
                    <a:pt x="2584065" y="1385177"/>
                  </a:lnTo>
                  <a:lnTo>
                    <a:pt x="2439285" y="1385177"/>
                  </a:lnTo>
                  <a:lnTo>
                    <a:pt x="2439285" y="124039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40397"/>
                  </a:lnTo>
                  <a:lnTo>
                    <a:pt x="0" y="1240397"/>
                  </a:lnTo>
                  <a:lnTo>
                    <a:pt x="0" y="144780"/>
                  </a:lnTo>
                  <a:close/>
                  <a:moveTo>
                    <a:pt x="0" y="1240397"/>
                  </a:moveTo>
                  <a:lnTo>
                    <a:pt x="144780" y="1240397"/>
                  </a:lnTo>
                  <a:lnTo>
                    <a:pt x="144780" y="1385177"/>
                  </a:lnTo>
                  <a:lnTo>
                    <a:pt x="0" y="1385177"/>
                  </a:lnTo>
                  <a:lnTo>
                    <a:pt x="0" y="1240397"/>
                  </a:lnTo>
                  <a:close/>
                  <a:moveTo>
                    <a:pt x="2439285" y="144780"/>
                  </a:moveTo>
                  <a:lnTo>
                    <a:pt x="2584065" y="144780"/>
                  </a:lnTo>
                  <a:lnTo>
                    <a:pt x="2584065" y="1240397"/>
                  </a:lnTo>
                  <a:lnTo>
                    <a:pt x="2439285" y="1240397"/>
                  </a:lnTo>
                  <a:lnTo>
                    <a:pt x="2439285" y="144780"/>
                  </a:lnTo>
                  <a:close/>
                  <a:moveTo>
                    <a:pt x="144780" y="1240397"/>
                  </a:moveTo>
                  <a:lnTo>
                    <a:pt x="2439285" y="1240397"/>
                  </a:lnTo>
                  <a:lnTo>
                    <a:pt x="2439285" y="1385177"/>
                  </a:lnTo>
                  <a:lnTo>
                    <a:pt x="144780" y="1385177"/>
                  </a:lnTo>
                  <a:lnTo>
                    <a:pt x="144780" y="1240397"/>
                  </a:lnTo>
                  <a:close/>
                  <a:moveTo>
                    <a:pt x="2439285" y="0"/>
                  </a:moveTo>
                  <a:lnTo>
                    <a:pt x="2584065" y="0"/>
                  </a:lnTo>
                  <a:lnTo>
                    <a:pt x="2584065" y="144780"/>
                  </a:lnTo>
                  <a:lnTo>
                    <a:pt x="2439285" y="144780"/>
                  </a:lnTo>
                  <a:lnTo>
                    <a:pt x="243928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439285" y="0"/>
                  </a:lnTo>
                  <a:lnTo>
                    <a:pt x="243928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E90606"/>
            </a:solid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15909666" y="8888039"/>
            <a:ext cx="1278222" cy="422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3"/>
              </a:lnSpc>
            </a:pPr>
            <a:r>
              <a:rPr lang="en-US" sz="2502">
                <a:solidFill>
                  <a:srgbClr val="000000"/>
                </a:solidFill>
                <a:latin typeface="Times Neue Roman"/>
              </a:rPr>
              <a:t>Alarm</a:t>
            </a:r>
          </a:p>
        </p:txBody>
      </p:sp>
      <p:sp>
        <p:nvSpPr>
          <p:cNvPr name="AutoShape 52" id="52"/>
          <p:cNvSpPr/>
          <p:nvPr/>
        </p:nvSpPr>
        <p:spPr>
          <a:xfrm rot="5516638">
            <a:off x="16119099" y="8232406"/>
            <a:ext cx="831161" cy="0"/>
          </a:xfrm>
          <a:prstGeom prst="line">
            <a:avLst/>
          </a:prstGeom>
          <a:ln cap="rnd" w="47625">
            <a:solidFill>
              <a:srgbClr val="6B00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3" id="53"/>
          <p:cNvSpPr txBox="true"/>
          <p:nvPr/>
        </p:nvSpPr>
        <p:spPr>
          <a:xfrm rot="0">
            <a:off x="347747" y="2978567"/>
            <a:ext cx="1723133" cy="430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5"/>
              </a:lnSpc>
            </a:pPr>
            <a:r>
              <a:rPr lang="en-US" sz="2568">
                <a:solidFill>
                  <a:srgbClr val="6B002A"/>
                </a:solidFill>
                <a:latin typeface="Open Sans Light"/>
              </a:rPr>
              <a:t>webcam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146918" y="1610691"/>
            <a:ext cx="1741942" cy="1796088"/>
            <a:chOff x="0" y="0"/>
            <a:chExt cx="4344848" cy="4479903"/>
          </a:xfrm>
        </p:grpSpPr>
        <p:sp>
          <p:nvSpPr>
            <p:cNvPr name="Freeform 55" id="55"/>
            <p:cNvSpPr/>
            <p:nvPr/>
          </p:nvSpPr>
          <p:spPr>
            <a:xfrm>
              <a:off x="72390" y="72390"/>
              <a:ext cx="4200069" cy="4335123"/>
            </a:xfrm>
            <a:custGeom>
              <a:avLst/>
              <a:gdLst/>
              <a:ahLst/>
              <a:cxnLst/>
              <a:rect r="r" b="b" t="t" l="l"/>
              <a:pathLst>
                <a:path h="4335123" w="4200069">
                  <a:moveTo>
                    <a:pt x="0" y="0"/>
                  </a:moveTo>
                  <a:lnTo>
                    <a:pt x="4200069" y="0"/>
                  </a:lnTo>
                  <a:lnTo>
                    <a:pt x="4200069" y="4335123"/>
                  </a:lnTo>
                  <a:lnTo>
                    <a:pt x="0" y="4335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6" id="56"/>
            <p:cNvSpPr/>
            <p:nvPr/>
          </p:nvSpPr>
          <p:spPr>
            <a:xfrm>
              <a:off x="0" y="0"/>
              <a:ext cx="4344848" cy="4479903"/>
            </a:xfrm>
            <a:custGeom>
              <a:avLst/>
              <a:gdLst/>
              <a:ahLst/>
              <a:cxnLst/>
              <a:rect r="r" b="b" t="t" l="l"/>
              <a:pathLst>
                <a:path h="4479903" w="4344848">
                  <a:moveTo>
                    <a:pt x="4200068" y="4335123"/>
                  </a:moveTo>
                  <a:lnTo>
                    <a:pt x="4344848" y="4335123"/>
                  </a:lnTo>
                  <a:lnTo>
                    <a:pt x="4344848" y="4479903"/>
                  </a:lnTo>
                  <a:lnTo>
                    <a:pt x="4200068" y="4479903"/>
                  </a:lnTo>
                  <a:lnTo>
                    <a:pt x="4200068" y="433512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335123"/>
                  </a:lnTo>
                  <a:lnTo>
                    <a:pt x="0" y="4335123"/>
                  </a:lnTo>
                  <a:lnTo>
                    <a:pt x="0" y="144780"/>
                  </a:lnTo>
                  <a:close/>
                  <a:moveTo>
                    <a:pt x="0" y="4335123"/>
                  </a:moveTo>
                  <a:lnTo>
                    <a:pt x="144780" y="4335123"/>
                  </a:lnTo>
                  <a:lnTo>
                    <a:pt x="144780" y="4479903"/>
                  </a:lnTo>
                  <a:lnTo>
                    <a:pt x="0" y="4479903"/>
                  </a:lnTo>
                  <a:lnTo>
                    <a:pt x="0" y="4335123"/>
                  </a:lnTo>
                  <a:close/>
                  <a:moveTo>
                    <a:pt x="4200068" y="144780"/>
                  </a:moveTo>
                  <a:lnTo>
                    <a:pt x="4344848" y="144780"/>
                  </a:lnTo>
                  <a:lnTo>
                    <a:pt x="4344848" y="4335123"/>
                  </a:lnTo>
                  <a:lnTo>
                    <a:pt x="4200068" y="4335123"/>
                  </a:lnTo>
                  <a:lnTo>
                    <a:pt x="4200068" y="144780"/>
                  </a:lnTo>
                  <a:close/>
                  <a:moveTo>
                    <a:pt x="144780" y="4335123"/>
                  </a:moveTo>
                  <a:lnTo>
                    <a:pt x="4200069" y="4335123"/>
                  </a:lnTo>
                  <a:lnTo>
                    <a:pt x="4200069" y="4479903"/>
                  </a:lnTo>
                  <a:lnTo>
                    <a:pt x="144780" y="4479903"/>
                  </a:lnTo>
                  <a:lnTo>
                    <a:pt x="144780" y="4335123"/>
                  </a:lnTo>
                  <a:close/>
                  <a:moveTo>
                    <a:pt x="4200068" y="0"/>
                  </a:moveTo>
                  <a:lnTo>
                    <a:pt x="4344848" y="0"/>
                  </a:lnTo>
                  <a:lnTo>
                    <a:pt x="4344848" y="144780"/>
                  </a:lnTo>
                  <a:lnTo>
                    <a:pt x="4200068" y="144780"/>
                  </a:lnTo>
                  <a:lnTo>
                    <a:pt x="420006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200069" y="0"/>
                  </a:lnTo>
                  <a:lnTo>
                    <a:pt x="42000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6B002A"/>
            </a:solidFill>
          </p:spPr>
        </p:sp>
      </p:grpSp>
      <p:sp>
        <p:nvSpPr>
          <p:cNvPr name="TextBox 57" id="57"/>
          <p:cNvSpPr txBox="true"/>
          <p:nvPr/>
        </p:nvSpPr>
        <p:spPr>
          <a:xfrm rot="0">
            <a:off x="156323" y="1896783"/>
            <a:ext cx="1723133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6B002A"/>
                </a:solidFill>
                <a:latin typeface="Times Neue Roman"/>
              </a:rPr>
              <a:t>Facial Image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6B002A"/>
                </a:solidFill>
                <a:latin typeface="Times Neue Roman"/>
              </a:rPr>
              <a:t>input</a:t>
            </a:r>
          </a:p>
        </p:txBody>
      </p:sp>
      <p:sp>
        <p:nvSpPr>
          <p:cNvPr name="AutoShape 58" id="58"/>
          <p:cNvSpPr/>
          <p:nvPr/>
        </p:nvSpPr>
        <p:spPr>
          <a:xfrm rot="-5429130">
            <a:off x="385405" y="4020833"/>
            <a:ext cx="1275779" cy="0"/>
          </a:xfrm>
          <a:prstGeom prst="line">
            <a:avLst/>
          </a:prstGeom>
          <a:ln cap="rnd" w="47625">
            <a:solidFill>
              <a:srgbClr val="6B002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746165" y="349594"/>
            <a:ext cx="5049371" cy="8383902"/>
            <a:chOff x="0" y="0"/>
            <a:chExt cx="3828161" cy="6356223"/>
          </a:xfrm>
        </p:grpSpPr>
        <p:sp>
          <p:nvSpPr>
            <p:cNvPr name="Freeform 3" id="3"/>
            <p:cNvSpPr/>
            <p:nvPr/>
          </p:nvSpPr>
          <p:spPr>
            <a:xfrm>
              <a:off x="-6223" y="-30480"/>
              <a:ext cx="3840734" cy="6417056"/>
            </a:xfrm>
            <a:custGeom>
              <a:avLst/>
              <a:gdLst/>
              <a:ahLst/>
              <a:cxnLst/>
              <a:rect r="r" b="b" t="t" l="l"/>
              <a:pathLst>
                <a:path h="6417056" w="3840734">
                  <a:moveTo>
                    <a:pt x="3706241" y="2818003"/>
                  </a:moveTo>
                  <a:cubicBezTo>
                    <a:pt x="3741928" y="2980944"/>
                    <a:pt x="3591560" y="3173476"/>
                    <a:pt x="3612388" y="3332480"/>
                  </a:cubicBezTo>
                  <a:cubicBezTo>
                    <a:pt x="3634105" y="3498596"/>
                    <a:pt x="3828161" y="3646678"/>
                    <a:pt x="3834257" y="3806190"/>
                  </a:cubicBezTo>
                  <a:cubicBezTo>
                    <a:pt x="3840734" y="3974465"/>
                    <a:pt x="3657854" y="4136263"/>
                    <a:pt x="3647821" y="4294505"/>
                  </a:cubicBezTo>
                  <a:cubicBezTo>
                    <a:pt x="3637026" y="4463923"/>
                    <a:pt x="3796538" y="4649089"/>
                    <a:pt x="3767836" y="4803775"/>
                  </a:cubicBezTo>
                  <a:cubicBezTo>
                    <a:pt x="3736594" y="4972431"/>
                    <a:pt x="3520313" y="5084826"/>
                    <a:pt x="3469005" y="5231765"/>
                  </a:cubicBezTo>
                  <a:cubicBezTo>
                    <a:pt x="3411728" y="5395722"/>
                    <a:pt x="3504946" y="5622036"/>
                    <a:pt x="3424428" y="5752973"/>
                  </a:cubicBezTo>
                  <a:cubicBezTo>
                    <a:pt x="3332861" y="5901817"/>
                    <a:pt x="3092323" y="5909945"/>
                    <a:pt x="2973197" y="6007862"/>
                  </a:cubicBezTo>
                  <a:cubicBezTo>
                    <a:pt x="2843022" y="6114923"/>
                    <a:pt x="2774061" y="6347206"/>
                    <a:pt x="2614422" y="6382131"/>
                  </a:cubicBezTo>
                  <a:cubicBezTo>
                    <a:pt x="2454656" y="6417056"/>
                    <a:pt x="2295017" y="6234685"/>
                    <a:pt x="2132076" y="6191759"/>
                  </a:cubicBezTo>
                  <a:cubicBezTo>
                    <a:pt x="1982978" y="6152516"/>
                    <a:pt x="1760982" y="6245480"/>
                    <a:pt x="1615694" y="6148452"/>
                  </a:cubicBezTo>
                  <a:cubicBezTo>
                    <a:pt x="1487805" y="6062980"/>
                    <a:pt x="1478026" y="5818379"/>
                    <a:pt x="1357630" y="5693410"/>
                  </a:cubicBezTo>
                  <a:cubicBezTo>
                    <a:pt x="1249680" y="5581396"/>
                    <a:pt x="1006221" y="5569458"/>
                    <a:pt x="907415" y="5429250"/>
                  </a:cubicBezTo>
                  <a:cubicBezTo>
                    <a:pt x="816737" y="5300727"/>
                    <a:pt x="884428" y="5065904"/>
                    <a:pt x="804037" y="4916424"/>
                  </a:cubicBezTo>
                  <a:cubicBezTo>
                    <a:pt x="728853" y="4776724"/>
                    <a:pt x="495046" y="4706112"/>
                    <a:pt x="430784" y="4550410"/>
                  </a:cubicBezTo>
                  <a:cubicBezTo>
                    <a:pt x="369824" y="4402963"/>
                    <a:pt x="484251" y="4187317"/>
                    <a:pt x="434594" y="4027297"/>
                  </a:cubicBezTo>
                  <a:cubicBezTo>
                    <a:pt x="387096" y="3874135"/>
                    <a:pt x="170180" y="3761867"/>
                    <a:pt x="134493" y="3598926"/>
                  </a:cubicBezTo>
                  <a:cubicBezTo>
                    <a:pt x="98806" y="3435985"/>
                    <a:pt x="249174" y="3243453"/>
                    <a:pt x="228346" y="3084449"/>
                  </a:cubicBezTo>
                  <a:cubicBezTo>
                    <a:pt x="206629" y="2918333"/>
                    <a:pt x="12573" y="2770251"/>
                    <a:pt x="6477" y="2610739"/>
                  </a:cubicBezTo>
                  <a:cubicBezTo>
                    <a:pt x="0" y="2442464"/>
                    <a:pt x="182880" y="2280666"/>
                    <a:pt x="192913" y="2122424"/>
                  </a:cubicBezTo>
                  <a:cubicBezTo>
                    <a:pt x="203708" y="1953006"/>
                    <a:pt x="44196" y="1767840"/>
                    <a:pt x="72898" y="1613154"/>
                  </a:cubicBezTo>
                  <a:cubicBezTo>
                    <a:pt x="104140" y="1444498"/>
                    <a:pt x="320421" y="1332103"/>
                    <a:pt x="371729" y="1185164"/>
                  </a:cubicBezTo>
                  <a:cubicBezTo>
                    <a:pt x="429006" y="1021207"/>
                    <a:pt x="335788" y="794893"/>
                    <a:pt x="416306" y="663956"/>
                  </a:cubicBezTo>
                  <a:cubicBezTo>
                    <a:pt x="507873" y="515112"/>
                    <a:pt x="748411" y="506984"/>
                    <a:pt x="867537" y="409067"/>
                  </a:cubicBezTo>
                  <a:cubicBezTo>
                    <a:pt x="997585" y="302133"/>
                    <a:pt x="1066546" y="69850"/>
                    <a:pt x="1226312" y="34925"/>
                  </a:cubicBezTo>
                  <a:cubicBezTo>
                    <a:pt x="1386078" y="0"/>
                    <a:pt x="1545717" y="182372"/>
                    <a:pt x="1708658" y="225298"/>
                  </a:cubicBezTo>
                  <a:cubicBezTo>
                    <a:pt x="1857756" y="264541"/>
                    <a:pt x="2079752" y="171577"/>
                    <a:pt x="2225040" y="268605"/>
                  </a:cubicBezTo>
                  <a:cubicBezTo>
                    <a:pt x="2352929" y="354076"/>
                    <a:pt x="2362708" y="598678"/>
                    <a:pt x="2483104" y="723646"/>
                  </a:cubicBezTo>
                  <a:cubicBezTo>
                    <a:pt x="2591054" y="835660"/>
                    <a:pt x="2834513" y="847598"/>
                    <a:pt x="2933319" y="987806"/>
                  </a:cubicBezTo>
                  <a:cubicBezTo>
                    <a:pt x="3023997" y="1116330"/>
                    <a:pt x="2956306" y="1351153"/>
                    <a:pt x="3036697" y="1500632"/>
                  </a:cubicBezTo>
                  <a:cubicBezTo>
                    <a:pt x="3111881" y="1640332"/>
                    <a:pt x="3345688" y="1710944"/>
                    <a:pt x="3409950" y="1866646"/>
                  </a:cubicBezTo>
                  <a:cubicBezTo>
                    <a:pt x="3470910" y="2014093"/>
                    <a:pt x="3356483" y="2229739"/>
                    <a:pt x="3406140" y="2389759"/>
                  </a:cubicBezTo>
                  <a:cubicBezTo>
                    <a:pt x="3453638" y="2542921"/>
                    <a:pt x="3670554" y="2655062"/>
                    <a:pt x="3706241" y="2818003"/>
                  </a:cubicBezTo>
                  <a:close/>
                </a:path>
              </a:pathLst>
            </a:custGeom>
            <a:blipFill>
              <a:blip r:embed="rId2"/>
              <a:stretch>
                <a:fillRect l="-62291" r="-67828" t="0" b="0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 rot="0">
            <a:off x="13205292" y="8733496"/>
            <a:ext cx="507318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-718824" y="1749740"/>
            <a:ext cx="1392411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400000">
            <a:off x="7062782" y="5658584"/>
            <a:ext cx="1131716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18017" y="2018371"/>
            <a:ext cx="12574774" cy="672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0"/>
              </a:lnSpc>
            </a:pPr>
          </a:p>
          <a:p>
            <a:pPr>
              <a:lnSpc>
                <a:spcPts val="8400"/>
              </a:lnSpc>
            </a:pPr>
            <a:r>
              <a:rPr lang="en-US" sz="7000">
                <a:solidFill>
                  <a:srgbClr val="FFFDF8"/>
                </a:solidFill>
                <a:latin typeface="DM Sans"/>
              </a:rPr>
              <a:t>       SLEEP WITH  YOUR </a:t>
            </a:r>
          </a:p>
          <a:p>
            <a:pPr>
              <a:lnSpc>
                <a:spcPts val="8400"/>
              </a:lnSpc>
            </a:pPr>
            <a:r>
              <a:rPr lang="en-US" sz="7000">
                <a:solidFill>
                  <a:srgbClr val="FFFDF8"/>
                </a:solidFill>
                <a:latin typeface="DM Sans"/>
              </a:rPr>
              <a:t>          LOVED ONES</a:t>
            </a:r>
          </a:p>
          <a:p>
            <a:pPr>
              <a:lnSpc>
                <a:spcPts val="9720"/>
              </a:lnSpc>
            </a:pPr>
          </a:p>
          <a:p>
            <a:pPr>
              <a:lnSpc>
                <a:spcPts val="8400"/>
              </a:lnSpc>
            </a:pPr>
            <a:r>
              <a:rPr lang="en-US" sz="7000">
                <a:solidFill>
                  <a:srgbClr val="FFFDF8"/>
                </a:solidFill>
                <a:latin typeface="DM Sans"/>
              </a:rPr>
              <a:t>    THANK YOU VERY MUCH  </a:t>
            </a:r>
          </a:p>
          <a:p>
            <a:pPr>
              <a:lnSpc>
                <a:spcPts val="8400"/>
              </a:lnSpc>
            </a:pPr>
            <a:r>
              <a:rPr lang="en-US" sz="7000">
                <a:solidFill>
                  <a:srgbClr val="FFFDF8"/>
                </a:solidFill>
                <a:latin typeface="DM Sans"/>
              </a:rPr>
              <a:t>          FOR YOUR ATTENTION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71233" y="685844"/>
            <a:ext cx="574932" cy="57493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41584" y="685844"/>
            <a:ext cx="574932" cy="57493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11935" y="685844"/>
            <a:ext cx="574932" cy="57493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66758" y="9167005"/>
            <a:ext cx="785084" cy="346418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763347" y="537397"/>
            <a:ext cx="9525837" cy="121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27"/>
              </a:lnSpc>
            </a:pPr>
            <a:r>
              <a:rPr lang="en-US" sz="7019">
                <a:solidFill>
                  <a:srgbClr val="FFFDF8"/>
                </a:solidFill>
                <a:latin typeface="DM Sans"/>
              </a:rPr>
              <a:t>    DRIVE  SAFELY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DAFHv5qZ3cI</dc:identifier>
  <dcterms:modified xsi:type="dcterms:W3CDTF">2011-08-01T06:04:30Z</dcterms:modified>
  <cp:revision>1</cp:revision>
  <dc:title>Presentation_nihal</dc:title>
</cp:coreProperties>
</file>