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cba4e24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cba4e24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5cba4e24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5cba4e24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5cba4e24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5cba4e24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5cba4e24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5cba4e24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HYBRID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-PS Love Dataset Analysis</a:t>
            </a:r>
            <a:endParaRPr sz="12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-Asif Khan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-Hemanth Kumar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-Sameer Khan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-Sushanth Reddy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2CC"/>
                </a:solidFill>
              </a:rPr>
              <a:t>Predicting Symptoms of users using Deep Learning</a:t>
            </a:r>
            <a:endParaRPr sz="300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Data has minimum correlation and is very dynamic as it changes from person to person and also depends on various other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unrelated factors . So as the data is randomly distributed, with no specific trend so we are using Deep Neural Networks 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data, and doing supervised learning by considering the factors period cycle and period length. Using this we are trying to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predict her symptoms during their menstrual cycle.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unclear.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needs a lot of pre-processing.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Hiding/Abstraction.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Applied MC to get Nth order relation, But there’s no proper statistical method.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Few users have more less entries than required.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is not consistency. Data is very less and cannot achieve higher accuracy using DNN.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were not able to achieve higher accuracy using DNN on our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need more data with better feature values to get higher accuracy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got only 31.4% accuracy on training Deep Neural Networks on this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got 20% accuracy using Linear Regression with Neural Networks.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can be improved by gathering data with good quality and creating better architecture for Deep Neural Networks.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