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67" r:id="rId6"/>
    <p:sldId id="259" r:id="rId7"/>
    <p:sldId id="261" r:id="rId8"/>
    <p:sldId id="270" r:id="rId9"/>
    <p:sldId id="262" r:id="rId10"/>
    <p:sldId id="265" r:id="rId11"/>
    <p:sldId id="264" r:id="rId12"/>
    <p:sldId id="26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F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2" autoAdjust="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427E8-38B9-7A42-9248-46B10E0174AD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F7111-4D5B-2547-A0AD-EFAD637B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7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1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9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F7111-4D5B-2547-A0AD-EFAD637B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9/28/2020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27036" y="914401"/>
            <a:ext cx="6947127" cy="3488266"/>
          </a:xfrm>
        </p:spPr>
        <p:txBody>
          <a:bodyPr>
            <a:normAutofit/>
          </a:bodyPr>
          <a:lstStyle/>
          <a:p>
            <a:pPr algn="r"/>
            <a:r>
              <a:rPr lang="en-US" sz="7200" dirty="0"/>
              <a:t>Thyroid Spot App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00600" y="5183841"/>
            <a:ext cx="4038600" cy="1347588"/>
          </a:xfrm>
        </p:spPr>
        <p:txBody>
          <a:bodyPr>
            <a:normAutofit/>
          </a:bodyPr>
          <a:lstStyle/>
          <a:p>
            <a:r>
              <a:rPr lang="en-US" sz="2000" dirty="0"/>
              <a:t>Name: Chua Chee Hean</a:t>
            </a:r>
          </a:p>
          <a:p>
            <a:r>
              <a:rPr lang="en-US" sz="2000" dirty="0"/>
              <a:t>Matrix:  1806562C</a:t>
            </a:r>
          </a:p>
          <a:p>
            <a:r>
              <a:rPr lang="en-US" sz="2000" dirty="0"/>
              <a:t>Supervisor: </a:t>
            </a:r>
            <a:r>
              <a:rPr lang="en-US" sz="2000" dirty="0" err="1"/>
              <a:t>Ms</a:t>
            </a:r>
            <a:r>
              <a:rPr lang="en-US" sz="2000" dirty="0"/>
              <a:t> </a:t>
            </a:r>
            <a:r>
              <a:rPr lang="en-US" sz="2000" dirty="0" err="1"/>
              <a:t>Fua</a:t>
            </a:r>
            <a:r>
              <a:rPr lang="en-US" sz="2000" dirty="0"/>
              <a:t> Ying Huey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323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2064" y="65085"/>
            <a:ext cx="7903431" cy="1338021"/>
          </a:xfrm>
        </p:spPr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Subscription-based system for patient users, where patients can get full features after paying a monthly fee</a:t>
            </a:r>
          </a:p>
          <a:p>
            <a:r>
              <a:rPr lang="en-SG" dirty="0"/>
              <a:t>Enhance the chart capabilities to display more types of data</a:t>
            </a:r>
          </a:p>
          <a:p>
            <a:r>
              <a:rPr lang="en-SG" dirty="0"/>
              <a:t>Adding on a chatbot for further inquires on illnesses, setting appointment with clinicians, and FAQs</a:t>
            </a:r>
          </a:p>
        </p:txBody>
      </p:sp>
    </p:spTree>
    <p:extLst>
      <p:ext uri="{BB962C8B-B14F-4D97-AF65-F5344CB8AC3E}">
        <p14:creationId xmlns:p14="http://schemas.microsoft.com/office/powerpoint/2010/main" val="298122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2385" y="69861"/>
            <a:ext cx="6842502" cy="1338021"/>
          </a:xfrm>
        </p:spPr>
        <p:txBody>
          <a:bodyPr/>
          <a:lstStyle/>
          <a:p>
            <a:r>
              <a:rPr lang="en-US" dirty="0"/>
              <a:t>Challenges / Lessons Learnt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A2DC6E28-CCD3-43D1-9F6A-77AEC249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SG" dirty="0"/>
              <a:t>Challenges faced:</a:t>
            </a:r>
          </a:p>
          <a:p>
            <a:r>
              <a:rPr lang="en-SG" dirty="0"/>
              <a:t>We started 3 weeks later than other MP projects, which gives us limited time to do the project</a:t>
            </a:r>
          </a:p>
          <a:p>
            <a:r>
              <a:rPr lang="en-SG" dirty="0"/>
              <a:t>Initially, I was confused about the objectives of this project</a:t>
            </a:r>
          </a:p>
          <a:p>
            <a:r>
              <a:rPr lang="en-SG" dirty="0"/>
              <a:t>No full detailed list of functions was given by the client side, but a prototype was given instead to refer</a:t>
            </a:r>
            <a:br>
              <a:rPr lang="en-SG" dirty="0"/>
            </a:br>
            <a:endParaRPr lang="en-SG" dirty="0"/>
          </a:p>
          <a:p>
            <a:pPr marL="114300" indent="0">
              <a:buNone/>
            </a:pPr>
            <a:r>
              <a:rPr lang="en-SG" dirty="0"/>
              <a:t>Lessons Learnt:</a:t>
            </a:r>
          </a:p>
          <a:p>
            <a:r>
              <a:rPr lang="en-SG" dirty="0"/>
              <a:t>Establishing a common understanding in the group</a:t>
            </a:r>
          </a:p>
          <a:p>
            <a:r>
              <a:rPr lang="en-SG" dirty="0"/>
              <a:t>Updating each other on work progress regularly</a:t>
            </a:r>
          </a:p>
          <a:p>
            <a:r>
              <a:rPr lang="en-SG" dirty="0"/>
              <a:t>Providing each other feedback 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208936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6490"/>
            <a:ext cx="7620000" cy="1143000"/>
          </a:xfrm>
        </p:spPr>
        <p:txBody>
          <a:bodyPr/>
          <a:lstStyle/>
          <a:p>
            <a:pPr algn="ctr"/>
            <a:r>
              <a:rPr lang="en-US" b="1" i="1" dirty="0">
                <a:latin typeface="Apple Chancery"/>
                <a:cs typeface="Apple Chancery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341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Initiated by A*STAR, the Thyroid Spot App is a web application for patients having thyroid diseases and clinicians. 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This app allows patients and clinicians to track patients’ condition through their own thyroid hormone readings. 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Furthermore, clinicians can manage patients such as determining the patient’s optimal medicine dosage through charts. 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This app also provides a dedicated thyroid disease page containing info from symptoms to treatment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Arial" panose="020B0604020202020204" pitchFamily="34" charset="0"/>
                <a:ea typeface="SimSun" panose="02010600030101010101" pitchFamily="2" charset="-122"/>
              </a:rPr>
              <a:t>As well as a </a:t>
            </a: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forum should patients have queries about a particular disease which a clinician can answer.</a:t>
            </a:r>
            <a:endParaRPr lang="en-SG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11480" lvl="1" indent="0">
              <a:lnSpc>
                <a:spcPct val="120000"/>
              </a:lnSpc>
              <a:buNone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85374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with diagnosed thyroid illnesses</a:t>
            </a:r>
          </a:p>
          <a:p>
            <a:r>
              <a:rPr lang="en-US" dirty="0"/>
              <a:t>Elderly patients</a:t>
            </a:r>
          </a:p>
          <a:p>
            <a:r>
              <a:rPr lang="en-US" dirty="0"/>
              <a:t>Doctors who specialize in thyroid illnesses</a:t>
            </a:r>
          </a:p>
        </p:txBody>
      </p:sp>
    </p:spTree>
    <p:extLst>
      <p:ext uri="{BB962C8B-B14F-4D97-AF65-F5344CB8AC3E}">
        <p14:creationId xmlns:p14="http://schemas.microsoft.com/office/powerpoint/2010/main" val="193507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patient test results, also able to add and edit.</a:t>
            </a:r>
          </a:p>
          <a:p>
            <a:r>
              <a:rPr lang="en-US" dirty="0"/>
              <a:t>Adding test results: unit conversion of FT4 and TSH</a:t>
            </a:r>
          </a:p>
          <a:p>
            <a:r>
              <a:rPr lang="en-US" dirty="0"/>
              <a:t>Chart calculation based on the total test results</a:t>
            </a:r>
          </a:p>
          <a:p>
            <a:r>
              <a:rPr lang="en-US" dirty="0"/>
              <a:t>Enlarged calculated chart in a modal</a:t>
            </a:r>
          </a:p>
          <a:p>
            <a:r>
              <a:rPr lang="en-US" dirty="0"/>
              <a:t>Export all test results as CSV format</a:t>
            </a:r>
          </a:p>
          <a:p>
            <a:r>
              <a:rPr lang="en-US" dirty="0"/>
              <a:t>View patient’s prescription, along with latest test results and diagnosis (can be exported to PDF file)</a:t>
            </a:r>
          </a:p>
          <a:p>
            <a:r>
              <a:rPr lang="en-US" dirty="0"/>
              <a:t>Upload prescription image for clinician’s evaluation</a:t>
            </a:r>
          </a:p>
          <a:p>
            <a:r>
              <a:rPr lang="en-US" dirty="0"/>
              <a:t>Search patient’s test results based on date</a:t>
            </a:r>
          </a:p>
          <a:p>
            <a:r>
              <a:rPr lang="en-US" dirty="0"/>
              <a:t>Disease page and disease page details</a:t>
            </a:r>
          </a:p>
          <a:p>
            <a:r>
              <a:rPr lang="en-US" dirty="0"/>
              <a:t>Keyword search feature for disease page</a:t>
            </a:r>
          </a:p>
          <a:p>
            <a:r>
              <a:rPr lang="en-US" dirty="0"/>
              <a:t>Forum + comment section for each disease/illness.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55677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Products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BA32F7-EDAA-450D-8EDC-2398E84D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57568"/>
              </p:ext>
            </p:extLst>
          </p:nvPr>
        </p:nvGraphicFramePr>
        <p:xfrm>
          <a:off x="181336" y="1122038"/>
          <a:ext cx="8171727" cy="5660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909">
                  <a:extLst>
                    <a:ext uri="{9D8B030D-6E8A-4147-A177-3AD203B41FA5}">
                      <a16:colId xmlns:a16="http://schemas.microsoft.com/office/drawing/2014/main" val="2065861071"/>
                    </a:ext>
                  </a:extLst>
                </a:gridCol>
                <a:gridCol w="2723909">
                  <a:extLst>
                    <a:ext uri="{9D8B030D-6E8A-4147-A177-3AD203B41FA5}">
                      <a16:colId xmlns:a16="http://schemas.microsoft.com/office/drawing/2014/main" val="383700817"/>
                    </a:ext>
                  </a:extLst>
                </a:gridCol>
                <a:gridCol w="2723909">
                  <a:extLst>
                    <a:ext uri="{9D8B030D-6E8A-4147-A177-3AD203B41FA5}">
                      <a16:colId xmlns:a16="http://schemas.microsoft.com/office/drawing/2014/main" val="4006290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Thyroid Spot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Prototype app (2017)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1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Web version available?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Yes, features mobile design compatible with both iOS and android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No, but two separate apps for patients and clinicians respectively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2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Chart readings?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39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Keeping patient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9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Able to view patient’s prescription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Yes, patients and clinicians can view and edit image as 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5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Clinicians able to view their patients’ records?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2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Dedicated forum for thyroid illnesses?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32108"/>
                  </a:ext>
                </a:extLst>
              </a:tr>
              <a:tr h="342063">
                <a:tc>
                  <a:txBody>
                    <a:bodyPr/>
                    <a:lstStyle/>
                    <a:p>
                      <a:r>
                        <a:rPr lang="en-SG" sz="1600" dirty="0"/>
                        <a:t>Searching patient readings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3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Page containing info about different thyroid illnesses?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1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Exportation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Able to export prescription with latest readings into PDF, and exporting all FT4 and TSH readings to 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Able to export FT4 and TSH readings into text files (“.txt”)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9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7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/>
          </p:cNvSpPr>
          <p:nvPr/>
        </p:nvSpPr>
        <p:spPr>
          <a:xfrm>
            <a:off x="-718273" y="45159"/>
            <a:ext cx="7260952" cy="912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62F3C-B0F7-4634-9401-265DFFF73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4" y="1056964"/>
            <a:ext cx="7260951" cy="56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3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1101" y="-30995"/>
            <a:ext cx="4905214" cy="13690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Assumptions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D9B8377-C6B4-4789-A398-4FB5C3AC1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SG" dirty="0"/>
              <a:t>Patients can have more than 1 reading per day</a:t>
            </a:r>
          </a:p>
          <a:p>
            <a:r>
              <a:rPr lang="en-SG" dirty="0"/>
              <a:t>Patients can have more than 1 medication</a:t>
            </a:r>
          </a:p>
          <a:p>
            <a:r>
              <a:rPr lang="en-SG" dirty="0"/>
              <a:t>Patients can be diagnosed with more than 1 thyroid illness</a:t>
            </a:r>
          </a:p>
        </p:txBody>
      </p:sp>
    </p:spTree>
    <p:extLst>
      <p:ext uri="{BB962C8B-B14F-4D97-AF65-F5344CB8AC3E}">
        <p14:creationId xmlns:p14="http://schemas.microsoft.com/office/powerpoint/2010/main" val="10410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5754620-88CF-48C4-BC7E-52E66A88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442"/>
            <a:ext cx="7620000" cy="48006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signing up by creating user details and patient information, the patient user will be directed to the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The patient can then choose to view FT4 and TSH results by clicking on the ‘Health’ tab in the navbar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From there, the patient can see his/her test readings, as well as the calculated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Which he/she can add latest test readings, or edit if he/she has entered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The patient can view diagnosis, prescription, and expand the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He/she can also view all thyroid diseases in the ‘Disease’ tab of the navbar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/>
              <a:t>As well as forums and comments, which he/she can contribute to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396476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59048" y="192641"/>
            <a:ext cx="4905214" cy="1369018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current limitations of this app is that the chart is restricted in terms of data display</a:t>
            </a:r>
          </a:p>
        </p:txBody>
      </p:sp>
    </p:spTree>
    <p:extLst>
      <p:ext uri="{BB962C8B-B14F-4D97-AF65-F5344CB8AC3E}">
        <p14:creationId xmlns:p14="http://schemas.microsoft.com/office/powerpoint/2010/main" val="569908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0</TotalTime>
  <Words>667</Words>
  <Application>Microsoft Office PowerPoint</Application>
  <PresentationFormat>On-screen Show (4:3)</PresentationFormat>
  <Paragraphs>91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Apple Chancery</vt:lpstr>
      <vt:lpstr>Arial</vt:lpstr>
      <vt:lpstr>Calibri</vt:lpstr>
      <vt:lpstr>Cambria</vt:lpstr>
      <vt:lpstr>Times New Roman</vt:lpstr>
      <vt:lpstr>Adjacency</vt:lpstr>
      <vt:lpstr>Thyroid Spot App</vt:lpstr>
      <vt:lpstr>Background</vt:lpstr>
      <vt:lpstr>Targeted Users</vt:lpstr>
      <vt:lpstr>Features</vt:lpstr>
      <vt:lpstr>Existing Products </vt:lpstr>
      <vt:lpstr>PowerPoint Presentation</vt:lpstr>
      <vt:lpstr>PowerPoint Presentation</vt:lpstr>
      <vt:lpstr>User Guide</vt:lpstr>
      <vt:lpstr>Limitations</vt:lpstr>
      <vt:lpstr>Future Enhancement</vt:lpstr>
      <vt:lpstr>Challenges / Lessons Learnt</vt:lpstr>
      <vt:lpstr>Thank You</vt:lpstr>
    </vt:vector>
  </TitlesOfParts>
  <Company>Neo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 Final Presentation</dc:title>
  <dc:creator>Glynn Neo</dc:creator>
  <cp:lastModifiedBy>Chee Hean Chua</cp:lastModifiedBy>
  <cp:revision>63</cp:revision>
  <dcterms:created xsi:type="dcterms:W3CDTF">2015-09-23T01:18:13Z</dcterms:created>
  <dcterms:modified xsi:type="dcterms:W3CDTF">2020-09-28T02:17:13Z</dcterms:modified>
</cp:coreProperties>
</file>