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4"/>
  </p:notesMasterIdLst>
  <p:sldIdLst>
    <p:sldId id="256" r:id="rId2"/>
    <p:sldId id="257" r:id="rId3"/>
    <p:sldId id="268" r:id="rId4"/>
    <p:sldId id="269" r:id="rId5"/>
    <p:sldId id="267" r:id="rId6"/>
    <p:sldId id="259" r:id="rId7"/>
    <p:sldId id="261" r:id="rId8"/>
    <p:sldId id="270" r:id="rId9"/>
    <p:sldId id="262" r:id="rId10"/>
    <p:sldId id="265" r:id="rId11"/>
    <p:sldId id="264" r:id="rId12"/>
    <p:sldId id="266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F5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2418" autoAdjust="0"/>
  </p:normalViewPr>
  <p:slideViewPr>
    <p:cSldViewPr snapToGrid="0" snapToObjects="1">
      <p:cViewPr varScale="1">
        <p:scale>
          <a:sx n="67" d="100"/>
          <a:sy n="67" d="100"/>
        </p:scale>
        <p:origin x="126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427E8-38B9-7A42-9248-46B10E0174AD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F7111-4D5B-2547-A0AD-EFAD637B7E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3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F7111-4D5B-2547-A0AD-EFAD637B7E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71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F7111-4D5B-2547-A0AD-EFAD637B7E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51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F7111-4D5B-2547-A0AD-EFAD637B7E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10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F7111-4D5B-2547-A0AD-EFAD637B7E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95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F7111-4D5B-2547-A0AD-EFAD637B7E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32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9/28/2020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27036" y="914401"/>
            <a:ext cx="6947127" cy="3488266"/>
          </a:xfrm>
        </p:spPr>
        <p:txBody>
          <a:bodyPr>
            <a:normAutofit/>
          </a:bodyPr>
          <a:lstStyle/>
          <a:p>
            <a:pPr algn="r"/>
            <a:r>
              <a:rPr lang="en-US" sz="7600" dirty="0"/>
              <a:t>Thyroid-SPOT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800600" y="5183841"/>
            <a:ext cx="4038600" cy="1347588"/>
          </a:xfrm>
        </p:spPr>
        <p:txBody>
          <a:bodyPr>
            <a:normAutofit/>
          </a:bodyPr>
          <a:lstStyle/>
          <a:p>
            <a:r>
              <a:rPr lang="en-US" sz="2000" dirty="0"/>
              <a:t>Name:  Yu </a:t>
            </a:r>
            <a:r>
              <a:rPr lang="en-US" sz="2000" dirty="0" err="1"/>
              <a:t>KaiLong</a:t>
            </a:r>
            <a:endParaRPr lang="en-US" sz="2000" dirty="0"/>
          </a:p>
          <a:p>
            <a:r>
              <a:rPr lang="en-US" sz="2000" dirty="0"/>
              <a:t>Matrix: 1801188B</a:t>
            </a:r>
          </a:p>
          <a:p>
            <a:r>
              <a:rPr lang="en-US" sz="2000" dirty="0"/>
              <a:t>Supervisor: </a:t>
            </a:r>
            <a:r>
              <a:rPr lang="en-US" sz="2000" dirty="0" err="1"/>
              <a:t>Ms</a:t>
            </a:r>
            <a:r>
              <a:rPr lang="en-US" sz="2000" dirty="0"/>
              <a:t> </a:t>
            </a:r>
            <a:r>
              <a:rPr lang="en-US" sz="2000" dirty="0" err="1"/>
              <a:t>Fua</a:t>
            </a:r>
            <a:r>
              <a:rPr lang="en-US" sz="2000" dirty="0"/>
              <a:t> Ying Huey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3232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02064" y="65085"/>
            <a:ext cx="7903431" cy="1338021"/>
          </a:xfrm>
        </p:spPr>
        <p:txBody>
          <a:bodyPr/>
          <a:lstStyle/>
          <a:p>
            <a:r>
              <a:rPr lang="en-US" dirty="0"/>
              <a:t>Future Enhancement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Adding of email notification</a:t>
            </a:r>
          </a:p>
          <a:p>
            <a:r>
              <a:rPr lang="en-SG" dirty="0"/>
              <a:t>Adding of different languages</a:t>
            </a:r>
          </a:p>
          <a:p>
            <a:r>
              <a:rPr lang="en-US" altLang="zh-CN" dirty="0"/>
              <a:t>Adding of notification function for the clinician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81222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2385" y="69861"/>
            <a:ext cx="6842502" cy="1338021"/>
          </a:xfrm>
        </p:spPr>
        <p:txBody>
          <a:bodyPr/>
          <a:lstStyle/>
          <a:p>
            <a:r>
              <a:rPr lang="en-US" dirty="0"/>
              <a:t>Challenges / Lessons Learnt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39BEF270-99EB-4F31-8C99-F6362CDF0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en-SG" dirty="0"/>
              <a:t>Graph – as there was not much resources online / don’t understand. Therefore I spent quite a lot of time working on the graph.</a:t>
            </a:r>
          </a:p>
          <a:p>
            <a:r>
              <a:rPr lang="en-SG" dirty="0"/>
              <a:t>Spending too much time on the graph made me lose quite a lot of precious time which I could be spending on doing additional functions</a:t>
            </a:r>
          </a:p>
          <a:p>
            <a:pPr marL="11430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89369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6490"/>
            <a:ext cx="7620000" cy="1143000"/>
          </a:xfrm>
        </p:spPr>
        <p:txBody>
          <a:bodyPr/>
          <a:lstStyle/>
          <a:p>
            <a:pPr algn="ctr"/>
            <a:r>
              <a:rPr lang="en-US" b="1" i="1" dirty="0">
                <a:latin typeface="Apple Chancery"/>
                <a:cs typeface="Apple Chancery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5341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96FA39-1E68-442D-90AA-695E2A4CC9C2}"/>
              </a:ext>
            </a:extLst>
          </p:cNvPr>
          <p:cNvSpPr txBox="1"/>
          <p:nvPr/>
        </p:nvSpPr>
        <p:spPr>
          <a:xfrm>
            <a:off x="412750" y="1417638"/>
            <a:ext cx="4616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dirty="0"/>
              <a:t>An application to effectively manage </a:t>
            </a:r>
            <a:r>
              <a:rPr lang="en-SG" sz="1800" b="0" i="0" u="none" strike="noStrike" baseline="0" dirty="0">
                <a:solidFill>
                  <a:srgbClr val="000000"/>
                </a:solidFill>
              </a:rPr>
              <a:t>hyperthyroidism and hypothyroidism treatment using personalized medical algorithm.</a:t>
            </a:r>
          </a:p>
          <a:p>
            <a:pPr algn="l"/>
            <a:endParaRPr lang="en-SG" sz="18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1A9FD-3309-4B8D-AFF8-1AF72E401B4F}"/>
              </a:ext>
            </a:extLst>
          </p:cNvPr>
          <p:cNvSpPr txBox="1"/>
          <p:nvPr/>
        </p:nvSpPr>
        <p:spPr>
          <a:xfrm>
            <a:off x="457200" y="2802632"/>
            <a:ext cx="4616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Clinicians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000000"/>
                </a:solidFill>
              </a:rPr>
              <a:t>Effectively determine drug doses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000000"/>
                </a:solidFill>
              </a:rPr>
              <a:t>Better management of patients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5D3B8-3AC8-464B-AB26-0A706372A54E}"/>
              </a:ext>
            </a:extLst>
          </p:cNvPr>
          <p:cNvSpPr txBox="1"/>
          <p:nvPr/>
        </p:nvSpPr>
        <p:spPr>
          <a:xfrm>
            <a:off x="457200" y="4187626"/>
            <a:ext cx="4616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Patients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000000"/>
                </a:solidFill>
              </a:rPr>
              <a:t>Track Medical History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000000"/>
                </a:solidFill>
              </a:rPr>
              <a:t>Learn more about their disease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S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749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Targeted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Clinicians</a:t>
            </a:r>
          </a:p>
          <a:p>
            <a:r>
              <a:rPr lang="en-US" dirty="0"/>
              <a:t>Patients suffering from thyroid diseases</a:t>
            </a:r>
          </a:p>
        </p:txBody>
      </p:sp>
    </p:spTree>
    <p:extLst>
      <p:ext uri="{BB962C8B-B14F-4D97-AF65-F5344CB8AC3E}">
        <p14:creationId xmlns:p14="http://schemas.microsoft.com/office/powerpoint/2010/main" val="193507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patients under the clinician</a:t>
            </a:r>
          </a:p>
          <a:p>
            <a:r>
              <a:rPr lang="en-US" dirty="0"/>
              <a:t>Transferring of patients</a:t>
            </a:r>
          </a:p>
          <a:p>
            <a:r>
              <a:rPr lang="en-US" dirty="0"/>
              <a:t>Removing of patients</a:t>
            </a:r>
          </a:p>
          <a:p>
            <a:r>
              <a:rPr lang="en-US" dirty="0"/>
              <a:t>Sorting of patients</a:t>
            </a:r>
          </a:p>
          <a:p>
            <a:r>
              <a:rPr lang="en-US" dirty="0"/>
              <a:t>Search for patients</a:t>
            </a:r>
          </a:p>
          <a:p>
            <a:r>
              <a:rPr lang="en-US" dirty="0"/>
              <a:t>Graph with algorithm built in</a:t>
            </a:r>
          </a:p>
          <a:p>
            <a:r>
              <a:rPr lang="en-US" dirty="0"/>
              <a:t>Adding / Editing / Deleting of health report</a:t>
            </a:r>
          </a:p>
          <a:p>
            <a:r>
              <a:rPr lang="en-US" dirty="0"/>
              <a:t>Adding / Editing / Deleting of prescription</a:t>
            </a:r>
          </a:p>
          <a:p>
            <a:r>
              <a:rPr lang="en-US" dirty="0"/>
              <a:t>Notifications for the patient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55677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Products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was a previous built, however it was old, and not compatible with modern devices. </a:t>
            </a:r>
          </a:p>
          <a:p>
            <a:r>
              <a:rPr lang="en-US" dirty="0"/>
              <a:t>Patient’s information were not connected to database</a:t>
            </a:r>
          </a:p>
          <a:p>
            <a:r>
              <a:rPr lang="en-US" dirty="0"/>
              <a:t>Not user-friendly</a:t>
            </a:r>
          </a:p>
          <a:p>
            <a:r>
              <a:rPr lang="en-US" dirty="0"/>
              <a:t>Lacks of information on the disease</a:t>
            </a:r>
          </a:p>
          <a:p>
            <a:r>
              <a:rPr lang="en-US" dirty="0"/>
              <a:t>Only has mobile version</a:t>
            </a:r>
          </a:p>
        </p:txBody>
      </p:sp>
    </p:spTree>
    <p:extLst>
      <p:ext uri="{BB962C8B-B14F-4D97-AF65-F5344CB8AC3E}">
        <p14:creationId xmlns:p14="http://schemas.microsoft.com/office/powerpoint/2010/main" val="3267075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Aft>
                <a:spcPts val="600"/>
              </a:spcAft>
            </a:pPr>
            <a:r>
              <a:rPr lang="en-US"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System Architecture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8298ECE-9917-445F-8A78-597B5128F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016" y="1600200"/>
            <a:ext cx="6214368" cy="480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623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11101" y="-30995"/>
            <a:ext cx="4905214" cy="13690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Assumptions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27BF8-DAC2-4C72-85B6-1781A5B8B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en-US" dirty="0"/>
              <a:t>All users know English</a:t>
            </a:r>
          </a:p>
          <a:p>
            <a:r>
              <a:rPr lang="en-US" dirty="0"/>
              <a:t>Assume that users would know how each functions works.</a:t>
            </a:r>
          </a:p>
        </p:txBody>
      </p:sp>
    </p:spTree>
    <p:extLst>
      <p:ext uri="{BB962C8B-B14F-4D97-AF65-F5344CB8AC3E}">
        <p14:creationId xmlns:p14="http://schemas.microsoft.com/office/powerpoint/2010/main" val="104101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Guide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5484" y="1708484"/>
            <a:ext cx="751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64763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740" y="0"/>
            <a:ext cx="4905214" cy="1369018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No changing of languages</a:t>
            </a:r>
          </a:p>
          <a:p>
            <a:r>
              <a:rPr lang="en-SG" dirty="0"/>
              <a:t>The web app has an inbuilt notification which means that patients will only see the notifications when they log in.</a:t>
            </a:r>
          </a:p>
          <a:p>
            <a:pPr marL="114300" indent="0">
              <a:buNone/>
            </a:pPr>
            <a:endParaRPr lang="en-SG" dirty="0"/>
          </a:p>
          <a:p>
            <a:pPr marL="114300" indent="0">
              <a:buNone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69908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262</Words>
  <Application>Microsoft Office PowerPoint</Application>
  <PresentationFormat>On-screen Show (4:3)</PresentationFormat>
  <Paragraphs>54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Apple Chancery</vt:lpstr>
      <vt:lpstr>Arial</vt:lpstr>
      <vt:lpstr>Calibri</vt:lpstr>
      <vt:lpstr>Cambria</vt:lpstr>
      <vt:lpstr>Adjacency</vt:lpstr>
      <vt:lpstr>Thyroid-SPOT</vt:lpstr>
      <vt:lpstr>Background</vt:lpstr>
      <vt:lpstr>Targeted Users</vt:lpstr>
      <vt:lpstr>Features</vt:lpstr>
      <vt:lpstr>Existing Products </vt:lpstr>
      <vt:lpstr>PowerPoint Presentation</vt:lpstr>
      <vt:lpstr>PowerPoint Presentation</vt:lpstr>
      <vt:lpstr>User Guide</vt:lpstr>
      <vt:lpstr>Limitations</vt:lpstr>
      <vt:lpstr>Future Enhancement</vt:lpstr>
      <vt:lpstr>Challenges / Lessons Learnt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Thyroid-SPOT</dc:title>
  <dc:creator>KL Y</dc:creator>
  <cp:lastModifiedBy>KL Y</cp:lastModifiedBy>
  <cp:revision>5</cp:revision>
  <dcterms:created xsi:type="dcterms:W3CDTF">2020-09-27T17:42:17Z</dcterms:created>
  <dcterms:modified xsi:type="dcterms:W3CDTF">2020-09-28T07:30:36Z</dcterms:modified>
</cp:coreProperties>
</file>