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modernComment_119_24AAA8FD.xml" ContentType="application/vnd.ms-powerpoint.comments+xml"/>
  <Override PartName="/ppt/comments/modernComment_116_A3057812.xml" ContentType="application/vnd.ms-powerpoint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modernComment_103_86A91E1D.xml" ContentType="application/vnd.ms-powerpoint.comments+xml"/>
  <Override PartName="/ppt/comments/modernComment_117_A19AEE14.xml" ContentType="application/vnd.ms-powerpoint.comments+xml"/>
  <Override PartName="/ppt/comments/modernComment_118_1784CE29.xml" ContentType="application/vnd.ms-powerpoint.comments+xml"/>
  <Override PartName="/ppt/comments/modernComment_115_6BC5DC30.xml" ContentType="application/vnd.ms-powerpoint.comments+xml"/>
  <Override PartName="/ppt/comments/modernComment_104_651E83EC.xml" ContentType="application/vnd.ms-powerpoint.comments+xml"/>
  <Override PartName="/ppt/comments/modernComment_10E_FA52B4E0.xml" ContentType="application/vnd.ms-powerpoint.comment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81" r:id="rId4"/>
    <p:sldId id="264" r:id="rId5"/>
    <p:sldId id="258" r:id="rId6"/>
    <p:sldId id="278" r:id="rId7"/>
    <p:sldId id="272" r:id="rId8"/>
    <p:sldId id="265" r:id="rId9"/>
    <p:sldId id="259" r:id="rId10"/>
    <p:sldId id="279" r:id="rId11"/>
    <p:sldId id="280" r:id="rId12"/>
    <p:sldId id="277" r:id="rId13"/>
    <p:sldId id="266" r:id="rId14"/>
    <p:sldId id="260" r:id="rId15"/>
    <p:sldId id="267" r:id="rId16"/>
    <p:sldId id="261" r:id="rId17"/>
    <p:sldId id="268" r:id="rId18"/>
    <p:sldId id="262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5DD7467-FA0A-B114-E07E-07B447029C10}" name="Marvin Ahl" initials="MA" userId="S::marvin.ahl@ppcschule.onmicrosoft.com::3b47c172-1919-43a0-b94b-5d2d5d02a23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vin Ahl" userId="S::marvin.ahl@ppcschule.onmicrosoft.com::3b47c172-1919-43a0-b94b-5d2d5d02a234" providerId="AD" clId="Web-{0FC0E69A-B89D-EC45-11E1-08E9A04BBAC2}"/>
    <pc:docChg chg="modSld">
      <pc:chgData name="Marvin Ahl" userId="S::marvin.ahl@ppcschule.onmicrosoft.com::3b47c172-1919-43a0-b94b-5d2d5d02a234" providerId="AD" clId="Web-{0FC0E69A-B89D-EC45-11E1-08E9A04BBAC2}" dt="2022-11-16T11:35:24.264" v="44" actId="20577"/>
      <pc:docMkLst>
        <pc:docMk/>
      </pc:docMkLst>
      <pc:sldChg chg="addSp modSp mod setBg">
        <pc:chgData name="Marvin Ahl" userId="S::marvin.ahl@ppcschule.onmicrosoft.com::3b47c172-1919-43a0-b94b-5d2d5d02a234" providerId="AD" clId="Web-{0FC0E69A-B89D-EC45-11E1-08E9A04BBAC2}" dt="2022-11-16T11:35:16.826" v="38" actId="20577"/>
        <pc:sldMkLst>
          <pc:docMk/>
          <pc:sldMk cId="224701078" sldId="261"/>
        </pc:sldMkLst>
        <pc:spChg chg="mod">
          <ac:chgData name="Marvin Ahl" userId="S::marvin.ahl@ppcschule.onmicrosoft.com::3b47c172-1919-43a0-b94b-5d2d5d02a234" providerId="AD" clId="Web-{0FC0E69A-B89D-EC45-11E1-08E9A04BBAC2}" dt="2022-11-16T11:35:16.826" v="38" actId="20577"/>
          <ac:spMkLst>
            <pc:docMk/>
            <pc:sldMk cId="224701078" sldId="261"/>
            <ac:spMk id="2" creationId="{2DA61F3F-3204-4E1B-BAD5-8F31A28FF0B0}"/>
          </ac:spMkLst>
        </pc:spChg>
        <pc:spChg chg="mod">
          <ac:chgData name="Marvin Ahl" userId="S::marvin.ahl@ppcschule.onmicrosoft.com::3b47c172-1919-43a0-b94b-5d2d5d02a234" providerId="AD" clId="Web-{0FC0E69A-B89D-EC45-11E1-08E9A04BBAC2}" dt="2022-11-16T11:34:33.604" v="31"/>
          <ac:spMkLst>
            <pc:docMk/>
            <pc:sldMk cId="224701078" sldId="261"/>
            <ac:spMk id="3" creationId="{C9F8AE33-27EB-4A3D-A19F-26E4E17E200B}"/>
          </ac:spMkLst>
        </pc:spChg>
        <pc:spChg chg="add">
          <ac:chgData name="Marvin Ahl" userId="S::marvin.ahl@ppcschule.onmicrosoft.com::3b47c172-1919-43a0-b94b-5d2d5d02a234" providerId="AD" clId="Web-{0FC0E69A-B89D-EC45-11E1-08E9A04BBAC2}" dt="2022-11-16T11:34:33.604" v="31"/>
          <ac:spMkLst>
            <pc:docMk/>
            <pc:sldMk cId="224701078" sldId="261"/>
            <ac:spMk id="9" creationId="{909FE742-1A27-4AEF-B5F0-F8C383EAB1D7}"/>
          </ac:spMkLst>
        </pc:spChg>
        <pc:picChg chg="add mod ord">
          <ac:chgData name="Marvin Ahl" userId="S::marvin.ahl@ppcschule.onmicrosoft.com::3b47c172-1919-43a0-b94b-5d2d5d02a234" providerId="AD" clId="Web-{0FC0E69A-B89D-EC45-11E1-08E9A04BBAC2}" dt="2022-11-16T11:34:33.604" v="31"/>
          <ac:picMkLst>
            <pc:docMk/>
            <pc:sldMk cId="224701078" sldId="261"/>
            <ac:picMk id="4" creationId="{6E8A14FE-B8FE-A162-38CB-9665DF0A7449}"/>
          </ac:picMkLst>
        </pc:picChg>
      </pc:sldChg>
      <pc:sldChg chg="modSp">
        <pc:chgData name="Marvin Ahl" userId="S::marvin.ahl@ppcschule.onmicrosoft.com::3b47c172-1919-43a0-b94b-5d2d5d02a234" providerId="AD" clId="Web-{0FC0E69A-B89D-EC45-11E1-08E9A04BBAC2}" dt="2022-11-16T11:33:27.490" v="29" actId="20577"/>
        <pc:sldMkLst>
          <pc:docMk/>
          <pc:sldMk cId="682255483" sldId="264"/>
        </pc:sldMkLst>
        <pc:spChg chg="mod">
          <ac:chgData name="Marvin Ahl" userId="S::marvin.ahl@ppcschule.onmicrosoft.com::3b47c172-1919-43a0-b94b-5d2d5d02a234" providerId="AD" clId="Web-{0FC0E69A-B89D-EC45-11E1-08E9A04BBAC2}" dt="2022-11-16T11:33:27.490" v="29" actId="20577"/>
          <ac:spMkLst>
            <pc:docMk/>
            <pc:sldMk cId="682255483" sldId="264"/>
            <ac:spMk id="3" creationId="{47AFAB2E-3384-8A14-7629-D83DF555F66A}"/>
          </ac:spMkLst>
        </pc:spChg>
      </pc:sldChg>
      <pc:sldChg chg="modSp">
        <pc:chgData name="Marvin Ahl" userId="S::marvin.ahl@ppcschule.onmicrosoft.com::3b47c172-1919-43a0-b94b-5d2d5d02a234" providerId="AD" clId="Web-{0FC0E69A-B89D-EC45-11E1-08E9A04BBAC2}" dt="2022-11-16T11:35:24.264" v="44" actId="20577"/>
        <pc:sldMkLst>
          <pc:docMk/>
          <pc:sldMk cId="4081080393" sldId="267"/>
        </pc:sldMkLst>
        <pc:spChg chg="mod">
          <ac:chgData name="Marvin Ahl" userId="S::marvin.ahl@ppcschule.onmicrosoft.com::3b47c172-1919-43a0-b94b-5d2d5d02a234" providerId="AD" clId="Web-{0FC0E69A-B89D-EC45-11E1-08E9A04BBAC2}" dt="2022-11-16T11:35:24.264" v="44" actId="20577"/>
          <ac:spMkLst>
            <pc:docMk/>
            <pc:sldMk cId="4081080393" sldId="267"/>
            <ac:spMk id="3" creationId="{9F2A122C-1641-EB8D-B5CA-7E04958E7399}"/>
          </ac:spMkLst>
        </pc:spChg>
      </pc:sldChg>
    </pc:docChg>
  </pc:docChgLst>
  <pc:docChgLst>
    <pc:chgData name="Marvin Ahl" userId="S::marvin.ahl@ppcschule.onmicrosoft.com::3b47c172-1919-43a0-b94b-5d2d5d02a234" providerId="AD" clId="Web-{200BADE7-BEC2-AEA0-1AF0-96BDC34A5023}"/>
    <pc:docChg chg="modSld">
      <pc:chgData name="Marvin Ahl" userId="S::marvin.ahl@ppcschule.onmicrosoft.com::3b47c172-1919-43a0-b94b-5d2d5d02a234" providerId="AD" clId="Web-{200BADE7-BEC2-AEA0-1AF0-96BDC34A5023}" dt="2022-11-09T11:20:37" v="127" actId="20577"/>
      <pc:docMkLst>
        <pc:docMk/>
      </pc:docMkLst>
      <pc:sldChg chg="modSp">
        <pc:chgData name="Marvin Ahl" userId="S::marvin.ahl@ppcschule.onmicrosoft.com::3b47c172-1919-43a0-b94b-5d2d5d02a234" providerId="AD" clId="Web-{200BADE7-BEC2-AEA0-1AF0-96BDC34A5023}" dt="2022-11-09T11:20:37" v="127" actId="20577"/>
        <pc:sldMkLst>
          <pc:docMk/>
          <pc:sldMk cId="317427063" sldId="262"/>
        </pc:sldMkLst>
        <pc:spChg chg="mod">
          <ac:chgData name="Marvin Ahl" userId="S::marvin.ahl@ppcschule.onmicrosoft.com::3b47c172-1919-43a0-b94b-5d2d5d02a234" providerId="AD" clId="Web-{200BADE7-BEC2-AEA0-1AF0-96BDC34A5023}" dt="2022-11-09T11:20:37" v="127" actId="20577"/>
          <ac:spMkLst>
            <pc:docMk/>
            <pc:sldMk cId="317427063" sldId="262"/>
            <ac:spMk id="3" creationId="{FFE11284-E55D-3465-F12A-93615779696A}"/>
          </ac:spMkLst>
        </pc:spChg>
      </pc:sldChg>
    </pc:docChg>
  </pc:docChgLst>
  <pc:docChgLst>
    <pc:chgData name="Marvin Ahl" userId="S::marvin.ahl@ppcschule.onmicrosoft.com::3b47c172-1919-43a0-b94b-5d2d5d02a234" providerId="AD" clId="Web-{0789AF66-57AB-26D5-08B3-4C978175BA5D}"/>
    <pc:docChg chg="delSld modSld">
      <pc:chgData name="Marvin Ahl" userId="S::marvin.ahl@ppcschule.onmicrosoft.com::3b47c172-1919-43a0-b94b-5d2d5d02a234" providerId="AD" clId="Web-{0789AF66-57AB-26D5-08B3-4C978175BA5D}" dt="2022-11-30T05:32:27.988" v="88" actId="20577"/>
      <pc:docMkLst>
        <pc:docMk/>
      </pc:docMkLst>
      <pc:sldChg chg="modSp">
        <pc:chgData name="Marvin Ahl" userId="S::marvin.ahl@ppcschule.onmicrosoft.com::3b47c172-1919-43a0-b94b-5d2d5d02a234" providerId="AD" clId="Web-{0789AF66-57AB-26D5-08B3-4C978175BA5D}" dt="2022-11-30T05:32:27.988" v="88" actId="20577"/>
        <pc:sldMkLst>
          <pc:docMk/>
          <pc:sldMk cId="4199724256" sldId="270"/>
        </pc:sldMkLst>
        <pc:spChg chg="mod">
          <ac:chgData name="Marvin Ahl" userId="S::marvin.ahl@ppcschule.onmicrosoft.com::3b47c172-1919-43a0-b94b-5d2d5d02a234" providerId="AD" clId="Web-{0789AF66-57AB-26D5-08B3-4C978175BA5D}" dt="2022-11-30T05:32:27.988" v="88" actId="20577"/>
          <ac:spMkLst>
            <pc:docMk/>
            <pc:sldMk cId="4199724256" sldId="270"/>
            <ac:spMk id="3" creationId="{FFE11284-E55D-3465-F12A-93615779696A}"/>
          </ac:spMkLst>
        </pc:spChg>
      </pc:sldChg>
      <pc:sldChg chg="modSp">
        <pc:chgData name="Marvin Ahl" userId="S::marvin.ahl@ppcschule.onmicrosoft.com::3b47c172-1919-43a0-b94b-5d2d5d02a234" providerId="AD" clId="Web-{0789AF66-57AB-26D5-08B3-4C978175BA5D}" dt="2022-11-30T05:28:42.324" v="26" actId="20577"/>
        <pc:sldMkLst>
          <pc:docMk/>
          <pc:sldMk cId="1808129072" sldId="277"/>
        </pc:sldMkLst>
        <pc:spChg chg="mod">
          <ac:chgData name="Marvin Ahl" userId="S::marvin.ahl@ppcschule.onmicrosoft.com::3b47c172-1919-43a0-b94b-5d2d5d02a234" providerId="AD" clId="Web-{0789AF66-57AB-26D5-08B3-4C978175BA5D}" dt="2022-11-30T05:28:42.324" v="26" actId="20577"/>
          <ac:spMkLst>
            <pc:docMk/>
            <pc:sldMk cId="1808129072" sldId="277"/>
            <ac:spMk id="6" creationId="{41C35278-EED9-1F6B-F864-019460C097A5}"/>
          </ac:spMkLst>
        </pc:spChg>
      </pc:sldChg>
      <pc:sldChg chg="modSp">
        <pc:chgData name="Marvin Ahl" userId="S::marvin.ahl@ppcschule.onmicrosoft.com::3b47c172-1919-43a0-b94b-5d2d5d02a234" providerId="AD" clId="Web-{0789AF66-57AB-26D5-08B3-4C978175BA5D}" dt="2022-11-30T05:28:00.916" v="17" actId="20577"/>
        <pc:sldMkLst>
          <pc:docMk/>
          <pc:sldMk cId="394579497" sldId="280"/>
        </pc:sldMkLst>
        <pc:spChg chg="mod">
          <ac:chgData name="Marvin Ahl" userId="S::marvin.ahl@ppcschule.onmicrosoft.com::3b47c172-1919-43a0-b94b-5d2d5d02a234" providerId="AD" clId="Web-{0789AF66-57AB-26D5-08B3-4C978175BA5D}" dt="2022-11-30T05:28:00.916" v="17" actId="20577"/>
          <ac:spMkLst>
            <pc:docMk/>
            <pc:sldMk cId="394579497" sldId="280"/>
            <ac:spMk id="3" creationId="{4E63C96A-50B2-9AEE-5DA1-29CA20C0D5F1}"/>
          </ac:spMkLst>
        </pc:spChg>
      </pc:sldChg>
      <pc:sldChg chg="del">
        <pc:chgData name="Marvin Ahl" userId="S::marvin.ahl@ppcschule.onmicrosoft.com::3b47c172-1919-43a0-b94b-5d2d5d02a234" providerId="AD" clId="Web-{0789AF66-57AB-26D5-08B3-4C978175BA5D}" dt="2022-11-30T05:27:05.367" v="0"/>
        <pc:sldMkLst>
          <pc:docMk/>
          <pc:sldMk cId="2666893409" sldId="282"/>
        </pc:sldMkLst>
      </pc:sldChg>
      <pc:sldChg chg="del">
        <pc:chgData name="Marvin Ahl" userId="S::marvin.ahl@ppcschule.onmicrosoft.com::3b47c172-1919-43a0-b94b-5d2d5d02a234" providerId="AD" clId="Web-{0789AF66-57AB-26D5-08B3-4C978175BA5D}" dt="2022-11-30T05:27:08.117" v="1"/>
        <pc:sldMkLst>
          <pc:docMk/>
          <pc:sldMk cId="1520532453" sldId="283"/>
        </pc:sldMkLst>
      </pc:sldChg>
    </pc:docChg>
  </pc:docChgLst>
  <pc:docChgLst>
    <pc:chgData name="Marvin Ahl" userId="3b47c172-1919-43a0-b94b-5d2d5d02a234" providerId="ADAL" clId="{101D667D-4D8E-410A-9196-1F05E3022238}"/>
    <pc:docChg chg="custSel addSld modSld">
      <pc:chgData name="Marvin Ahl" userId="3b47c172-1919-43a0-b94b-5d2d5d02a234" providerId="ADAL" clId="{101D667D-4D8E-410A-9196-1F05E3022238}" dt="2022-11-09T11:08:57.532" v="316" actId="313"/>
      <pc:docMkLst>
        <pc:docMk/>
      </pc:docMkLst>
      <pc:sldChg chg="modSp mod">
        <pc:chgData name="Marvin Ahl" userId="3b47c172-1919-43a0-b94b-5d2d5d02a234" providerId="ADAL" clId="{101D667D-4D8E-410A-9196-1F05E3022238}" dt="2022-11-09T11:07:27.955" v="94"/>
        <pc:sldMkLst>
          <pc:docMk/>
          <pc:sldMk cId="1577499883" sldId="256"/>
        </pc:sldMkLst>
        <pc:spChg chg="mod">
          <ac:chgData name="Marvin Ahl" userId="3b47c172-1919-43a0-b94b-5d2d5d02a234" providerId="ADAL" clId="{101D667D-4D8E-410A-9196-1F05E3022238}" dt="2022-11-09T11:07:27.955" v="94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Marvin Ahl" userId="3b47c172-1919-43a0-b94b-5d2d5d02a234" providerId="ADAL" clId="{101D667D-4D8E-410A-9196-1F05E3022238}" dt="2022-11-09T11:07:27.955" v="94"/>
          <ac:spMkLst>
            <pc:docMk/>
            <pc:sldMk cId="1577499883" sldId="256"/>
            <ac:spMk id="3" creationId="{00000000-0000-0000-0000-000000000000}"/>
          </ac:spMkLst>
        </pc:spChg>
      </pc:sldChg>
      <pc:sldChg chg="modSp new mod">
        <pc:chgData name="Marvin Ahl" userId="3b47c172-1919-43a0-b94b-5d2d5d02a234" providerId="ADAL" clId="{101D667D-4D8E-410A-9196-1F05E3022238}" dt="2022-11-09T11:08:21.427" v="207" actId="313"/>
        <pc:sldMkLst>
          <pc:docMk/>
          <pc:sldMk cId="2523997674" sldId="257"/>
        </pc:sldMkLst>
        <pc:spChg chg="mod">
          <ac:chgData name="Marvin Ahl" userId="3b47c172-1919-43a0-b94b-5d2d5d02a234" providerId="ADAL" clId="{101D667D-4D8E-410A-9196-1F05E3022238}" dt="2022-11-09T11:07:34.681" v="103" actId="20577"/>
          <ac:spMkLst>
            <pc:docMk/>
            <pc:sldMk cId="2523997674" sldId="257"/>
            <ac:spMk id="2" creationId="{89D52CB9-8CBA-409C-BFEE-1B92983618EB}"/>
          </ac:spMkLst>
        </pc:spChg>
        <pc:spChg chg="mod">
          <ac:chgData name="Marvin Ahl" userId="3b47c172-1919-43a0-b94b-5d2d5d02a234" providerId="ADAL" clId="{101D667D-4D8E-410A-9196-1F05E3022238}" dt="2022-11-09T11:08:21.427" v="207" actId="313"/>
          <ac:spMkLst>
            <pc:docMk/>
            <pc:sldMk cId="2523997674" sldId="257"/>
            <ac:spMk id="3" creationId="{49515538-80DC-46F0-9510-9E0AB329CE56}"/>
          </ac:spMkLst>
        </pc:spChg>
      </pc:sldChg>
      <pc:sldChg chg="modSp new mod">
        <pc:chgData name="Marvin Ahl" userId="3b47c172-1919-43a0-b94b-5d2d5d02a234" providerId="ADAL" clId="{101D667D-4D8E-410A-9196-1F05E3022238}" dt="2022-11-09T11:08:32.666" v="240" actId="20577"/>
        <pc:sldMkLst>
          <pc:docMk/>
          <pc:sldMk cId="2863173671" sldId="258"/>
        </pc:sldMkLst>
        <pc:spChg chg="mod">
          <ac:chgData name="Marvin Ahl" userId="3b47c172-1919-43a0-b94b-5d2d5d02a234" providerId="ADAL" clId="{101D667D-4D8E-410A-9196-1F05E3022238}" dt="2022-11-09T11:08:32.666" v="240" actId="20577"/>
          <ac:spMkLst>
            <pc:docMk/>
            <pc:sldMk cId="2863173671" sldId="258"/>
            <ac:spMk id="2" creationId="{6C7DC9FA-F9FF-4D9A-9353-477042B5EED0}"/>
          </ac:spMkLst>
        </pc:spChg>
      </pc:sldChg>
      <pc:sldChg chg="modSp new mod">
        <pc:chgData name="Marvin Ahl" userId="3b47c172-1919-43a0-b94b-5d2d5d02a234" providerId="ADAL" clId="{101D667D-4D8E-410A-9196-1F05E3022238}" dt="2022-11-09T11:08:37.497" v="245" actId="20577"/>
        <pc:sldMkLst>
          <pc:docMk/>
          <pc:sldMk cId="2259230237" sldId="259"/>
        </pc:sldMkLst>
        <pc:spChg chg="mod">
          <ac:chgData name="Marvin Ahl" userId="3b47c172-1919-43a0-b94b-5d2d5d02a234" providerId="ADAL" clId="{101D667D-4D8E-410A-9196-1F05E3022238}" dt="2022-11-09T11:08:37.497" v="245" actId="20577"/>
          <ac:spMkLst>
            <pc:docMk/>
            <pc:sldMk cId="2259230237" sldId="259"/>
            <ac:spMk id="2" creationId="{1DD48D4B-1300-4EB1-A3C0-3B328B418499}"/>
          </ac:spMkLst>
        </pc:spChg>
      </pc:sldChg>
      <pc:sldChg chg="modSp new mod">
        <pc:chgData name="Marvin Ahl" userId="3b47c172-1919-43a0-b94b-5d2d5d02a234" providerId="ADAL" clId="{101D667D-4D8E-410A-9196-1F05E3022238}" dt="2022-11-09T11:08:47.378" v="281" actId="20577"/>
        <pc:sldMkLst>
          <pc:docMk/>
          <pc:sldMk cId="1696498668" sldId="260"/>
        </pc:sldMkLst>
        <pc:spChg chg="mod">
          <ac:chgData name="Marvin Ahl" userId="3b47c172-1919-43a0-b94b-5d2d5d02a234" providerId="ADAL" clId="{101D667D-4D8E-410A-9196-1F05E3022238}" dt="2022-11-09T11:08:47.378" v="281" actId="20577"/>
          <ac:spMkLst>
            <pc:docMk/>
            <pc:sldMk cId="1696498668" sldId="260"/>
            <ac:spMk id="2" creationId="{5E27D75E-CF2A-4F3A-991F-93CB612B9AF9}"/>
          </ac:spMkLst>
        </pc:spChg>
      </pc:sldChg>
      <pc:sldChg chg="modSp new mod">
        <pc:chgData name="Marvin Ahl" userId="3b47c172-1919-43a0-b94b-5d2d5d02a234" providerId="ADAL" clId="{101D667D-4D8E-410A-9196-1F05E3022238}" dt="2022-11-09T11:08:57.532" v="316" actId="313"/>
        <pc:sldMkLst>
          <pc:docMk/>
          <pc:sldMk cId="224701078" sldId="261"/>
        </pc:sldMkLst>
        <pc:spChg chg="mod">
          <ac:chgData name="Marvin Ahl" userId="3b47c172-1919-43a0-b94b-5d2d5d02a234" providerId="ADAL" clId="{101D667D-4D8E-410A-9196-1F05E3022238}" dt="2022-11-09T11:08:57.532" v="316" actId="313"/>
          <ac:spMkLst>
            <pc:docMk/>
            <pc:sldMk cId="224701078" sldId="261"/>
            <ac:spMk id="2" creationId="{2DA61F3F-3204-4E1B-BAD5-8F31A28FF0B0}"/>
          </ac:spMkLst>
        </pc:spChg>
      </pc:sldChg>
    </pc:docChg>
  </pc:docChgLst>
  <pc:docChgLst>
    <pc:chgData name="Marvin Ahl" userId="S::marvin.ahl@ppcschule.onmicrosoft.com::3b47c172-1919-43a0-b94b-5d2d5d02a234" providerId="AD" clId="Web-{3C822A75-C2E1-42B6-85E3-873E4B1B17BE}"/>
    <pc:docChg chg="addSld modSld">
      <pc:chgData name="Marvin Ahl" userId="S::marvin.ahl@ppcschule.onmicrosoft.com::3b47c172-1919-43a0-b94b-5d2d5d02a234" providerId="AD" clId="Web-{3C822A75-C2E1-42B6-85E3-873E4B1B17BE}" dt="2022-11-09T11:12:20.627" v="93" actId="20577"/>
      <pc:docMkLst>
        <pc:docMk/>
      </pc:docMkLst>
      <pc:sldChg chg="modSp">
        <pc:chgData name="Marvin Ahl" userId="S::marvin.ahl@ppcschule.onmicrosoft.com::3b47c172-1919-43a0-b94b-5d2d5d02a234" providerId="AD" clId="Web-{3C822A75-C2E1-42B6-85E3-873E4B1B17BE}" dt="2022-11-09T11:10:50.166" v="1" actId="20577"/>
        <pc:sldMkLst>
          <pc:docMk/>
          <pc:sldMk cId="1577499883" sldId="256"/>
        </pc:sldMkLst>
        <pc:spChg chg="mod">
          <ac:chgData name="Marvin Ahl" userId="S::marvin.ahl@ppcschule.onmicrosoft.com::3b47c172-1919-43a0-b94b-5d2d5d02a234" providerId="AD" clId="Web-{3C822A75-C2E1-42B6-85E3-873E4B1B17BE}" dt="2022-11-09T11:10:50.166" v="1" actId="20577"/>
          <ac:spMkLst>
            <pc:docMk/>
            <pc:sldMk cId="1577499883" sldId="256"/>
            <ac:spMk id="2" creationId="{00000000-0000-0000-0000-000000000000}"/>
          </ac:spMkLst>
        </pc:spChg>
      </pc:sldChg>
      <pc:sldChg chg="modSp new">
        <pc:chgData name="Marvin Ahl" userId="S::marvin.ahl@ppcschule.onmicrosoft.com::3b47c172-1919-43a0-b94b-5d2d5d02a234" providerId="AD" clId="Web-{3C822A75-C2E1-42B6-85E3-873E4B1B17BE}" dt="2022-11-09T11:11:03.762" v="6" actId="20577"/>
        <pc:sldMkLst>
          <pc:docMk/>
          <pc:sldMk cId="317427063" sldId="262"/>
        </pc:sldMkLst>
        <pc:spChg chg="mod">
          <ac:chgData name="Marvin Ahl" userId="S::marvin.ahl@ppcschule.onmicrosoft.com::3b47c172-1919-43a0-b94b-5d2d5d02a234" providerId="AD" clId="Web-{3C822A75-C2E1-42B6-85E3-873E4B1B17BE}" dt="2022-11-09T11:11:03.762" v="6" actId="20577"/>
          <ac:spMkLst>
            <pc:docMk/>
            <pc:sldMk cId="317427063" sldId="262"/>
            <ac:spMk id="2" creationId="{526968A6-A0FD-4FF7-E797-30A9568B9E4B}"/>
          </ac:spMkLst>
        </pc:spChg>
      </pc:sldChg>
      <pc:sldChg chg="modSp new mod modClrScheme chgLayout">
        <pc:chgData name="Marvin Ahl" userId="S::marvin.ahl@ppcschule.onmicrosoft.com::3b47c172-1919-43a0-b94b-5d2d5d02a234" providerId="AD" clId="Web-{3C822A75-C2E1-42B6-85E3-873E4B1B17BE}" dt="2022-11-09T11:12:20.627" v="93" actId="20577"/>
        <pc:sldMkLst>
          <pc:docMk/>
          <pc:sldMk cId="3643210217" sldId="263"/>
        </pc:sldMkLst>
        <pc:spChg chg="mod ord">
          <ac:chgData name="Marvin Ahl" userId="S::marvin.ahl@ppcschule.onmicrosoft.com::3b47c172-1919-43a0-b94b-5d2d5d02a234" providerId="AD" clId="Web-{3C822A75-C2E1-42B6-85E3-873E4B1B17BE}" dt="2022-11-09T11:12:20.627" v="93" actId="20577"/>
          <ac:spMkLst>
            <pc:docMk/>
            <pc:sldMk cId="3643210217" sldId="263"/>
            <ac:spMk id="2" creationId="{0AE0E0A7-8160-F77A-6D0A-01C2F5A16D75}"/>
          </ac:spMkLst>
        </pc:spChg>
        <pc:spChg chg="mod ord">
          <ac:chgData name="Marvin Ahl" userId="S::marvin.ahl@ppcschule.onmicrosoft.com::3b47c172-1919-43a0-b94b-5d2d5d02a234" providerId="AD" clId="Web-{3C822A75-C2E1-42B6-85E3-873E4B1B17BE}" dt="2022-11-09T11:11:47.153" v="49" actId="20577"/>
          <ac:spMkLst>
            <pc:docMk/>
            <pc:sldMk cId="3643210217" sldId="263"/>
            <ac:spMk id="3" creationId="{B205B8EA-B9D7-5FC3-6D80-CFF5B2B1EECA}"/>
          </ac:spMkLst>
        </pc:spChg>
      </pc:sldChg>
    </pc:docChg>
  </pc:docChgLst>
  <pc:docChgLst>
    <pc:chgData name="Marvin Ahl" userId="3b47c172-1919-43a0-b94b-5d2d5d02a234" providerId="ADAL" clId="{856A7F9A-72F7-46FB-86CC-E29288C77C6F}"/>
    <pc:docChg chg="modSld">
      <pc:chgData name="Marvin Ahl" userId="3b47c172-1919-43a0-b94b-5d2d5d02a234" providerId="ADAL" clId="{856A7F9A-72F7-46FB-86CC-E29288C77C6F}" dt="2022-11-16T11:07:11.806" v="82" actId="27918"/>
      <pc:docMkLst>
        <pc:docMk/>
      </pc:docMkLst>
      <pc:sldChg chg="addSp delSp modSp mod">
        <pc:chgData name="Marvin Ahl" userId="3b47c172-1919-43a0-b94b-5d2d5d02a234" providerId="ADAL" clId="{856A7F9A-72F7-46FB-86CC-E29288C77C6F}" dt="2022-11-16T11:07:11.806" v="82" actId="27918"/>
        <pc:sldMkLst>
          <pc:docMk/>
          <pc:sldMk cId="383051590" sldId="272"/>
        </pc:sldMkLst>
        <pc:spChg chg="del">
          <ac:chgData name="Marvin Ahl" userId="3b47c172-1919-43a0-b94b-5d2d5d02a234" providerId="ADAL" clId="{856A7F9A-72F7-46FB-86CC-E29288C77C6F}" dt="2022-11-16T10:59:30.543" v="1" actId="1957"/>
          <ac:spMkLst>
            <pc:docMk/>
            <pc:sldMk cId="383051590" sldId="272"/>
            <ac:spMk id="3" creationId="{FC3756F3-AD36-A5BB-3E9F-8CB98766E98A}"/>
          </ac:spMkLst>
        </pc:spChg>
        <pc:graphicFrameChg chg="add mod">
          <ac:chgData name="Marvin Ahl" userId="3b47c172-1919-43a0-b94b-5d2d5d02a234" providerId="ADAL" clId="{856A7F9A-72F7-46FB-86CC-E29288C77C6F}" dt="2022-11-16T11:06:44.359" v="80" actId="692"/>
          <ac:graphicFrameMkLst>
            <pc:docMk/>
            <pc:sldMk cId="383051590" sldId="272"/>
            <ac:graphicFrameMk id="6" creationId="{B1FEFF16-7817-4C0A-A1A4-72F729569940}"/>
          </ac:graphicFrameMkLst>
        </pc:graphicFrameChg>
      </pc:sldChg>
    </pc:docChg>
  </pc:docChgLst>
  <pc:docChgLst>
    <pc:chgData name="Marvin Ahl" userId="3b47c172-1919-43a0-b94b-5d2d5d02a234" providerId="ADAL" clId="{F98506AB-6436-9640-B937-AAA2AEFFA9ED}"/>
    <pc:docChg chg="delSld modSld">
      <pc:chgData name="Marvin Ahl" userId="3b47c172-1919-43a0-b94b-5d2d5d02a234" providerId="ADAL" clId="{F98506AB-6436-9640-B937-AAA2AEFFA9ED}" dt="2022-11-30T09:41:58.492" v="22" actId="21"/>
      <pc:docMkLst>
        <pc:docMk/>
      </pc:docMkLst>
      <pc:sldChg chg="modSp">
        <pc:chgData name="Marvin Ahl" userId="3b47c172-1919-43a0-b94b-5d2d5d02a234" providerId="ADAL" clId="{F98506AB-6436-9640-B937-AAA2AEFFA9ED}" dt="2022-11-30T06:40:17.360" v="21" actId="20577"/>
        <pc:sldMkLst>
          <pc:docMk/>
          <pc:sldMk cId="1577499883" sldId="256"/>
        </pc:sldMkLst>
        <pc:spChg chg="mod">
          <ac:chgData name="Marvin Ahl" userId="3b47c172-1919-43a0-b94b-5d2d5d02a234" providerId="ADAL" clId="{F98506AB-6436-9640-B937-AAA2AEFFA9ED}" dt="2022-11-30T06:40:17.360" v="21" actId="20577"/>
          <ac:spMkLst>
            <pc:docMk/>
            <pc:sldMk cId="1577499883" sldId="256"/>
            <ac:spMk id="3" creationId="{00000000-0000-0000-0000-000000000000}"/>
          </ac:spMkLst>
        </pc:spChg>
      </pc:sldChg>
      <pc:sldChg chg="del">
        <pc:chgData name="Marvin Ahl" userId="3b47c172-1919-43a0-b94b-5d2d5d02a234" providerId="ADAL" clId="{F98506AB-6436-9640-B937-AAA2AEFFA9ED}" dt="2022-11-30T09:41:58.492" v="22" actId="21"/>
        <pc:sldMkLst>
          <pc:docMk/>
          <pc:sldMk cId="3643210217" sldId="263"/>
        </pc:sldMkLst>
      </pc:sldChg>
    </pc:docChg>
  </pc:docChgLst>
  <pc:docChgLst>
    <pc:chgData name="Marvin Ahl" userId="S::marvin.ahl@ppcschule.onmicrosoft.com::3b47c172-1919-43a0-b94b-5d2d5d02a234" providerId="AD" clId="Web-{69787003-43A5-D0FC-DB27-7F1D00F855A5}"/>
    <pc:docChg chg="addSld modSld">
      <pc:chgData name="Marvin Ahl" userId="S::marvin.ahl@ppcschule.onmicrosoft.com::3b47c172-1919-43a0-b94b-5d2d5d02a234" providerId="AD" clId="Web-{69787003-43A5-D0FC-DB27-7F1D00F855A5}" dt="2022-11-16T10:57:30.476" v="75" actId="20577"/>
      <pc:docMkLst>
        <pc:docMk/>
      </pc:docMkLst>
      <pc:sldChg chg="delAnim modAnim">
        <pc:chgData name="Marvin Ahl" userId="S::marvin.ahl@ppcschule.onmicrosoft.com::3b47c172-1919-43a0-b94b-5d2d5d02a234" providerId="AD" clId="Web-{69787003-43A5-D0FC-DB27-7F1D00F855A5}" dt="2022-11-16T10:49:44.633" v="2"/>
        <pc:sldMkLst>
          <pc:docMk/>
          <pc:sldMk cId="1577499883" sldId="256"/>
        </pc:sldMkLst>
      </pc:sldChg>
      <pc:sldChg chg="addSp delSp modSp mod setBg">
        <pc:chgData name="Marvin Ahl" userId="S::marvin.ahl@ppcschule.onmicrosoft.com::3b47c172-1919-43a0-b94b-5d2d5d02a234" providerId="AD" clId="Web-{69787003-43A5-D0FC-DB27-7F1D00F855A5}" dt="2022-11-16T10:54:27.502" v="27"/>
        <pc:sldMkLst>
          <pc:docMk/>
          <pc:sldMk cId="3643210217" sldId="263"/>
        </pc:sldMkLst>
        <pc:spChg chg="mod">
          <ac:chgData name="Marvin Ahl" userId="S::marvin.ahl@ppcschule.onmicrosoft.com::3b47c172-1919-43a0-b94b-5d2d5d02a234" providerId="AD" clId="Web-{69787003-43A5-D0FC-DB27-7F1D00F855A5}" dt="2022-11-16T10:54:23.377" v="24"/>
          <ac:spMkLst>
            <pc:docMk/>
            <pc:sldMk cId="3643210217" sldId="263"/>
            <ac:spMk id="2" creationId="{0AE0E0A7-8160-F77A-6D0A-01C2F5A16D75}"/>
          </ac:spMkLst>
        </pc:spChg>
        <pc:spChg chg="mod">
          <ac:chgData name="Marvin Ahl" userId="S::marvin.ahl@ppcschule.onmicrosoft.com::3b47c172-1919-43a0-b94b-5d2d5d02a234" providerId="AD" clId="Web-{69787003-43A5-D0FC-DB27-7F1D00F855A5}" dt="2022-11-16T10:54:23.377" v="24"/>
          <ac:spMkLst>
            <pc:docMk/>
            <pc:sldMk cId="3643210217" sldId="263"/>
            <ac:spMk id="3" creationId="{B205B8EA-B9D7-5FC3-6D80-CFF5B2B1EECA}"/>
          </ac:spMkLst>
        </pc:spChg>
        <pc:spChg chg="add del">
          <ac:chgData name="Marvin Ahl" userId="S::marvin.ahl@ppcschule.onmicrosoft.com::3b47c172-1919-43a0-b94b-5d2d5d02a234" providerId="AD" clId="Web-{69787003-43A5-D0FC-DB27-7F1D00F855A5}" dt="2022-11-16T10:54:23.377" v="24"/>
          <ac:spMkLst>
            <pc:docMk/>
            <pc:sldMk cId="3643210217" sldId="263"/>
            <ac:spMk id="13" creationId="{989BE678-777B-482A-A616-FEDC47B162E5}"/>
          </ac:spMkLst>
        </pc:spChg>
        <pc:spChg chg="add del">
          <ac:chgData name="Marvin Ahl" userId="S::marvin.ahl@ppcschule.onmicrosoft.com::3b47c172-1919-43a0-b94b-5d2d5d02a234" providerId="AD" clId="Web-{69787003-43A5-D0FC-DB27-7F1D00F855A5}" dt="2022-11-16T10:54:23.377" v="24"/>
          <ac:spMkLst>
            <pc:docMk/>
            <pc:sldMk cId="3643210217" sldId="263"/>
            <ac:spMk id="19" creationId="{D28BE0C3-2102-4820-B88B-A448B1840D14}"/>
          </ac:spMkLst>
        </pc:spChg>
        <pc:spChg chg="add del">
          <ac:chgData name="Marvin Ahl" userId="S::marvin.ahl@ppcschule.onmicrosoft.com::3b47c172-1919-43a0-b94b-5d2d5d02a234" providerId="AD" clId="Web-{69787003-43A5-D0FC-DB27-7F1D00F855A5}" dt="2022-11-16T10:54:23.377" v="24"/>
          <ac:spMkLst>
            <pc:docMk/>
            <pc:sldMk cId="3643210217" sldId="263"/>
            <ac:spMk id="21" creationId="{C885E190-58DD-42DD-A4A8-401E15C92A52}"/>
          </ac:spMkLst>
        </pc:spChg>
        <pc:spChg chg="add del">
          <ac:chgData name="Marvin Ahl" userId="S::marvin.ahl@ppcschule.onmicrosoft.com::3b47c172-1919-43a0-b94b-5d2d5d02a234" providerId="AD" clId="Web-{69787003-43A5-D0FC-DB27-7F1D00F855A5}" dt="2022-11-16T10:51:59.481" v="18"/>
          <ac:spMkLst>
            <pc:docMk/>
            <pc:sldMk cId="3643210217" sldId="263"/>
            <ac:spMk id="30" creationId="{989BE678-777B-482A-A616-FEDC47B162E5}"/>
          </ac:spMkLst>
        </pc:spChg>
        <pc:spChg chg="add del">
          <ac:chgData name="Marvin Ahl" userId="S::marvin.ahl@ppcschule.onmicrosoft.com::3b47c172-1919-43a0-b94b-5d2d5d02a234" providerId="AD" clId="Web-{69787003-43A5-D0FC-DB27-7F1D00F855A5}" dt="2022-11-16T10:51:59.481" v="18"/>
          <ac:spMkLst>
            <pc:docMk/>
            <pc:sldMk cId="3643210217" sldId="263"/>
            <ac:spMk id="36" creationId="{D28BE0C3-2102-4820-B88B-A448B1840D14}"/>
          </ac:spMkLst>
        </pc:spChg>
        <pc:spChg chg="add del">
          <ac:chgData name="Marvin Ahl" userId="S::marvin.ahl@ppcschule.onmicrosoft.com::3b47c172-1919-43a0-b94b-5d2d5d02a234" providerId="AD" clId="Web-{69787003-43A5-D0FC-DB27-7F1D00F855A5}" dt="2022-11-16T10:52:02.075" v="20"/>
          <ac:spMkLst>
            <pc:docMk/>
            <pc:sldMk cId="3643210217" sldId="263"/>
            <ac:spMk id="40" creationId="{989BE678-777B-482A-A616-FEDC47B162E5}"/>
          </ac:spMkLst>
        </pc:spChg>
        <pc:spChg chg="add del">
          <ac:chgData name="Marvin Ahl" userId="S::marvin.ahl@ppcschule.onmicrosoft.com::3b47c172-1919-43a0-b94b-5d2d5d02a234" providerId="AD" clId="Web-{69787003-43A5-D0FC-DB27-7F1D00F855A5}" dt="2022-11-16T10:52:02.075" v="20"/>
          <ac:spMkLst>
            <pc:docMk/>
            <pc:sldMk cId="3643210217" sldId="263"/>
            <ac:spMk id="43" creationId="{D28BE0C3-2102-4820-B88B-A448B1840D14}"/>
          </ac:spMkLst>
        </pc:spChg>
        <pc:spChg chg="add del">
          <ac:chgData name="Marvin Ahl" userId="S::marvin.ahl@ppcschule.onmicrosoft.com::3b47c172-1919-43a0-b94b-5d2d5d02a234" providerId="AD" clId="Web-{69787003-43A5-D0FC-DB27-7F1D00F855A5}" dt="2022-11-16T10:52:07.153" v="22"/>
          <ac:spMkLst>
            <pc:docMk/>
            <pc:sldMk cId="3643210217" sldId="263"/>
            <ac:spMk id="47" creationId="{989BE678-777B-482A-A616-FEDC47B162E5}"/>
          </ac:spMkLst>
        </pc:spChg>
        <pc:spChg chg="add del">
          <ac:chgData name="Marvin Ahl" userId="S::marvin.ahl@ppcschule.onmicrosoft.com::3b47c172-1919-43a0-b94b-5d2d5d02a234" providerId="AD" clId="Web-{69787003-43A5-D0FC-DB27-7F1D00F855A5}" dt="2022-11-16T10:52:07.153" v="22"/>
          <ac:spMkLst>
            <pc:docMk/>
            <pc:sldMk cId="3643210217" sldId="263"/>
            <ac:spMk id="50" creationId="{D28BE0C3-2102-4820-B88B-A448B1840D14}"/>
          </ac:spMkLst>
        </pc:spChg>
        <pc:spChg chg="add del">
          <ac:chgData name="Marvin Ahl" userId="S::marvin.ahl@ppcschule.onmicrosoft.com::3b47c172-1919-43a0-b94b-5d2d5d02a234" providerId="AD" clId="Web-{69787003-43A5-D0FC-DB27-7F1D00F855A5}" dt="2022-11-16T10:52:07.153" v="22"/>
          <ac:spMkLst>
            <pc:docMk/>
            <pc:sldMk cId="3643210217" sldId="263"/>
            <ac:spMk id="51" creationId="{C6A81905-F480-46A4-BC10-215D24EA1AE6}"/>
          </ac:spMkLst>
        </pc:spChg>
        <pc:spChg chg="add del">
          <ac:chgData name="Marvin Ahl" userId="S::marvin.ahl@ppcschule.onmicrosoft.com::3b47c172-1919-43a0-b94b-5d2d5d02a234" providerId="AD" clId="Web-{69787003-43A5-D0FC-DB27-7F1D00F855A5}" dt="2022-11-16T10:52:07.153" v="22"/>
          <ac:spMkLst>
            <pc:docMk/>
            <pc:sldMk cId="3643210217" sldId="263"/>
            <ac:spMk id="52" creationId="{36FD4D9D-3784-41E8-8405-A42B72F51331}"/>
          </ac:spMkLst>
        </pc:spChg>
        <pc:spChg chg="add del">
          <ac:chgData name="Marvin Ahl" userId="S::marvin.ahl@ppcschule.onmicrosoft.com::3b47c172-1919-43a0-b94b-5d2d5d02a234" providerId="AD" clId="Web-{69787003-43A5-D0FC-DB27-7F1D00F855A5}" dt="2022-11-16T10:52:07.153" v="22"/>
          <ac:spMkLst>
            <pc:docMk/>
            <pc:sldMk cId="3643210217" sldId="263"/>
            <ac:spMk id="53" creationId="{60817A52-B891-4228-A61E-0C0A57632DDA}"/>
          </ac:spMkLst>
        </pc:spChg>
        <pc:spChg chg="add del">
          <ac:chgData name="Marvin Ahl" userId="S::marvin.ahl@ppcschule.onmicrosoft.com::3b47c172-1919-43a0-b94b-5d2d5d02a234" providerId="AD" clId="Web-{69787003-43A5-D0FC-DB27-7F1D00F855A5}" dt="2022-11-16T10:54:23.377" v="24"/>
          <ac:spMkLst>
            <pc:docMk/>
            <pc:sldMk cId="3643210217" sldId="263"/>
            <ac:spMk id="57" creationId="{4AC0CD9D-7610-4620-93B4-798CCD9AB581}"/>
          </ac:spMkLst>
        </pc:spChg>
        <pc:spChg chg="add del">
          <ac:chgData name="Marvin Ahl" userId="S::marvin.ahl@ppcschule.onmicrosoft.com::3b47c172-1919-43a0-b94b-5d2d5d02a234" providerId="AD" clId="Web-{69787003-43A5-D0FC-DB27-7F1D00F855A5}" dt="2022-11-16T10:54:23.377" v="24"/>
          <ac:spMkLst>
            <pc:docMk/>
            <pc:sldMk cId="3643210217" sldId="263"/>
            <ac:spMk id="60" creationId="{DE4D62F9-188E-4530-84C2-24BDEE4BEB82}"/>
          </ac:spMkLst>
        </pc:spChg>
        <pc:picChg chg="add del mod">
          <ac:chgData name="Marvin Ahl" userId="S::marvin.ahl@ppcschule.onmicrosoft.com::3b47c172-1919-43a0-b94b-5d2d5d02a234" providerId="AD" clId="Web-{69787003-43A5-D0FC-DB27-7F1D00F855A5}" dt="2022-11-16T10:51:20.042" v="9"/>
          <ac:picMkLst>
            <pc:docMk/>
            <pc:sldMk cId="3643210217" sldId="263"/>
            <ac:picMk id="4" creationId="{F4CE4BFB-45C5-F37F-5846-E2805D5EFDF3}"/>
          </ac:picMkLst>
        </pc:picChg>
        <pc:picChg chg="add del">
          <ac:chgData name="Marvin Ahl" userId="S::marvin.ahl@ppcschule.onmicrosoft.com::3b47c172-1919-43a0-b94b-5d2d5d02a234" providerId="AD" clId="Web-{69787003-43A5-D0FC-DB27-7F1D00F855A5}" dt="2022-11-16T10:51:00.776" v="6"/>
          <ac:picMkLst>
            <pc:docMk/>
            <pc:sldMk cId="3643210217" sldId="263"/>
            <ac:picMk id="5" creationId="{93BE7F33-6AB5-AF2C-67A9-B57332A2BAAA}"/>
          </ac:picMkLst>
        </pc:picChg>
        <pc:picChg chg="add del mod ord">
          <ac:chgData name="Marvin Ahl" userId="S::marvin.ahl@ppcschule.onmicrosoft.com::3b47c172-1919-43a0-b94b-5d2d5d02a234" providerId="AD" clId="Web-{69787003-43A5-D0FC-DB27-7F1D00F855A5}" dt="2022-11-16T10:54:27.502" v="27"/>
          <ac:picMkLst>
            <pc:docMk/>
            <pc:sldMk cId="3643210217" sldId="263"/>
            <ac:picMk id="6" creationId="{B13B11CB-BF6B-F359-C264-B8B6F537F5E9}"/>
          </ac:picMkLst>
        </pc:picChg>
        <pc:picChg chg="add del">
          <ac:chgData name="Marvin Ahl" userId="S::marvin.ahl@ppcschule.onmicrosoft.com::3b47c172-1919-43a0-b94b-5d2d5d02a234" providerId="AD" clId="Web-{69787003-43A5-D0FC-DB27-7F1D00F855A5}" dt="2022-11-16T10:54:23.377" v="24"/>
          <ac:picMkLst>
            <pc:docMk/>
            <pc:sldMk cId="3643210217" sldId="263"/>
            <ac:picMk id="9" creationId="{DF19BAF3-7E20-4B9D-B544-BABAEEA1FA75}"/>
          </ac:picMkLst>
        </pc:picChg>
        <pc:picChg chg="add del">
          <ac:chgData name="Marvin Ahl" userId="S::marvin.ahl@ppcschule.onmicrosoft.com::3b47c172-1919-43a0-b94b-5d2d5d02a234" providerId="AD" clId="Web-{69787003-43A5-D0FC-DB27-7F1D00F855A5}" dt="2022-11-16T10:54:23.377" v="24"/>
          <ac:picMkLst>
            <pc:docMk/>
            <pc:sldMk cId="3643210217" sldId="263"/>
            <ac:picMk id="11" creationId="{950648F4-ABCD-4DF0-8641-76CFB2354721}"/>
          </ac:picMkLst>
        </pc:picChg>
        <pc:picChg chg="add del">
          <ac:chgData name="Marvin Ahl" userId="S::marvin.ahl@ppcschule.onmicrosoft.com::3b47c172-1919-43a0-b94b-5d2d5d02a234" providerId="AD" clId="Web-{69787003-43A5-D0FC-DB27-7F1D00F855A5}" dt="2022-11-16T10:54:23.377" v="24"/>
          <ac:picMkLst>
            <pc:docMk/>
            <pc:sldMk cId="3643210217" sldId="263"/>
            <ac:picMk id="15" creationId="{CF1EB4BD-9C7E-4AA3-9681-C7EB0DA6250B}"/>
          </ac:picMkLst>
        </pc:picChg>
        <pc:picChg chg="add del">
          <ac:chgData name="Marvin Ahl" userId="S::marvin.ahl@ppcschule.onmicrosoft.com::3b47c172-1919-43a0-b94b-5d2d5d02a234" providerId="AD" clId="Web-{69787003-43A5-D0FC-DB27-7F1D00F855A5}" dt="2022-11-16T10:54:23.377" v="24"/>
          <ac:picMkLst>
            <pc:docMk/>
            <pc:sldMk cId="3643210217" sldId="263"/>
            <ac:picMk id="17" creationId="{94AAE3AA-3759-4D28-B0EF-575F25A5146C}"/>
          </ac:picMkLst>
        </pc:picChg>
        <pc:picChg chg="add del">
          <ac:chgData name="Marvin Ahl" userId="S::marvin.ahl@ppcschule.onmicrosoft.com::3b47c172-1919-43a0-b94b-5d2d5d02a234" providerId="AD" clId="Web-{69787003-43A5-D0FC-DB27-7F1D00F855A5}" dt="2022-11-16T10:51:59.481" v="18"/>
          <ac:picMkLst>
            <pc:docMk/>
            <pc:sldMk cId="3643210217" sldId="263"/>
            <ac:picMk id="26" creationId="{DF19BAF3-7E20-4B9D-B544-BABAEEA1FA75}"/>
          </ac:picMkLst>
        </pc:picChg>
        <pc:picChg chg="add del">
          <ac:chgData name="Marvin Ahl" userId="S::marvin.ahl@ppcschule.onmicrosoft.com::3b47c172-1919-43a0-b94b-5d2d5d02a234" providerId="AD" clId="Web-{69787003-43A5-D0FC-DB27-7F1D00F855A5}" dt="2022-11-16T10:51:59.481" v="18"/>
          <ac:picMkLst>
            <pc:docMk/>
            <pc:sldMk cId="3643210217" sldId="263"/>
            <ac:picMk id="28" creationId="{950648F4-ABCD-4DF0-8641-76CFB2354721}"/>
          </ac:picMkLst>
        </pc:picChg>
        <pc:picChg chg="add del">
          <ac:chgData name="Marvin Ahl" userId="S::marvin.ahl@ppcschule.onmicrosoft.com::3b47c172-1919-43a0-b94b-5d2d5d02a234" providerId="AD" clId="Web-{69787003-43A5-D0FC-DB27-7F1D00F855A5}" dt="2022-11-16T10:51:59.481" v="18"/>
          <ac:picMkLst>
            <pc:docMk/>
            <pc:sldMk cId="3643210217" sldId="263"/>
            <ac:picMk id="32" creationId="{CF1EB4BD-9C7E-4AA3-9681-C7EB0DA6250B}"/>
          </ac:picMkLst>
        </pc:picChg>
        <pc:picChg chg="add del">
          <ac:chgData name="Marvin Ahl" userId="S::marvin.ahl@ppcschule.onmicrosoft.com::3b47c172-1919-43a0-b94b-5d2d5d02a234" providerId="AD" clId="Web-{69787003-43A5-D0FC-DB27-7F1D00F855A5}" dt="2022-11-16T10:51:59.481" v="18"/>
          <ac:picMkLst>
            <pc:docMk/>
            <pc:sldMk cId="3643210217" sldId="263"/>
            <ac:picMk id="34" creationId="{94AAE3AA-3759-4D28-B0EF-575F25A5146C}"/>
          </ac:picMkLst>
        </pc:picChg>
        <pc:picChg chg="add del">
          <ac:chgData name="Marvin Ahl" userId="S::marvin.ahl@ppcschule.onmicrosoft.com::3b47c172-1919-43a0-b94b-5d2d5d02a234" providerId="AD" clId="Web-{69787003-43A5-D0FC-DB27-7F1D00F855A5}" dt="2022-11-16T10:52:02.075" v="20"/>
          <ac:picMkLst>
            <pc:docMk/>
            <pc:sldMk cId="3643210217" sldId="263"/>
            <ac:picMk id="38" creationId="{DF19BAF3-7E20-4B9D-B544-BABAEEA1FA75}"/>
          </ac:picMkLst>
        </pc:picChg>
        <pc:picChg chg="add del">
          <ac:chgData name="Marvin Ahl" userId="S::marvin.ahl@ppcschule.onmicrosoft.com::3b47c172-1919-43a0-b94b-5d2d5d02a234" providerId="AD" clId="Web-{69787003-43A5-D0FC-DB27-7F1D00F855A5}" dt="2022-11-16T10:52:02.075" v="20"/>
          <ac:picMkLst>
            <pc:docMk/>
            <pc:sldMk cId="3643210217" sldId="263"/>
            <ac:picMk id="39" creationId="{950648F4-ABCD-4DF0-8641-76CFB2354721}"/>
          </ac:picMkLst>
        </pc:picChg>
        <pc:picChg chg="add del">
          <ac:chgData name="Marvin Ahl" userId="S::marvin.ahl@ppcschule.onmicrosoft.com::3b47c172-1919-43a0-b94b-5d2d5d02a234" providerId="AD" clId="Web-{69787003-43A5-D0FC-DB27-7F1D00F855A5}" dt="2022-11-16T10:52:02.075" v="20"/>
          <ac:picMkLst>
            <pc:docMk/>
            <pc:sldMk cId="3643210217" sldId="263"/>
            <ac:picMk id="41" creationId="{CF1EB4BD-9C7E-4AA3-9681-C7EB0DA6250B}"/>
          </ac:picMkLst>
        </pc:picChg>
        <pc:picChg chg="add del">
          <ac:chgData name="Marvin Ahl" userId="S::marvin.ahl@ppcschule.onmicrosoft.com::3b47c172-1919-43a0-b94b-5d2d5d02a234" providerId="AD" clId="Web-{69787003-43A5-D0FC-DB27-7F1D00F855A5}" dt="2022-11-16T10:52:02.075" v="20"/>
          <ac:picMkLst>
            <pc:docMk/>
            <pc:sldMk cId="3643210217" sldId="263"/>
            <ac:picMk id="42" creationId="{94AAE3AA-3759-4D28-B0EF-575F25A5146C}"/>
          </ac:picMkLst>
        </pc:picChg>
        <pc:picChg chg="add del">
          <ac:chgData name="Marvin Ahl" userId="S::marvin.ahl@ppcschule.onmicrosoft.com::3b47c172-1919-43a0-b94b-5d2d5d02a234" providerId="AD" clId="Web-{69787003-43A5-D0FC-DB27-7F1D00F855A5}" dt="2022-11-16T10:52:07.153" v="22"/>
          <ac:picMkLst>
            <pc:docMk/>
            <pc:sldMk cId="3643210217" sldId="263"/>
            <ac:picMk id="45" creationId="{DF19BAF3-7E20-4B9D-B544-BABAEEA1FA75}"/>
          </ac:picMkLst>
        </pc:picChg>
        <pc:picChg chg="add del">
          <ac:chgData name="Marvin Ahl" userId="S::marvin.ahl@ppcschule.onmicrosoft.com::3b47c172-1919-43a0-b94b-5d2d5d02a234" providerId="AD" clId="Web-{69787003-43A5-D0FC-DB27-7F1D00F855A5}" dt="2022-11-16T10:52:07.153" v="22"/>
          <ac:picMkLst>
            <pc:docMk/>
            <pc:sldMk cId="3643210217" sldId="263"/>
            <ac:picMk id="46" creationId="{950648F4-ABCD-4DF0-8641-76CFB2354721}"/>
          </ac:picMkLst>
        </pc:picChg>
        <pc:picChg chg="add del">
          <ac:chgData name="Marvin Ahl" userId="S::marvin.ahl@ppcschule.onmicrosoft.com::3b47c172-1919-43a0-b94b-5d2d5d02a234" providerId="AD" clId="Web-{69787003-43A5-D0FC-DB27-7F1D00F855A5}" dt="2022-11-16T10:52:07.153" v="22"/>
          <ac:picMkLst>
            <pc:docMk/>
            <pc:sldMk cId="3643210217" sldId="263"/>
            <ac:picMk id="48" creationId="{CF1EB4BD-9C7E-4AA3-9681-C7EB0DA6250B}"/>
          </ac:picMkLst>
        </pc:picChg>
        <pc:picChg chg="add del">
          <ac:chgData name="Marvin Ahl" userId="S::marvin.ahl@ppcschule.onmicrosoft.com::3b47c172-1919-43a0-b94b-5d2d5d02a234" providerId="AD" clId="Web-{69787003-43A5-D0FC-DB27-7F1D00F855A5}" dt="2022-11-16T10:52:07.153" v="22"/>
          <ac:picMkLst>
            <pc:docMk/>
            <pc:sldMk cId="3643210217" sldId="263"/>
            <ac:picMk id="49" creationId="{94AAE3AA-3759-4D28-B0EF-575F25A5146C}"/>
          </ac:picMkLst>
        </pc:picChg>
        <pc:picChg chg="add del">
          <ac:chgData name="Marvin Ahl" userId="S::marvin.ahl@ppcschule.onmicrosoft.com::3b47c172-1919-43a0-b94b-5d2d5d02a234" providerId="AD" clId="Web-{69787003-43A5-D0FC-DB27-7F1D00F855A5}" dt="2022-11-16T10:54:23.377" v="24"/>
          <ac:picMkLst>
            <pc:docMk/>
            <pc:sldMk cId="3643210217" sldId="263"/>
            <ac:picMk id="55" creationId="{41B68C77-138E-4BF7-A276-BD0C78A4219F}"/>
          </ac:picMkLst>
        </pc:picChg>
        <pc:picChg chg="add del">
          <ac:chgData name="Marvin Ahl" userId="S::marvin.ahl@ppcschule.onmicrosoft.com::3b47c172-1919-43a0-b94b-5d2d5d02a234" providerId="AD" clId="Web-{69787003-43A5-D0FC-DB27-7F1D00F855A5}" dt="2022-11-16T10:54:23.377" v="24"/>
          <ac:picMkLst>
            <pc:docMk/>
            <pc:sldMk cId="3643210217" sldId="263"/>
            <ac:picMk id="56" creationId="{7C268552-D473-46ED-B1B8-422042C4DEF1}"/>
          </ac:picMkLst>
        </pc:picChg>
        <pc:picChg chg="add del">
          <ac:chgData name="Marvin Ahl" userId="S::marvin.ahl@ppcschule.onmicrosoft.com::3b47c172-1919-43a0-b94b-5d2d5d02a234" providerId="AD" clId="Web-{69787003-43A5-D0FC-DB27-7F1D00F855A5}" dt="2022-11-16T10:54:23.377" v="24"/>
          <ac:picMkLst>
            <pc:docMk/>
            <pc:sldMk cId="3643210217" sldId="263"/>
            <ac:picMk id="58" creationId="{B9238B3E-24AA-439A-B527-6C5DF6D72145}"/>
          </ac:picMkLst>
        </pc:picChg>
        <pc:picChg chg="add del">
          <ac:chgData name="Marvin Ahl" userId="S::marvin.ahl@ppcschule.onmicrosoft.com::3b47c172-1919-43a0-b94b-5d2d5d02a234" providerId="AD" clId="Web-{69787003-43A5-D0FC-DB27-7F1D00F855A5}" dt="2022-11-16T10:54:23.377" v="24"/>
          <ac:picMkLst>
            <pc:docMk/>
            <pc:sldMk cId="3643210217" sldId="263"/>
            <ac:picMk id="59" creationId="{69F01145-BEA3-4CBF-AA21-10077B948CA8}"/>
          </ac:picMkLst>
        </pc:picChg>
      </pc:sldChg>
      <pc:sldChg chg="delAnim modAnim">
        <pc:chgData name="Marvin Ahl" userId="S::marvin.ahl@ppcschule.onmicrosoft.com::3b47c172-1919-43a0-b94b-5d2d5d02a234" providerId="AD" clId="Web-{69787003-43A5-D0FC-DB27-7F1D00F855A5}" dt="2022-11-16T10:49:49.368" v="4"/>
        <pc:sldMkLst>
          <pc:docMk/>
          <pc:sldMk cId="2456130504" sldId="271"/>
        </pc:sldMkLst>
      </pc:sldChg>
      <pc:sldChg chg="addSp delSp modSp new">
        <pc:chgData name="Marvin Ahl" userId="S::marvin.ahl@ppcschule.onmicrosoft.com::3b47c172-1919-43a0-b94b-5d2d5d02a234" providerId="AD" clId="Web-{69787003-43A5-D0FC-DB27-7F1D00F855A5}" dt="2022-11-16T10:57:30.476" v="75" actId="20577"/>
        <pc:sldMkLst>
          <pc:docMk/>
          <pc:sldMk cId="383051590" sldId="272"/>
        </pc:sldMkLst>
        <pc:spChg chg="mod">
          <ac:chgData name="Marvin Ahl" userId="S::marvin.ahl@ppcschule.onmicrosoft.com::3b47c172-1919-43a0-b94b-5d2d5d02a234" providerId="AD" clId="Web-{69787003-43A5-D0FC-DB27-7F1D00F855A5}" dt="2022-11-16T10:57:30.476" v="75" actId="20577"/>
          <ac:spMkLst>
            <pc:docMk/>
            <pc:sldMk cId="383051590" sldId="272"/>
            <ac:spMk id="2" creationId="{2CA9A60D-8103-7CAA-1998-E064478417DD}"/>
          </ac:spMkLst>
        </pc:spChg>
        <pc:spChg chg="add del">
          <ac:chgData name="Marvin Ahl" userId="S::marvin.ahl@ppcschule.onmicrosoft.com::3b47c172-1919-43a0-b94b-5d2d5d02a234" providerId="AD" clId="Web-{69787003-43A5-D0FC-DB27-7F1D00F855A5}" dt="2022-11-16T10:57:23.836" v="49"/>
          <ac:spMkLst>
            <pc:docMk/>
            <pc:sldMk cId="383051590" sldId="272"/>
            <ac:spMk id="3" creationId="{FC3756F3-AD36-A5BB-3E9F-8CB98766E98A}"/>
          </ac:spMkLst>
        </pc:spChg>
        <pc:graphicFrameChg chg="add del mod ord modGraphic">
          <ac:chgData name="Marvin Ahl" userId="S::marvin.ahl@ppcschule.onmicrosoft.com::3b47c172-1919-43a0-b94b-5d2d5d02a234" providerId="AD" clId="Web-{69787003-43A5-D0FC-DB27-7F1D00F855A5}" dt="2022-11-16T10:57:23.836" v="49"/>
          <ac:graphicFrameMkLst>
            <pc:docMk/>
            <pc:sldMk cId="383051590" sldId="272"/>
            <ac:graphicFrameMk id="4" creationId="{B307550C-CBFE-40D6-E860-F4341DE1C434}"/>
          </ac:graphicFrameMkLst>
        </pc:graphicFrameChg>
      </pc:sldChg>
    </pc:docChg>
  </pc:docChgLst>
  <pc:docChgLst>
    <pc:chgData name="Gastbenutzer" userId="S::urn:spo:anon#9a5b780d6a8ed4050ec7ecbe632d415a62b9207820af9cb331d056d17805d699::" providerId="AD" clId="Web-{804DE68F-90A2-4B53-9232-B5CEB1732FE8}"/>
    <pc:docChg chg="modSld">
      <pc:chgData name="Gastbenutzer" userId="S::urn:spo:anon#9a5b780d6a8ed4050ec7ecbe632d415a62b9207820af9cb331d056d17805d699::" providerId="AD" clId="Web-{804DE68F-90A2-4B53-9232-B5CEB1732FE8}" dt="2022-11-23T10:29:00.008" v="1" actId="1076"/>
      <pc:docMkLst>
        <pc:docMk/>
      </pc:docMkLst>
      <pc:sldChg chg="modSp">
        <pc:chgData name="Gastbenutzer" userId="S::urn:spo:anon#9a5b780d6a8ed4050ec7ecbe632d415a62b9207820af9cb331d056d17805d699::" providerId="AD" clId="Web-{804DE68F-90A2-4B53-9232-B5CEB1732FE8}" dt="2022-11-23T10:29:00.008" v="1" actId="1076"/>
        <pc:sldMkLst>
          <pc:docMk/>
          <pc:sldMk cId="2976281156" sldId="265"/>
        </pc:sldMkLst>
        <pc:spChg chg="mod">
          <ac:chgData name="Gastbenutzer" userId="S::urn:spo:anon#9a5b780d6a8ed4050ec7ecbe632d415a62b9207820af9cb331d056d17805d699::" providerId="AD" clId="Web-{804DE68F-90A2-4B53-9232-B5CEB1732FE8}" dt="2022-11-23T10:29:00.008" v="1" actId="1076"/>
          <ac:spMkLst>
            <pc:docMk/>
            <pc:sldMk cId="2976281156" sldId="265"/>
            <ac:spMk id="2" creationId="{29379081-743F-57C3-D707-0DD7242AC149}"/>
          </ac:spMkLst>
        </pc:spChg>
      </pc:sldChg>
    </pc:docChg>
  </pc:docChgLst>
  <pc:docChgLst>
    <pc:chgData name="Marvin Ahl" userId="S::marvin.ahl@ppcschule.onmicrosoft.com::3b47c172-1919-43a0-b94b-5d2d5d02a234" providerId="AD" clId="Web-{44A31DD5-2234-4FED-8FA6-5586BD382A42}"/>
    <pc:docChg chg="addSld delSld modSld sldOrd">
      <pc:chgData name="Marvin Ahl" userId="S::marvin.ahl@ppcschule.onmicrosoft.com::3b47c172-1919-43a0-b94b-5d2d5d02a234" providerId="AD" clId="Web-{44A31DD5-2234-4FED-8FA6-5586BD382A42}" dt="2022-11-23T11:36:11.533" v="793" actId="20577"/>
      <pc:docMkLst>
        <pc:docMk/>
      </pc:docMkLst>
      <pc:sldChg chg="addSp delSp modSp mod modClrScheme chgLayout">
        <pc:chgData name="Marvin Ahl" userId="S::marvin.ahl@ppcschule.onmicrosoft.com::3b47c172-1919-43a0-b94b-5d2d5d02a234" providerId="AD" clId="Web-{44A31DD5-2234-4FED-8FA6-5586BD382A42}" dt="2022-11-23T10:42:07.645" v="315" actId="1076"/>
        <pc:sldMkLst>
          <pc:docMk/>
          <pc:sldMk cId="2863173671" sldId="258"/>
        </pc:sldMkLst>
        <pc:spChg chg="mod ord">
          <ac:chgData name="Marvin Ahl" userId="S::marvin.ahl@ppcschule.onmicrosoft.com::3b47c172-1919-43a0-b94b-5d2d5d02a234" providerId="AD" clId="Web-{44A31DD5-2234-4FED-8FA6-5586BD382A42}" dt="2022-11-23T10:42:07.645" v="315" actId="1076"/>
          <ac:spMkLst>
            <pc:docMk/>
            <pc:sldMk cId="2863173671" sldId="258"/>
            <ac:spMk id="2" creationId="{6C7DC9FA-F9FF-4D9A-9353-477042B5EED0}"/>
          </ac:spMkLst>
        </pc:spChg>
        <pc:spChg chg="mod ord">
          <ac:chgData name="Marvin Ahl" userId="S::marvin.ahl@ppcschule.onmicrosoft.com::3b47c172-1919-43a0-b94b-5d2d5d02a234" providerId="AD" clId="Web-{44A31DD5-2234-4FED-8FA6-5586BD382A42}" dt="2022-11-23T10:41:17.691" v="310" actId="20577"/>
          <ac:spMkLst>
            <pc:docMk/>
            <pc:sldMk cId="2863173671" sldId="258"/>
            <ac:spMk id="3" creationId="{D93BDFED-8D43-4FD2-9DFB-F5AF0BE2EEEC}"/>
          </ac:spMkLst>
        </pc:spChg>
        <pc:spChg chg="add del mod ord">
          <ac:chgData name="Marvin Ahl" userId="S::marvin.ahl@ppcschule.onmicrosoft.com::3b47c172-1919-43a0-b94b-5d2d5d02a234" providerId="AD" clId="Web-{44A31DD5-2234-4FED-8FA6-5586BD382A42}" dt="2022-11-23T10:38:34.812" v="215"/>
          <ac:spMkLst>
            <pc:docMk/>
            <pc:sldMk cId="2863173671" sldId="258"/>
            <ac:spMk id="4" creationId="{F896EA07-C6D2-CB16-746F-920BE26C18D7}"/>
          </ac:spMkLst>
        </pc:spChg>
      </pc:sldChg>
      <pc:sldChg chg="modSp">
        <pc:chgData name="Marvin Ahl" userId="S::marvin.ahl@ppcschule.onmicrosoft.com::3b47c172-1919-43a0-b94b-5d2d5d02a234" providerId="AD" clId="Web-{44A31DD5-2234-4FED-8FA6-5586BD382A42}" dt="2022-11-23T11:27:47.389" v="721" actId="20577"/>
        <pc:sldMkLst>
          <pc:docMk/>
          <pc:sldMk cId="2259230237" sldId="259"/>
        </pc:sldMkLst>
        <pc:spChg chg="mod">
          <ac:chgData name="Marvin Ahl" userId="S::marvin.ahl@ppcschule.onmicrosoft.com::3b47c172-1919-43a0-b94b-5d2d5d02a234" providerId="AD" clId="Web-{44A31DD5-2234-4FED-8FA6-5586BD382A42}" dt="2022-11-23T11:24:16.085" v="515" actId="20577"/>
          <ac:spMkLst>
            <pc:docMk/>
            <pc:sldMk cId="2259230237" sldId="259"/>
            <ac:spMk id="2" creationId="{1DD48D4B-1300-4EB1-A3C0-3B328B418499}"/>
          </ac:spMkLst>
        </pc:spChg>
        <pc:spChg chg="mod">
          <ac:chgData name="Marvin Ahl" userId="S::marvin.ahl@ppcschule.onmicrosoft.com::3b47c172-1919-43a0-b94b-5d2d5d02a234" providerId="AD" clId="Web-{44A31DD5-2234-4FED-8FA6-5586BD382A42}" dt="2022-11-23T11:27:47.389" v="721" actId="20577"/>
          <ac:spMkLst>
            <pc:docMk/>
            <pc:sldMk cId="2259230237" sldId="259"/>
            <ac:spMk id="3" creationId="{24F10E8C-BD7D-4129-B19E-6F0D311315D4}"/>
          </ac:spMkLst>
        </pc:spChg>
      </pc:sldChg>
      <pc:sldChg chg="modSp">
        <pc:chgData name="Marvin Ahl" userId="S::marvin.ahl@ppcschule.onmicrosoft.com::3b47c172-1919-43a0-b94b-5d2d5d02a234" providerId="AD" clId="Web-{44A31DD5-2234-4FED-8FA6-5586BD382A42}" dt="2022-11-23T11:34:14.560" v="786" actId="20577"/>
        <pc:sldMkLst>
          <pc:docMk/>
          <pc:sldMk cId="1696498668" sldId="260"/>
        </pc:sldMkLst>
        <pc:spChg chg="mod">
          <ac:chgData name="Marvin Ahl" userId="S::marvin.ahl@ppcschule.onmicrosoft.com::3b47c172-1919-43a0-b94b-5d2d5d02a234" providerId="AD" clId="Web-{44A31DD5-2234-4FED-8FA6-5586BD382A42}" dt="2022-11-23T11:34:14.560" v="786" actId="20577"/>
          <ac:spMkLst>
            <pc:docMk/>
            <pc:sldMk cId="1696498668" sldId="260"/>
            <ac:spMk id="2" creationId="{5E27D75E-CF2A-4F3A-991F-93CB612B9AF9}"/>
          </ac:spMkLst>
        </pc:spChg>
      </pc:sldChg>
      <pc:sldChg chg="modSp">
        <pc:chgData name="Marvin Ahl" userId="S::marvin.ahl@ppcschule.onmicrosoft.com::3b47c172-1919-43a0-b94b-5d2d5d02a234" providerId="AD" clId="Web-{44A31DD5-2234-4FED-8FA6-5586BD382A42}" dt="2022-11-23T11:31:39.789" v="743" actId="20577"/>
        <pc:sldMkLst>
          <pc:docMk/>
          <pc:sldMk cId="224701078" sldId="261"/>
        </pc:sldMkLst>
        <pc:spChg chg="mod">
          <ac:chgData name="Marvin Ahl" userId="S::marvin.ahl@ppcschule.onmicrosoft.com::3b47c172-1919-43a0-b94b-5d2d5d02a234" providerId="AD" clId="Web-{44A31DD5-2234-4FED-8FA6-5586BD382A42}" dt="2022-11-23T11:31:39.789" v="743" actId="20577"/>
          <ac:spMkLst>
            <pc:docMk/>
            <pc:sldMk cId="224701078" sldId="261"/>
            <ac:spMk id="2" creationId="{2DA61F3F-3204-4E1B-BAD5-8F31A28FF0B0}"/>
          </ac:spMkLst>
        </pc:spChg>
      </pc:sldChg>
      <pc:sldChg chg="modSp">
        <pc:chgData name="Marvin Ahl" userId="S::marvin.ahl@ppcschule.onmicrosoft.com::3b47c172-1919-43a0-b94b-5d2d5d02a234" providerId="AD" clId="Web-{44A31DD5-2234-4FED-8FA6-5586BD382A42}" dt="2022-11-23T11:33:11.620" v="758" actId="20577"/>
        <pc:sldMkLst>
          <pc:docMk/>
          <pc:sldMk cId="317427063" sldId="262"/>
        </pc:sldMkLst>
        <pc:spChg chg="mod">
          <ac:chgData name="Marvin Ahl" userId="S::marvin.ahl@ppcschule.onmicrosoft.com::3b47c172-1919-43a0-b94b-5d2d5d02a234" providerId="AD" clId="Web-{44A31DD5-2234-4FED-8FA6-5586BD382A42}" dt="2022-11-23T11:33:11.620" v="758" actId="20577"/>
          <ac:spMkLst>
            <pc:docMk/>
            <pc:sldMk cId="317427063" sldId="262"/>
            <ac:spMk id="3" creationId="{FFE11284-E55D-3465-F12A-93615779696A}"/>
          </ac:spMkLst>
        </pc:spChg>
      </pc:sldChg>
      <pc:sldChg chg="modSp">
        <pc:chgData name="Marvin Ahl" userId="S::marvin.ahl@ppcschule.onmicrosoft.com::3b47c172-1919-43a0-b94b-5d2d5d02a234" providerId="AD" clId="Web-{44A31DD5-2234-4FED-8FA6-5586BD382A42}" dt="2022-11-23T10:31:19.209" v="0" actId="20577"/>
        <pc:sldMkLst>
          <pc:docMk/>
          <pc:sldMk cId="682255483" sldId="264"/>
        </pc:sldMkLst>
        <pc:spChg chg="mod">
          <ac:chgData name="Marvin Ahl" userId="S::marvin.ahl@ppcschule.onmicrosoft.com::3b47c172-1919-43a0-b94b-5d2d5d02a234" providerId="AD" clId="Web-{44A31DD5-2234-4FED-8FA6-5586BD382A42}" dt="2022-11-23T10:31:19.209" v="0" actId="20577"/>
          <ac:spMkLst>
            <pc:docMk/>
            <pc:sldMk cId="682255483" sldId="264"/>
            <ac:spMk id="2" creationId="{0021DADF-7172-E1FF-125D-9D97492CA684}"/>
          </ac:spMkLst>
        </pc:spChg>
      </pc:sldChg>
      <pc:sldChg chg="modSp">
        <pc:chgData name="Marvin Ahl" userId="S::marvin.ahl@ppcschule.onmicrosoft.com::3b47c172-1919-43a0-b94b-5d2d5d02a234" providerId="AD" clId="Web-{44A31DD5-2234-4FED-8FA6-5586BD382A42}" dt="2022-11-23T10:36:00.528" v="86" actId="1076"/>
        <pc:sldMkLst>
          <pc:docMk/>
          <pc:sldMk cId="2976281156" sldId="265"/>
        </pc:sldMkLst>
        <pc:spChg chg="mod">
          <ac:chgData name="Marvin Ahl" userId="S::marvin.ahl@ppcschule.onmicrosoft.com::3b47c172-1919-43a0-b94b-5d2d5d02a234" providerId="AD" clId="Web-{44A31DD5-2234-4FED-8FA6-5586BD382A42}" dt="2022-11-23T10:36:00.528" v="86" actId="1076"/>
          <ac:spMkLst>
            <pc:docMk/>
            <pc:sldMk cId="2976281156" sldId="265"/>
            <ac:spMk id="2" creationId="{29379081-743F-57C3-D707-0DD7242AC149}"/>
          </ac:spMkLst>
        </pc:spChg>
      </pc:sldChg>
      <pc:sldChg chg="ord">
        <pc:chgData name="Marvin Ahl" userId="S::marvin.ahl@ppcschule.onmicrosoft.com::3b47c172-1919-43a0-b94b-5d2d5d02a234" providerId="AD" clId="Web-{44A31DD5-2234-4FED-8FA6-5586BD382A42}" dt="2022-11-23T11:35:40.563" v="787"/>
        <pc:sldMkLst>
          <pc:docMk/>
          <pc:sldMk cId="220080459" sldId="273"/>
        </pc:sldMkLst>
      </pc:sldChg>
      <pc:sldChg chg="modSp del">
        <pc:chgData name="Marvin Ahl" userId="S::marvin.ahl@ppcschule.onmicrosoft.com::3b47c172-1919-43a0-b94b-5d2d5d02a234" providerId="AD" clId="Web-{44A31DD5-2234-4FED-8FA6-5586BD382A42}" dt="2022-11-23T10:58:00.354" v="376"/>
        <pc:sldMkLst>
          <pc:docMk/>
          <pc:sldMk cId="2700457315" sldId="274"/>
        </pc:sldMkLst>
        <pc:spChg chg="mod">
          <ac:chgData name="Marvin Ahl" userId="S::marvin.ahl@ppcschule.onmicrosoft.com::3b47c172-1919-43a0-b94b-5d2d5d02a234" providerId="AD" clId="Web-{44A31DD5-2234-4FED-8FA6-5586BD382A42}" dt="2022-11-23T10:54:30.818" v="369" actId="20577"/>
          <ac:spMkLst>
            <pc:docMk/>
            <pc:sldMk cId="2700457315" sldId="274"/>
            <ac:spMk id="2" creationId="{E123ED1C-DA9E-C650-CC02-F638D1CDA687}"/>
          </ac:spMkLst>
        </pc:spChg>
      </pc:sldChg>
      <pc:sldChg chg="modSp del">
        <pc:chgData name="Marvin Ahl" userId="S::marvin.ahl@ppcschule.onmicrosoft.com::3b47c172-1919-43a0-b94b-5d2d5d02a234" providerId="AD" clId="Web-{44A31DD5-2234-4FED-8FA6-5586BD382A42}" dt="2022-11-23T10:32:16.601" v="41"/>
        <pc:sldMkLst>
          <pc:docMk/>
          <pc:sldMk cId="1690232303" sldId="275"/>
        </pc:sldMkLst>
        <pc:spChg chg="mod">
          <ac:chgData name="Marvin Ahl" userId="S::marvin.ahl@ppcschule.onmicrosoft.com::3b47c172-1919-43a0-b94b-5d2d5d02a234" providerId="AD" clId="Web-{44A31DD5-2234-4FED-8FA6-5586BD382A42}" dt="2022-11-23T10:31:56.850" v="19" actId="20577"/>
          <ac:spMkLst>
            <pc:docMk/>
            <pc:sldMk cId="1690232303" sldId="275"/>
            <ac:spMk id="2" creationId="{E123ED1C-DA9E-C650-CC02-F638D1CDA687}"/>
          </ac:spMkLst>
        </pc:spChg>
      </pc:sldChg>
      <pc:sldChg chg="del">
        <pc:chgData name="Marvin Ahl" userId="S::marvin.ahl@ppcschule.onmicrosoft.com::3b47c172-1919-43a0-b94b-5d2d5d02a234" providerId="AD" clId="Web-{44A31DD5-2234-4FED-8FA6-5586BD382A42}" dt="2022-11-23T10:51:23.439" v="336"/>
        <pc:sldMkLst>
          <pc:docMk/>
          <pc:sldMk cId="3920679056" sldId="276"/>
        </pc:sldMkLst>
      </pc:sldChg>
      <pc:sldChg chg="addSp modSp new mod modClrScheme chgLayout">
        <pc:chgData name="Marvin Ahl" userId="S::marvin.ahl@ppcschule.onmicrosoft.com::3b47c172-1919-43a0-b94b-5d2d5d02a234" providerId="AD" clId="Web-{44A31DD5-2234-4FED-8FA6-5586BD382A42}" dt="2022-11-23T11:15:06.345" v="508" actId="20577"/>
        <pc:sldMkLst>
          <pc:docMk/>
          <pc:sldMk cId="1808129072" sldId="277"/>
        </pc:sldMkLst>
        <pc:spChg chg="mod ord">
          <ac:chgData name="Marvin Ahl" userId="S::marvin.ahl@ppcschule.onmicrosoft.com::3b47c172-1919-43a0-b94b-5d2d5d02a234" providerId="AD" clId="Web-{44A31DD5-2234-4FED-8FA6-5586BD382A42}" dt="2022-11-23T10:32:37.679" v="64"/>
          <ac:spMkLst>
            <pc:docMk/>
            <pc:sldMk cId="1808129072" sldId="277"/>
            <ac:spMk id="2" creationId="{01A007D8-EC0B-5D19-C1CF-77FBC14B275B}"/>
          </ac:spMkLst>
        </pc:spChg>
        <pc:spChg chg="mod ord">
          <ac:chgData name="Marvin Ahl" userId="S::marvin.ahl@ppcschule.onmicrosoft.com::3b47c172-1919-43a0-b94b-5d2d5d02a234" providerId="AD" clId="Web-{44A31DD5-2234-4FED-8FA6-5586BD382A42}" dt="2022-11-23T11:15:06.345" v="508" actId="20577"/>
          <ac:spMkLst>
            <pc:docMk/>
            <pc:sldMk cId="1808129072" sldId="277"/>
            <ac:spMk id="3" creationId="{26AC8FA7-1DC6-8401-8ECA-B264B264801F}"/>
          </ac:spMkLst>
        </pc:spChg>
        <pc:spChg chg="add mod ord">
          <ac:chgData name="Marvin Ahl" userId="S::marvin.ahl@ppcschule.onmicrosoft.com::3b47c172-1919-43a0-b94b-5d2d5d02a234" providerId="AD" clId="Web-{44A31DD5-2234-4FED-8FA6-5586BD382A42}" dt="2022-11-23T10:32:51.461" v="85" actId="20577"/>
          <ac:spMkLst>
            <pc:docMk/>
            <pc:sldMk cId="1808129072" sldId="277"/>
            <ac:spMk id="4" creationId="{FF08FBA4-D160-AC1A-CCD7-07F996A41E3E}"/>
          </ac:spMkLst>
        </pc:spChg>
        <pc:spChg chg="add mod ord">
          <ac:chgData name="Marvin Ahl" userId="S::marvin.ahl@ppcschule.onmicrosoft.com::3b47c172-1919-43a0-b94b-5d2d5d02a234" providerId="AD" clId="Web-{44A31DD5-2234-4FED-8FA6-5586BD382A42}" dt="2022-11-23T10:32:48.617" v="83" actId="20577"/>
          <ac:spMkLst>
            <pc:docMk/>
            <pc:sldMk cId="1808129072" sldId="277"/>
            <ac:spMk id="5" creationId="{A7CA04C9-BE60-AD98-D893-73AA153D7C2D}"/>
          </ac:spMkLst>
        </pc:spChg>
        <pc:spChg chg="add mod ord">
          <ac:chgData name="Marvin Ahl" userId="S::marvin.ahl@ppcschule.onmicrosoft.com::3b47c172-1919-43a0-b94b-5d2d5d02a234" providerId="AD" clId="Web-{44A31DD5-2234-4FED-8FA6-5586BD382A42}" dt="2022-11-23T11:15:06.345" v="508" actId="20577"/>
          <ac:spMkLst>
            <pc:docMk/>
            <pc:sldMk cId="1808129072" sldId="277"/>
            <ac:spMk id="6" creationId="{41C35278-EED9-1F6B-F864-019460C097A5}"/>
          </ac:spMkLst>
        </pc:spChg>
      </pc:sldChg>
      <pc:sldChg chg="modSp new del">
        <pc:chgData name="Marvin Ahl" userId="S::marvin.ahl@ppcschule.onmicrosoft.com::3b47c172-1919-43a0-b94b-5d2d5d02a234" providerId="AD" clId="Web-{44A31DD5-2234-4FED-8FA6-5586BD382A42}" dt="2022-11-23T10:32:31.585" v="63"/>
        <pc:sldMkLst>
          <pc:docMk/>
          <pc:sldMk cId="559970230" sldId="278"/>
        </pc:sldMkLst>
        <pc:spChg chg="mod">
          <ac:chgData name="Marvin Ahl" userId="S::marvin.ahl@ppcschule.onmicrosoft.com::3b47c172-1919-43a0-b94b-5d2d5d02a234" providerId="AD" clId="Web-{44A31DD5-2234-4FED-8FA6-5586BD382A42}" dt="2022-11-23T10:32:12.554" v="40" actId="20577"/>
          <ac:spMkLst>
            <pc:docMk/>
            <pc:sldMk cId="559970230" sldId="278"/>
            <ac:spMk id="2" creationId="{7C621879-8D2C-5C88-C8FE-90B4FED36D6E}"/>
          </ac:spMkLst>
        </pc:spChg>
      </pc:sldChg>
      <pc:sldChg chg="delSp modSp new mod modClrScheme chgLayout">
        <pc:chgData name="Marvin Ahl" userId="S::marvin.ahl@ppcschule.onmicrosoft.com::3b47c172-1919-43a0-b94b-5d2d5d02a234" providerId="AD" clId="Web-{44A31DD5-2234-4FED-8FA6-5586BD382A42}" dt="2022-11-23T11:02:13.113" v="492" actId="20577"/>
        <pc:sldMkLst>
          <pc:docMk/>
          <pc:sldMk cId="2735044626" sldId="278"/>
        </pc:sldMkLst>
        <pc:spChg chg="mod ord">
          <ac:chgData name="Marvin Ahl" userId="S::marvin.ahl@ppcschule.onmicrosoft.com::3b47c172-1919-43a0-b94b-5d2d5d02a234" providerId="AD" clId="Web-{44A31DD5-2234-4FED-8FA6-5586BD382A42}" dt="2022-11-23T11:00:26.141" v="396" actId="20577"/>
          <ac:spMkLst>
            <pc:docMk/>
            <pc:sldMk cId="2735044626" sldId="278"/>
            <ac:spMk id="2" creationId="{E814421B-AC83-05F7-C860-6D10776383A3}"/>
          </ac:spMkLst>
        </pc:spChg>
        <pc:spChg chg="del">
          <ac:chgData name="Marvin Ahl" userId="S::marvin.ahl@ppcschule.onmicrosoft.com::3b47c172-1919-43a0-b94b-5d2d5d02a234" providerId="AD" clId="Web-{44A31DD5-2234-4FED-8FA6-5586BD382A42}" dt="2022-11-23T10:42:24.880" v="317"/>
          <ac:spMkLst>
            <pc:docMk/>
            <pc:sldMk cId="2735044626" sldId="278"/>
            <ac:spMk id="3" creationId="{5E9064CC-20CA-5607-C690-C108C97A548E}"/>
          </ac:spMkLst>
        </pc:spChg>
        <pc:spChg chg="mod ord">
          <ac:chgData name="Marvin Ahl" userId="S::marvin.ahl@ppcschule.onmicrosoft.com::3b47c172-1919-43a0-b94b-5d2d5d02a234" providerId="AD" clId="Web-{44A31DD5-2234-4FED-8FA6-5586BD382A42}" dt="2022-11-23T11:02:13.113" v="492" actId="20577"/>
          <ac:spMkLst>
            <pc:docMk/>
            <pc:sldMk cId="2735044626" sldId="278"/>
            <ac:spMk id="4" creationId="{B36CCDD7-30DA-8581-F4BC-A04A777193DA}"/>
          </ac:spMkLst>
        </pc:spChg>
      </pc:sldChg>
      <pc:sldChg chg="modSp new del">
        <pc:chgData name="Marvin Ahl" userId="S::marvin.ahl@ppcschule.onmicrosoft.com::3b47c172-1919-43a0-b94b-5d2d5d02a234" providerId="AD" clId="Web-{44A31DD5-2234-4FED-8FA6-5586BD382A42}" dt="2022-11-23T10:57:57.416" v="375"/>
        <pc:sldMkLst>
          <pc:docMk/>
          <pc:sldMk cId="2471316162" sldId="279"/>
        </pc:sldMkLst>
        <pc:spChg chg="mod">
          <ac:chgData name="Marvin Ahl" userId="S::marvin.ahl@ppcschule.onmicrosoft.com::3b47c172-1919-43a0-b94b-5d2d5d02a234" providerId="AD" clId="Web-{44A31DD5-2234-4FED-8FA6-5586BD382A42}" dt="2022-11-23T10:57:51.416" v="374" actId="20577"/>
          <ac:spMkLst>
            <pc:docMk/>
            <pc:sldMk cId="2471316162" sldId="279"/>
            <ac:spMk id="2" creationId="{89F143B5-B08E-7C30-EA9D-3907E5BEBDCE}"/>
          </ac:spMkLst>
        </pc:spChg>
      </pc:sldChg>
      <pc:sldChg chg="delSp modSp new mod ord modClrScheme chgLayout">
        <pc:chgData name="Marvin Ahl" userId="S::marvin.ahl@ppcschule.onmicrosoft.com::3b47c172-1919-43a0-b94b-5d2d5d02a234" providerId="AD" clId="Web-{44A31DD5-2234-4FED-8FA6-5586BD382A42}" dt="2022-11-23T11:28:31.391" v="728" actId="20577"/>
        <pc:sldMkLst>
          <pc:docMk/>
          <pc:sldMk cId="2711285268" sldId="279"/>
        </pc:sldMkLst>
        <pc:spChg chg="mod ord">
          <ac:chgData name="Marvin Ahl" userId="S::marvin.ahl@ppcschule.onmicrosoft.com::3b47c172-1919-43a0-b94b-5d2d5d02a234" providerId="AD" clId="Web-{44A31DD5-2234-4FED-8FA6-5586BD382A42}" dt="2022-11-23T11:28:31.391" v="728" actId="20577"/>
          <ac:spMkLst>
            <pc:docMk/>
            <pc:sldMk cId="2711285268" sldId="279"/>
            <ac:spMk id="2" creationId="{824CB1E8-1955-1C49-4517-5BE15D5A7CA1}"/>
          </ac:spMkLst>
        </pc:spChg>
        <pc:spChg chg="del">
          <ac:chgData name="Marvin Ahl" userId="S::marvin.ahl@ppcschule.onmicrosoft.com::3b47c172-1919-43a0-b94b-5d2d5d02a234" providerId="AD" clId="Web-{44A31DD5-2234-4FED-8FA6-5586BD382A42}" dt="2022-11-23T11:28:25.922" v="724"/>
          <ac:spMkLst>
            <pc:docMk/>
            <pc:sldMk cId="2711285268" sldId="279"/>
            <ac:spMk id="3" creationId="{4F3F8798-A79B-E05D-F3FA-00BA163BB301}"/>
          </ac:spMkLst>
        </pc:spChg>
        <pc:spChg chg="mod ord">
          <ac:chgData name="Marvin Ahl" userId="S::marvin.ahl@ppcschule.onmicrosoft.com::3b47c172-1919-43a0-b94b-5d2d5d02a234" providerId="AD" clId="Web-{44A31DD5-2234-4FED-8FA6-5586BD382A42}" dt="2022-11-23T11:28:25.922" v="724"/>
          <ac:spMkLst>
            <pc:docMk/>
            <pc:sldMk cId="2711285268" sldId="279"/>
            <ac:spMk id="4" creationId="{14D2E1C9-66FF-372F-B1EB-980272C0E7DE}"/>
          </ac:spMkLst>
        </pc:spChg>
        <pc:spChg chg="del">
          <ac:chgData name="Marvin Ahl" userId="S::marvin.ahl@ppcschule.onmicrosoft.com::3b47c172-1919-43a0-b94b-5d2d5d02a234" providerId="AD" clId="Web-{44A31DD5-2234-4FED-8FA6-5586BD382A42}" dt="2022-11-23T11:28:25.922" v="724"/>
          <ac:spMkLst>
            <pc:docMk/>
            <pc:sldMk cId="2711285268" sldId="279"/>
            <ac:spMk id="5" creationId="{A2C0FC7D-B363-9F2B-C66F-DD79C70F5B04}"/>
          </ac:spMkLst>
        </pc:spChg>
        <pc:spChg chg="del">
          <ac:chgData name="Marvin Ahl" userId="S::marvin.ahl@ppcschule.onmicrosoft.com::3b47c172-1919-43a0-b94b-5d2d5d02a234" providerId="AD" clId="Web-{44A31DD5-2234-4FED-8FA6-5586BD382A42}" dt="2022-11-23T11:28:25.922" v="724"/>
          <ac:spMkLst>
            <pc:docMk/>
            <pc:sldMk cId="2711285268" sldId="279"/>
            <ac:spMk id="6" creationId="{004267C1-3A69-0E14-E76F-69D644D43EDA}"/>
          </ac:spMkLst>
        </pc:spChg>
      </pc:sldChg>
      <pc:sldChg chg="modSp new">
        <pc:chgData name="Marvin Ahl" userId="S::marvin.ahl@ppcschule.onmicrosoft.com::3b47c172-1919-43a0-b94b-5d2d5d02a234" providerId="AD" clId="Web-{44A31DD5-2234-4FED-8FA6-5586BD382A42}" dt="2022-11-23T11:28:37.719" v="734" actId="20577"/>
        <pc:sldMkLst>
          <pc:docMk/>
          <pc:sldMk cId="394579497" sldId="280"/>
        </pc:sldMkLst>
        <pc:spChg chg="mod">
          <ac:chgData name="Marvin Ahl" userId="S::marvin.ahl@ppcschule.onmicrosoft.com::3b47c172-1919-43a0-b94b-5d2d5d02a234" providerId="AD" clId="Web-{44A31DD5-2234-4FED-8FA6-5586BD382A42}" dt="2022-11-23T11:28:37.719" v="734" actId="20577"/>
          <ac:spMkLst>
            <pc:docMk/>
            <pc:sldMk cId="394579497" sldId="280"/>
            <ac:spMk id="2" creationId="{40816039-81D0-4725-AD78-B121C585CE68}"/>
          </ac:spMkLst>
        </pc:spChg>
      </pc:sldChg>
      <pc:sldChg chg="modSp new">
        <pc:chgData name="Marvin Ahl" userId="S::marvin.ahl@ppcschule.onmicrosoft.com::3b47c172-1919-43a0-b94b-5d2d5d02a234" providerId="AD" clId="Web-{44A31DD5-2234-4FED-8FA6-5586BD382A42}" dt="2022-11-23T11:36:11.533" v="793" actId="20577"/>
        <pc:sldMkLst>
          <pc:docMk/>
          <pc:sldMk cId="615164157" sldId="281"/>
        </pc:sldMkLst>
        <pc:spChg chg="mod">
          <ac:chgData name="Marvin Ahl" userId="S::marvin.ahl@ppcschule.onmicrosoft.com::3b47c172-1919-43a0-b94b-5d2d5d02a234" providerId="AD" clId="Web-{44A31DD5-2234-4FED-8FA6-5586BD382A42}" dt="2022-11-23T11:36:11.533" v="793" actId="20577"/>
          <ac:spMkLst>
            <pc:docMk/>
            <pc:sldMk cId="615164157" sldId="281"/>
            <ac:spMk id="2" creationId="{406039B5-C3BD-9B0C-3C6F-F605D5588340}"/>
          </ac:spMkLst>
        </pc:spChg>
      </pc:sldChg>
    </pc:docChg>
  </pc:docChgLst>
  <pc:docChgLst>
    <pc:chgData name="Marvin Ahl" userId="S::marvin.ahl@ppcschule.onmicrosoft.com::3b47c172-1919-43a0-b94b-5d2d5d02a234" providerId="AD" clId="Web-{27FCA034-9A67-58A1-071D-9037EC49DB00}"/>
    <pc:docChg chg="addSld delSld modSld sldOrd">
      <pc:chgData name="Marvin Ahl" userId="S::marvin.ahl@ppcschule.onmicrosoft.com::3b47c172-1919-43a0-b94b-5d2d5d02a234" providerId="AD" clId="Web-{27FCA034-9A67-58A1-071D-9037EC49DB00}" dt="2022-11-16T11:28:38.469" v="80"/>
      <pc:docMkLst>
        <pc:docMk/>
      </pc:docMkLst>
      <pc:sldChg chg="modSp">
        <pc:chgData name="Marvin Ahl" userId="S::marvin.ahl@ppcschule.onmicrosoft.com::3b47c172-1919-43a0-b94b-5d2d5d02a234" providerId="AD" clId="Web-{27FCA034-9A67-58A1-071D-9037EC49DB00}" dt="2022-11-16T11:12:13.913" v="8" actId="20577"/>
        <pc:sldMkLst>
          <pc:docMk/>
          <pc:sldMk cId="317427063" sldId="262"/>
        </pc:sldMkLst>
        <pc:spChg chg="mod">
          <ac:chgData name="Marvin Ahl" userId="S::marvin.ahl@ppcschule.onmicrosoft.com::3b47c172-1919-43a0-b94b-5d2d5d02a234" providerId="AD" clId="Web-{27FCA034-9A67-58A1-071D-9037EC49DB00}" dt="2022-11-16T11:12:13.913" v="8" actId="20577"/>
          <ac:spMkLst>
            <pc:docMk/>
            <pc:sldMk cId="317427063" sldId="262"/>
            <ac:spMk id="3" creationId="{FFE11284-E55D-3465-F12A-93615779696A}"/>
          </ac:spMkLst>
        </pc:spChg>
      </pc:sldChg>
      <pc:sldChg chg="add del">
        <pc:chgData name="Marvin Ahl" userId="S::marvin.ahl@ppcschule.onmicrosoft.com::3b47c172-1919-43a0-b94b-5d2d5d02a234" providerId="AD" clId="Web-{27FCA034-9A67-58A1-071D-9037EC49DB00}" dt="2022-11-16T11:28:38.469" v="80"/>
        <pc:sldMkLst>
          <pc:docMk/>
          <pc:sldMk cId="682255483" sldId="264"/>
        </pc:sldMkLst>
      </pc:sldChg>
      <pc:sldChg chg="modSp">
        <pc:chgData name="Marvin Ahl" userId="S::marvin.ahl@ppcschule.onmicrosoft.com::3b47c172-1919-43a0-b94b-5d2d5d02a234" providerId="AD" clId="Web-{27FCA034-9A67-58A1-071D-9037EC49DB00}" dt="2022-11-16T11:19:07.658" v="78" actId="20577"/>
        <pc:sldMkLst>
          <pc:docMk/>
          <pc:sldMk cId="4199724256" sldId="270"/>
        </pc:sldMkLst>
        <pc:spChg chg="mod">
          <ac:chgData name="Marvin Ahl" userId="S::marvin.ahl@ppcschule.onmicrosoft.com::3b47c172-1919-43a0-b94b-5d2d5d02a234" providerId="AD" clId="Web-{27FCA034-9A67-58A1-071D-9037EC49DB00}" dt="2022-11-16T11:19:07.658" v="78" actId="20577"/>
          <ac:spMkLst>
            <pc:docMk/>
            <pc:sldMk cId="4199724256" sldId="270"/>
            <ac:spMk id="3" creationId="{FFE11284-E55D-3465-F12A-93615779696A}"/>
          </ac:spMkLst>
        </pc:spChg>
      </pc:sldChg>
      <pc:sldChg chg="new">
        <pc:chgData name="Marvin Ahl" userId="S::marvin.ahl@ppcschule.onmicrosoft.com::3b47c172-1919-43a0-b94b-5d2d5d02a234" providerId="AD" clId="Web-{27FCA034-9A67-58A1-071D-9037EC49DB00}" dt="2022-11-16T11:16:55.123" v="9"/>
        <pc:sldMkLst>
          <pc:docMk/>
          <pc:sldMk cId="220080459" sldId="273"/>
        </pc:sldMkLst>
      </pc:sldChg>
      <pc:sldChg chg="add ord replId">
        <pc:chgData name="Marvin Ahl" userId="S::marvin.ahl@ppcschule.onmicrosoft.com::3b47c172-1919-43a0-b94b-5d2d5d02a234" providerId="AD" clId="Web-{27FCA034-9A67-58A1-071D-9037EC49DB00}" dt="2022-11-16T11:17:02.576" v="11"/>
        <pc:sldMkLst>
          <pc:docMk/>
          <pc:sldMk cId="2700457315" sldId="274"/>
        </pc:sldMkLst>
      </pc:sldChg>
      <pc:sldChg chg="add ord replId">
        <pc:chgData name="Marvin Ahl" userId="S::marvin.ahl@ppcschule.onmicrosoft.com::3b47c172-1919-43a0-b94b-5d2d5d02a234" providerId="AD" clId="Web-{27FCA034-9A67-58A1-071D-9037EC49DB00}" dt="2022-11-16T11:17:06.795" v="13"/>
        <pc:sldMkLst>
          <pc:docMk/>
          <pc:sldMk cId="1690232303" sldId="275"/>
        </pc:sldMkLst>
      </pc:sldChg>
      <pc:sldChg chg="add ord replId">
        <pc:chgData name="Marvin Ahl" userId="S::marvin.ahl@ppcschule.onmicrosoft.com::3b47c172-1919-43a0-b94b-5d2d5d02a234" providerId="AD" clId="Web-{27FCA034-9A67-58A1-071D-9037EC49DB00}" dt="2022-11-16T11:17:12.014" v="15"/>
        <pc:sldMkLst>
          <pc:docMk/>
          <pc:sldMk cId="3920679056" sldId="276"/>
        </pc:sldMkLst>
      </pc:sldChg>
    </pc:docChg>
  </pc:docChgLst>
  <pc:docChgLst>
    <pc:chgData name="Gastbenutzer" userId="S::urn:spo:anon#9a5b780d6a8ed4050ec7ecbe632d415a62b9207820af9cb331d056d17805d699::" providerId="AD" clId="Web-{F191682E-A84B-4821-9FB0-2163478C768C}"/>
    <pc:docChg chg="modSld">
      <pc:chgData name="Gastbenutzer" userId="S::urn:spo:anon#9a5b780d6a8ed4050ec7ecbe632d415a62b9207820af9cb331d056d17805d699::" providerId="AD" clId="Web-{F191682E-A84B-4821-9FB0-2163478C768C}" dt="2022-11-09T11:09:19.270" v="5" actId="20577"/>
      <pc:docMkLst>
        <pc:docMk/>
      </pc:docMkLst>
      <pc:sldChg chg="modSp">
        <pc:chgData name="Gastbenutzer" userId="S::urn:spo:anon#9a5b780d6a8ed4050ec7ecbe632d415a62b9207820af9cb331d056d17805d699::" providerId="AD" clId="Web-{F191682E-A84B-4821-9FB0-2163478C768C}" dt="2022-11-09T11:09:19.270" v="5" actId="20577"/>
        <pc:sldMkLst>
          <pc:docMk/>
          <pc:sldMk cId="1577499883" sldId="256"/>
        </pc:sldMkLst>
        <pc:spChg chg="mod">
          <ac:chgData name="Gastbenutzer" userId="S::urn:spo:anon#9a5b780d6a8ed4050ec7ecbe632d415a62b9207820af9cb331d056d17805d699::" providerId="AD" clId="Web-{F191682E-A84B-4821-9FB0-2163478C768C}" dt="2022-11-09T11:09:12.910" v="3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Gastbenutzer" userId="S::urn:spo:anon#9a5b780d6a8ed4050ec7ecbe632d415a62b9207820af9cb331d056d17805d699::" providerId="AD" clId="Web-{F191682E-A84B-4821-9FB0-2163478C768C}" dt="2022-11-09T11:09:19.270" v="5" actId="20577"/>
          <ac:spMkLst>
            <pc:docMk/>
            <pc:sldMk cId="1577499883" sldId="256"/>
            <ac:spMk id="3" creationId="{00000000-0000-0000-0000-000000000000}"/>
          </ac:spMkLst>
        </pc:spChg>
      </pc:sldChg>
    </pc:docChg>
  </pc:docChgLst>
  <pc:docChgLst>
    <pc:chgData name="Gastbenutzer" userId="S::urn:spo:anon#2055d87a03c3686079951cd1f8a87d454ac301c5bde01e7245a96e9f6d2885e5::" providerId="AD" clId="Web-{7C9D378F-A3CC-F0A5-A419-06093CC5011A}"/>
    <pc:docChg chg="delSld modSld">
      <pc:chgData name="Gastbenutzer" userId="S::urn:spo:anon#2055d87a03c3686079951cd1f8a87d454ac301c5bde01e7245a96e9f6d2885e5::" providerId="AD" clId="Web-{7C9D378F-A3CC-F0A5-A419-06093CC5011A}" dt="2022-11-29T23:00:54.115" v="937" actId="20577"/>
      <pc:docMkLst>
        <pc:docMk/>
      </pc:docMkLst>
      <pc:sldChg chg="modSp">
        <pc:chgData name="Gastbenutzer" userId="S::urn:spo:anon#2055d87a03c3686079951cd1f8a87d454ac301c5bde01e7245a96e9f6d2885e5::" providerId="AD" clId="Web-{7C9D378F-A3CC-F0A5-A419-06093CC5011A}" dt="2022-11-29T20:35:00.343" v="256" actId="20577"/>
        <pc:sldMkLst>
          <pc:docMk/>
          <pc:sldMk cId="2259230237" sldId="259"/>
        </pc:sldMkLst>
        <pc:spChg chg="mod">
          <ac:chgData name="Gastbenutzer" userId="S::urn:spo:anon#2055d87a03c3686079951cd1f8a87d454ac301c5bde01e7245a96e9f6d2885e5::" providerId="AD" clId="Web-{7C9D378F-A3CC-F0A5-A419-06093CC5011A}" dt="2022-11-29T20:35:00.343" v="256" actId="20577"/>
          <ac:spMkLst>
            <pc:docMk/>
            <pc:sldMk cId="2259230237" sldId="259"/>
            <ac:spMk id="3" creationId="{24F10E8C-BD7D-4129-B19E-6F0D311315D4}"/>
          </ac:spMkLst>
        </pc:spChg>
      </pc:sldChg>
      <pc:sldChg chg="modSp">
        <pc:chgData name="Gastbenutzer" userId="S::urn:spo:anon#2055d87a03c3686079951cd1f8a87d454ac301c5bde01e7245a96e9f6d2885e5::" providerId="AD" clId="Web-{7C9D378F-A3CC-F0A5-A419-06093CC5011A}" dt="2022-11-29T22:38:34.756" v="542" actId="20577"/>
        <pc:sldMkLst>
          <pc:docMk/>
          <pc:sldMk cId="1696498668" sldId="260"/>
        </pc:sldMkLst>
        <pc:spChg chg="mod">
          <ac:chgData name="Gastbenutzer" userId="S::urn:spo:anon#2055d87a03c3686079951cd1f8a87d454ac301c5bde01e7245a96e9f6d2885e5::" providerId="AD" clId="Web-{7C9D378F-A3CC-F0A5-A419-06093CC5011A}" dt="2022-11-29T22:38:34.756" v="542" actId="20577"/>
          <ac:spMkLst>
            <pc:docMk/>
            <pc:sldMk cId="1696498668" sldId="260"/>
            <ac:spMk id="3" creationId="{F56C0B23-D3CE-4CC4-8C09-8511F625F915}"/>
          </ac:spMkLst>
        </pc:spChg>
      </pc:sldChg>
      <pc:sldChg chg="modSp">
        <pc:chgData name="Gastbenutzer" userId="S::urn:spo:anon#2055d87a03c3686079951cd1f8a87d454ac301c5bde01e7245a96e9f6d2885e5::" providerId="AD" clId="Web-{7C9D378F-A3CC-F0A5-A419-06093CC5011A}" dt="2022-11-29T18:38:29.168" v="217" actId="20577"/>
        <pc:sldMkLst>
          <pc:docMk/>
          <pc:sldMk cId="317427063" sldId="262"/>
        </pc:sldMkLst>
        <pc:spChg chg="mod">
          <ac:chgData name="Gastbenutzer" userId="S::urn:spo:anon#2055d87a03c3686079951cd1f8a87d454ac301c5bde01e7245a96e9f6d2885e5::" providerId="AD" clId="Web-{7C9D378F-A3CC-F0A5-A419-06093CC5011A}" dt="2022-11-29T18:38:29.168" v="217" actId="20577"/>
          <ac:spMkLst>
            <pc:docMk/>
            <pc:sldMk cId="317427063" sldId="262"/>
            <ac:spMk id="3" creationId="{FFE11284-E55D-3465-F12A-93615779696A}"/>
          </ac:spMkLst>
        </pc:spChg>
      </pc:sldChg>
      <pc:sldChg chg="modSp">
        <pc:chgData name="Gastbenutzer" userId="S::urn:spo:anon#2055d87a03c3686079951cd1f8a87d454ac301c5bde01e7245a96e9f6d2885e5::" providerId="AD" clId="Web-{7C9D378F-A3CC-F0A5-A419-06093CC5011A}" dt="2022-11-29T22:39:02.508" v="543" actId="14100"/>
        <pc:sldMkLst>
          <pc:docMk/>
          <pc:sldMk cId="2999579312" sldId="266"/>
        </pc:sldMkLst>
        <pc:spChg chg="mod">
          <ac:chgData name="Gastbenutzer" userId="S::urn:spo:anon#2055d87a03c3686079951cd1f8a87d454ac301c5bde01e7245a96e9f6d2885e5::" providerId="AD" clId="Web-{7C9D378F-A3CC-F0A5-A419-06093CC5011A}" dt="2022-11-29T22:39:02.508" v="543" actId="14100"/>
          <ac:spMkLst>
            <pc:docMk/>
            <pc:sldMk cId="2999579312" sldId="266"/>
            <ac:spMk id="2" creationId="{189A2DA5-13CD-B011-02FC-D9DCBF79AE47}"/>
          </ac:spMkLst>
        </pc:spChg>
      </pc:sldChg>
      <pc:sldChg chg="del">
        <pc:chgData name="Gastbenutzer" userId="S::urn:spo:anon#2055d87a03c3686079951cd1f8a87d454ac301c5bde01e7245a96e9f6d2885e5::" providerId="AD" clId="Web-{7C9D378F-A3CC-F0A5-A419-06093CC5011A}" dt="2022-11-29T21:21:14.569" v="284"/>
        <pc:sldMkLst>
          <pc:docMk/>
          <pc:sldMk cId="220080459" sldId="273"/>
        </pc:sldMkLst>
      </pc:sldChg>
      <pc:sldChg chg="modSp">
        <pc:chgData name="Gastbenutzer" userId="S::urn:spo:anon#2055d87a03c3686079951cd1f8a87d454ac301c5bde01e7245a96e9f6d2885e5::" providerId="AD" clId="Web-{7C9D378F-A3CC-F0A5-A419-06093CC5011A}" dt="2022-11-29T22:50:48.229" v="686" actId="20577"/>
        <pc:sldMkLst>
          <pc:docMk/>
          <pc:sldMk cId="1808129072" sldId="277"/>
        </pc:sldMkLst>
        <pc:spChg chg="mod">
          <ac:chgData name="Gastbenutzer" userId="S::urn:spo:anon#2055d87a03c3686079951cd1f8a87d454ac301c5bde01e7245a96e9f6d2885e5::" providerId="AD" clId="Web-{7C9D378F-A3CC-F0A5-A419-06093CC5011A}" dt="2022-11-29T22:50:18.633" v="678" actId="20577"/>
          <ac:spMkLst>
            <pc:docMk/>
            <pc:sldMk cId="1808129072" sldId="277"/>
            <ac:spMk id="3" creationId="{26AC8FA7-1DC6-8401-8ECA-B264B264801F}"/>
          </ac:spMkLst>
        </pc:spChg>
        <pc:spChg chg="mod">
          <ac:chgData name="Gastbenutzer" userId="S::urn:spo:anon#2055d87a03c3686079951cd1f8a87d454ac301c5bde01e7245a96e9f6d2885e5::" providerId="AD" clId="Web-{7C9D378F-A3CC-F0A5-A419-06093CC5011A}" dt="2022-11-29T22:50:48.229" v="686" actId="20577"/>
          <ac:spMkLst>
            <pc:docMk/>
            <pc:sldMk cId="1808129072" sldId="277"/>
            <ac:spMk id="6" creationId="{41C35278-EED9-1F6B-F864-019460C097A5}"/>
          </ac:spMkLst>
        </pc:spChg>
      </pc:sldChg>
      <pc:sldChg chg="modSp">
        <pc:chgData name="Gastbenutzer" userId="S::urn:spo:anon#2055d87a03c3686079951cd1f8a87d454ac301c5bde01e7245a96e9f6d2885e5::" providerId="AD" clId="Web-{7C9D378F-A3CC-F0A5-A419-06093CC5011A}" dt="2022-11-29T21:43:58.082" v="324" actId="20577"/>
        <pc:sldMkLst>
          <pc:docMk/>
          <pc:sldMk cId="2735044626" sldId="278"/>
        </pc:sldMkLst>
        <pc:spChg chg="mod">
          <ac:chgData name="Gastbenutzer" userId="S::urn:spo:anon#2055d87a03c3686079951cd1f8a87d454ac301c5bde01e7245a96e9f6d2885e5::" providerId="AD" clId="Web-{7C9D378F-A3CC-F0A5-A419-06093CC5011A}" dt="2022-11-29T21:43:58.082" v="324" actId="20577"/>
          <ac:spMkLst>
            <pc:docMk/>
            <pc:sldMk cId="2735044626" sldId="278"/>
            <ac:spMk id="4" creationId="{B36CCDD7-30DA-8581-F4BC-A04A777193DA}"/>
          </ac:spMkLst>
        </pc:spChg>
      </pc:sldChg>
      <pc:sldChg chg="modSp">
        <pc:chgData name="Gastbenutzer" userId="S::urn:spo:anon#2055d87a03c3686079951cd1f8a87d454ac301c5bde01e7245a96e9f6d2885e5::" providerId="AD" clId="Web-{7C9D378F-A3CC-F0A5-A419-06093CC5011A}" dt="2022-11-29T22:47:27.090" v="663" actId="20577"/>
        <pc:sldMkLst>
          <pc:docMk/>
          <pc:sldMk cId="2711285268" sldId="279"/>
        </pc:sldMkLst>
        <pc:spChg chg="mod">
          <ac:chgData name="Gastbenutzer" userId="S::urn:spo:anon#2055d87a03c3686079951cd1f8a87d454ac301c5bde01e7245a96e9f6d2885e5::" providerId="AD" clId="Web-{7C9D378F-A3CC-F0A5-A419-06093CC5011A}" dt="2022-11-29T22:47:27.090" v="663" actId="20577"/>
          <ac:spMkLst>
            <pc:docMk/>
            <pc:sldMk cId="2711285268" sldId="279"/>
            <ac:spMk id="4" creationId="{14D2E1C9-66FF-372F-B1EB-980272C0E7DE}"/>
          </ac:spMkLst>
        </pc:spChg>
      </pc:sldChg>
      <pc:sldChg chg="modSp">
        <pc:chgData name="Gastbenutzer" userId="S::urn:spo:anon#2055d87a03c3686079951cd1f8a87d454ac301c5bde01e7245a96e9f6d2885e5::" providerId="AD" clId="Web-{7C9D378F-A3CC-F0A5-A419-06093CC5011A}" dt="2022-11-29T22:45:11.706" v="602" actId="20577"/>
        <pc:sldMkLst>
          <pc:docMk/>
          <pc:sldMk cId="394579497" sldId="280"/>
        </pc:sldMkLst>
        <pc:spChg chg="mod">
          <ac:chgData name="Gastbenutzer" userId="S::urn:spo:anon#2055d87a03c3686079951cd1f8a87d454ac301c5bde01e7245a96e9f6d2885e5::" providerId="AD" clId="Web-{7C9D378F-A3CC-F0A5-A419-06093CC5011A}" dt="2022-11-29T22:45:11.706" v="602" actId="20577"/>
          <ac:spMkLst>
            <pc:docMk/>
            <pc:sldMk cId="394579497" sldId="280"/>
            <ac:spMk id="3" creationId="{4E63C96A-50B2-9AEE-5DA1-29CA20C0D5F1}"/>
          </ac:spMkLst>
        </pc:spChg>
      </pc:sldChg>
      <pc:sldChg chg="modSp">
        <pc:chgData name="Gastbenutzer" userId="S::urn:spo:anon#2055d87a03c3686079951cd1f8a87d454ac301c5bde01e7245a96e9f6d2885e5::" providerId="AD" clId="Web-{7C9D378F-A3CC-F0A5-A419-06093CC5011A}" dt="2022-11-29T23:00:54.115" v="937" actId="20577"/>
        <pc:sldMkLst>
          <pc:docMk/>
          <pc:sldMk cId="615164157" sldId="281"/>
        </pc:sldMkLst>
        <pc:spChg chg="mod">
          <ac:chgData name="Gastbenutzer" userId="S::urn:spo:anon#2055d87a03c3686079951cd1f8a87d454ac301c5bde01e7245a96e9f6d2885e5::" providerId="AD" clId="Web-{7C9D378F-A3CC-F0A5-A419-06093CC5011A}" dt="2022-11-29T22:52:33.033" v="707" actId="20577"/>
          <ac:spMkLst>
            <pc:docMk/>
            <pc:sldMk cId="615164157" sldId="281"/>
            <ac:spMk id="2" creationId="{406039B5-C3BD-9B0C-3C6F-F605D5588340}"/>
          </ac:spMkLst>
        </pc:spChg>
        <pc:spChg chg="mod">
          <ac:chgData name="Gastbenutzer" userId="S::urn:spo:anon#2055d87a03c3686079951cd1f8a87d454ac301c5bde01e7245a96e9f6d2885e5::" providerId="AD" clId="Web-{7C9D378F-A3CC-F0A5-A419-06093CC5011A}" dt="2022-11-29T23:00:54.115" v="937" actId="20577"/>
          <ac:spMkLst>
            <pc:docMk/>
            <pc:sldMk cId="615164157" sldId="281"/>
            <ac:spMk id="3" creationId="{B83960F3-27AD-AFA2-10AD-2990628D68AE}"/>
          </ac:spMkLst>
        </pc:spChg>
      </pc:sldChg>
    </pc:docChg>
  </pc:docChgLst>
  <pc:docChgLst>
    <pc:chgData name="Marvin Ahl" userId="S::marvin.ahl@ppcschule.onmicrosoft.com::3b47c172-1919-43a0-b94b-5d2d5d02a234" providerId="AD" clId="Web-{EB21249E-79FA-441F-8D12-C0BFFCCC6520}"/>
    <pc:docChg chg="addSld delSld modSld">
      <pc:chgData name="Marvin Ahl" userId="S::marvin.ahl@ppcschule.onmicrosoft.com::3b47c172-1919-43a0-b94b-5d2d5d02a234" providerId="AD" clId="Web-{EB21249E-79FA-441F-8D12-C0BFFCCC6520}" dt="2022-11-16T10:45:50.296" v="152"/>
      <pc:docMkLst>
        <pc:docMk/>
      </pc:docMkLst>
      <pc:sldChg chg="addSp modSp mod setBg addAnim">
        <pc:chgData name="Marvin Ahl" userId="S::marvin.ahl@ppcschule.onmicrosoft.com::3b47c172-1919-43a0-b94b-5d2d5d02a234" providerId="AD" clId="Web-{EB21249E-79FA-441F-8D12-C0BFFCCC6520}" dt="2022-11-16T10:40:59.738" v="122"/>
        <pc:sldMkLst>
          <pc:docMk/>
          <pc:sldMk cId="1577499883" sldId="256"/>
        </pc:sldMkLst>
        <pc:spChg chg="mod">
          <ac:chgData name="Marvin Ahl" userId="S::marvin.ahl@ppcschule.onmicrosoft.com::3b47c172-1919-43a0-b94b-5d2d5d02a234" providerId="AD" clId="Web-{EB21249E-79FA-441F-8D12-C0BFFCCC6520}" dt="2022-11-16T10:40:59.738" v="120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Marvin Ahl" userId="S::marvin.ahl@ppcschule.onmicrosoft.com::3b47c172-1919-43a0-b94b-5d2d5d02a234" providerId="AD" clId="Web-{EB21249E-79FA-441F-8D12-C0BFFCCC6520}" dt="2022-11-16T10:40:59.738" v="120"/>
          <ac:spMkLst>
            <pc:docMk/>
            <pc:sldMk cId="1577499883" sldId="256"/>
            <ac:spMk id="3" creationId="{00000000-0000-0000-0000-000000000000}"/>
          </ac:spMkLst>
        </pc:spChg>
        <pc:spChg chg="add">
          <ac:chgData name="Marvin Ahl" userId="S::marvin.ahl@ppcschule.onmicrosoft.com::3b47c172-1919-43a0-b94b-5d2d5d02a234" providerId="AD" clId="Web-{EB21249E-79FA-441F-8D12-C0BFFCCC6520}" dt="2022-11-16T10:40:59.738" v="120"/>
          <ac:spMkLst>
            <pc:docMk/>
            <pc:sldMk cId="1577499883" sldId="256"/>
            <ac:spMk id="9" creationId="{C885E190-58DD-42DD-A4A8-401E15C92A52}"/>
          </ac:spMkLst>
        </pc:spChg>
        <pc:picChg chg="add">
          <ac:chgData name="Marvin Ahl" userId="S::marvin.ahl@ppcschule.onmicrosoft.com::3b47c172-1919-43a0-b94b-5d2d5d02a234" providerId="AD" clId="Web-{EB21249E-79FA-441F-8D12-C0BFFCCC6520}" dt="2022-11-16T10:40:59.738" v="120"/>
          <ac:picMkLst>
            <pc:docMk/>
            <pc:sldMk cId="1577499883" sldId="256"/>
            <ac:picMk id="5" creationId="{2AD6FF92-AD70-618A-6998-4CE9939312F3}"/>
          </ac:picMkLst>
        </pc:picChg>
      </pc:sldChg>
      <pc:sldChg chg="addSp delSp modSp del">
        <pc:chgData name="Marvin Ahl" userId="S::marvin.ahl@ppcschule.onmicrosoft.com::3b47c172-1919-43a0-b94b-5d2d5d02a234" providerId="AD" clId="Web-{EB21249E-79FA-441F-8D12-C0BFFCCC6520}" dt="2022-11-16T10:42:37.117" v="135"/>
        <pc:sldMkLst>
          <pc:docMk/>
          <pc:sldMk cId="2523997674" sldId="257"/>
        </pc:sldMkLst>
        <pc:picChg chg="add del mod">
          <ac:chgData name="Marvin Ahl" userId="S::marvin.ahl@ppcschule.onmicrosoft.com::3b47c172-1919-43a0-b94b-5d2d5d02a234" providerId="AD" clId="Web-{EB21249E-79FA-441F-8D12-C0BFFCCC6520}" dt="2022-11-16T10:42:10.960" v="124"/>
          <ac:picMkLst>
            <pc:docMk/>
            <pc:sldMk cId="2523997674" sldId="257"/>
            <ac:picMk id="4" creationId="{37EE2264-2501-0622-B44F-AC8AFB493CC2}"/>
          </ac:picMkLst>
        </pc:picChg>
      </pc:sldChg>
      <pc:sldChg chg="addSp delSp modSp mod setBg modClrScheme delDesignElem chgLayout">
        <pc:chgData name="Marvin Ahl" userId="S::marvin.ahl@ppcschule.onmicrosoft.com::3b47c172-1919-43a0-b94b-5d2d5d02a234" providerId="AD" clId="Web-{EB21249E-79FA-441F-8D12-C0BFFCCC6520}" dt="2022-11-16T10:43:17.197" v="146"/>
        <pc:sldMkLst>
          <pc:docMk/>
          <pc:sldMk cId="2863173671" sldId="258"/>
        </pc:sldMkLst>
        <pc:spChg chg="mod ord">
          <ac:chgData name="Marvin Ahl" userId="S::marvin.ahl@ppcschule.onmicrosoft.com::3b47c172-1919-43a0-b94b-5d2d5d02a234" providerId="AD" clId="Web-{EB21249E-79FA-441F-8D12-C0BFFCCC6520}" dt="2022-11-16T10:43:17.197" v="146"/>
          <ac:spMkLst>
            <pc:docMk/>
            <pc:sldMk cId="2863173671" sldId="258"/>
            <ac:spMk id="2" creationId="{6C7DC9FA-F9FF-4D9A-9353-477042B5EED0}"/>
          </ac:spMkLst>
        </pc:spChg>
        <pc:spChg chg="add del">
          <ac:chgData name="Marvin Ahl" userId="S::marvin.ahl@ppcschule.onmicrosoft.com::3b47c172-1919-43a0-b94b-5d2d5d02a234" providerId="AD" clId="Web-{EB21249E-79FA-441F-8D12-C0BFFCCC6520}" dt="2022-11-16T10:43:17.197" v="146"/>
          <ac:spMkLst>
            <pc:docMk/>
            <pc:sldMk cId="2863173671" sldId="258"/>
            <ac:spMk id="3" creationId="{D93BDFED-8D43-4FD2-9DFB-F5AF0BE2EEEC}"/>
          </ac:spMkLst>
        </pc:spChg>
        <pc:spChg chg="add del">
          <ac:chgData name="Marvin Ahl" userId="S::marvin.ahl@ppcschule.onmicrosoft.com::3b47c172-1919-43a0-b94b-5d2d5d02a234" providerId="AD" clId="Web-{EB21249E-79FA-441F-8D12-C0BFFCCC6520}" dt="2022-11-16T10:43:17.197" v="146"/>
          <ac:spMkLst>
            <pc:docMk/>
            <pc:sldMk cId="2863173671" sldId="258"/>
            <ac:spMk id="13" creationId="{989BE678-777B-482A-A616-FEDC47B162E5}"/>
          </ac:spMkLst>
        </pc:spChg>
        <pc:spChg chg="add del mod ord">
          <ac:chgData name="Marvin Ahl" userId="S::marvin.ahl@ppcschule.onmicrosoft.com::3b47c172-1919-43a0-b94b-5d2d5d02a234" providerId="AD" clId="Web-{EB21249E-79FA-441F-8D12-C0BFFCCC6520}" dt="2022-11-16T10:43:15.712" v="145"/>
          <ac:spMkLst>
            <pc:docMk/>
            <pc:sldMk cId="2863173671" sldId="258"/>
            <ac:spMk id="18" creationId="{BE77833D-B5CB-2C29-5F20-64D06CD6BF35}"/>
          </ac:spMkLst>
        </pc:spChg>
        <pc:spChg chg="add del">
          <ac:chgData name="Marvin Ahl" userId="S::marvin.ahl@ppcschule.onmicrosoft.com::3b47c172-1919-43a0-b94b-5d2d5d02a234" providerId="AD" clId="Web-{EB21249E-79FA-441F-8D12-C0BFFCCC6520}" dt="2022-11-16T10:43:17.197" v="146"/>
          <ac:spMkLst>
            <pc:docMk/>
            <pc:sldMk cId="2863173671" sldId="258"/>
            <ac:spMk id="19" creationId="{D28BE0C3-2102-4820-B88B-A448B1840D14}"/>
          </ac:spMkLst>
        </pc:spChg>
        <pc:spChg chg="add del">
          <ac:chgData name="Marvin Ahl" userId="S::marvin.ahl@ppcschule.onmicrosoft.com::3b47c172-1919-43a0-b94b-5d2d5d02a234" providerId="AD" clId="Web-{EB21249E-79FA-441F-8D12-C0BFFCCC6520}" dt="2022-11-16T10:43:17.197" v="146"/>
          <ac:spMkLst>
            <pc:docMk/>
            <pc:sldMk cId="2863173671" sldId="258"/>
            <ac:spMk id="21" creationId="{C885E190-58DD-42DD-A4A8-401E15C92A52}"/>
          </ac:spMkLst>
        </pc:spChg>
        <pc:spChg chg="add del">
          <ac:chgData name="Marvin Ahl" userId="S::marvin.ahl@ppcschule.onmicrosoft.com::3b47c172-1919-43a0-b94b-5d2d5d02a234" providerId="AD" clId="Web-{EB21249E-79FA-441F-8D12-C0BFFCCC6520}" dt="2022-11-16T10:43:10.431" v="141"/>
          <ac:spMkLst>
            <pc:docMk/>
            <pc:sldMk cId="2863173671" sldId="258"/>
            <ac:spMk id="27" creationId="{989BE678-777B-482A-A616-FEDC47B162E5}"/>
          </ac:spMkLst>
        </pc:spChg>
        <pc:spChg chg="add del">
          <ac:chgData name="Marvin Ahl" userId="S::marvin.ahl@ppcschule.onmicrosoft.com::3b47c172-1919-43a0-b94b-5d2d5d02a234" providerId="AD" clId="Web-{EB21249E-79FA-441F-8D12-C0BFFCCC6520}" dt="2022-11-16T10:43:10.431" v="141"/>
          <ac:spMkLst>
            <pc:docMk/>
            <pc:sldMk cId="2863173671" sldId="258"/>
            <ac:spMk id="33" creationId="{D28BE0C3-2102-4820-B88B-A448B1840D14}"/>
          </ac:spMkLst>
        </pc:spChg>
        <pc:spChg chg="add del">
          <ac:chgData name="Marvin Ahl" userId="S::marvin.ahl@ppcschule.onmicrosoft.com::3b47c172-1919-43a0-b94b-5d2d5d02a234" providerId="AD" clId="Web-{EB21249E-79FA-441F-8D12-C0BFFCCC6520}" dt="2022-11-16T10:43:10.431" v="141"/>
          <ac:spMkLst>
            <pc:docMk/>
            <pc:sldMk cId="2863173671" sldId="258"/>
            <ac:spMk id="35" creationId="{C885E190-58DD-42DD-A4A8-401E15C92A52}"/>
          </ac:spMkLst>
        </pc:spChg>
        <pc:spChg chg="add del">
          <ac:chgData name="Marvin Ahl" userId="S::marvin.ahl@ppcschule.onmicrosoft.com::3b47c172-1919-43a0-b94b-5d2d5d02a234" providerId="AD" clId="Web-{EB21249E-79FA-441F-8D12-C0BFFCCC6520}" dt="2022-11-16T10:43:12.962" v="143"/>
          <ac:spMkLst>
            <pc:docMk/>
            <pc:sldMk cId="2863173671" sldId="258"/>
            <ac:spMk id="37" creationId="{BE77833D-B5CB-2C29-5F20-64D06CD6BF35}"/>
          </ac:spMkLst>
        </pc:spChg>
        <pc:graphicFrameChg chg="add del mod ord modGraphic">
          <ac:chgData name="Marvin Ahl" userId="S::marvin.ahl@ppcschule.onmicrosoft.com::3b47c172-1919-43a0-b94b-5d2d5d02a234" providerId="AD" clId="Web-{EB21249E-79FA-441F-8D12-C0BFFCCC6520}" dt="2022-11-16T10:30:17.354" v="11"/>
          <ac:graphicFrameMkLst>
            <pc:docMk/>
            <pc:sldMk cId="2863173671" sldId="258"/>
            <ac:graphicFrameMk id="4" creationId="{112F693E-10E8-72FE-F336-6A0E9BE9159F}"/>
          </ac:graphicFrameMkLst>
        </pc:graphicFrameChg>
        <pc:picChg chg="add del mod ord">
          <ac:chgData name="Marvin Ahl" userId="S::marvin.ahl@ppcschule.onmicrosoft.com::3b47c172-1919-43a0-b94b-5d2d5d02a234" providerId="AD" clId="Web-{EB21249E-79FA-441F-8D12-C0BFFCCC6520}" dt="2022-11-16T10:43:17.197" v="146"/>
          <ac:picMkLst>
            <pc:docMk/>
            <pc:sldMk cId="2863173671" sldId="258"/>
            <ac:picMk id="5" creationId="{8CEA5A3B-0C73-E1F5-8262-256A3AFE3D97}"/>
          </ac:picMkLst>
        </pc:picChg>
        <pc:picChg chg="add del">
          <ac:chgData name="Marvin Ahl" userId="S::marvin.ahl@ppcschule.onmicrosoft.com::3b47c172-1919-43a0-b94b-5d2d5d02a234" providerId="AD" clId="Web-{EB21249E-79FA-441F-8D12-C0BFFCCC6520}" dt="2022-11-16T10:43:17.197" v="146"/>
          <ac:picMkLst>
            <pc:docMk/>
            <pc:sldMk cId="2863173671" sldId="258"/>
            <ac:picMk id="9" creationId="{DF19BAF3-7E20-4B9D-B544-BABAEEA1FA75}"/>
          </ac:picMkLst>
        </pc:picChg>
        <pc:picChg chg="add del">
          <ac:chgData name="Marvin Ahl" userId="S::marvin.ahl@ppcschule.onmicrosoft.com::3b47c172-1919-43a0-b94b-5d2d5d02a234" providerId="AD" clId="Web-{EB21249E-79FA-441F-8D12-C0BFFCCC6520}" dt="2022-11-16T10:43:17.197" v="146"/>
          <ac:picMkLst>
            <pc:docMk/>
            <pc:sldMk cId="2863173671" sldId="258"/>
            <ac:picMk id="11" creationId="{950648F4-ABCD-4DF0-8641-76CFB2354721}"/>
          </ac:picMkLst>
        </pc:picChg>
        <pc:picChg chg="add del">
          <ac:chgData name="Marvin Ahl" userId="S::marvin.ahl@ppcschule.onmicrosoft.com::3b47c172-1919-43a0-b94b-5d2d5d02a234" providerId="AD" clId="Web-{EB21249E-79FA-441F-8D12-C0BFFCCC6520}" dt="2022-11-16T10:43:17.197" v="146"/>
          <ac:picMkLst>
            <pc:docMk/>
            <pc:sldMk cId="2863173671" sldId="258"/>
            <ac:picMk id="15" creationId="{CF1EB4BD-9C7E-4AA3-9681-C7EB0DA6250B}"/>
          </ac:picMkLst>
        </pc:picChg>
        <pc:picChg chg="add del">
          <ac:chgData name="Marvin Ahl" userId="S::marvin.ahl@ppcschule.onmicrosoft.com::3b47c172-1919-43a0-b94b-5d2d5d02a234" providerId="AD" clId="Web-{EB21249E-79FA-441F-8D12-C0BFFCCC6520}" dt="2022-11-16T10:43:17.197" v="146"/>
          <ac:picMkLst>
            <pc:docMk/>
            <pc:sldMk cId="2863173671" sldId="258"/>
            <ac:picMk id="17" creationId="{94AAE3AA-3759-4D28-B0EF-575F25A5146C}"/>
          </ac:picMkLst>
        </pc:picChg>
        <pc:picChg chg="add del">
          <ac:chgData name="Marvin Ahl" userId="S::marvin.ahl@ppcschule.onmicrosoft.com::3b47c172-1919-43a0-b94b-5d2d5d02a234" providerId="AD" clId="Web-{EB21249E-79FA-441F-8D12-C0BFFCCC6520}" dt="2022-11-16T10:43:10.431" v="141"/>
          <ac:picMkLst>
            <pc:docMk/>
            <pc:sldMk cId="2863173671" sldId="258"/>
            <ac:picMk id="23" creationId="{DF19BAF3-7E20-4B9D-B544-BABAEEA1FA75}"/>
          </ac:picMkLst>
        </pc:picChg>
        <pc:picChg chg="add del">
          <ac:chgData name="Marvin Ahl" userId="S::marvin.ahl@ppcschule.onmicrosoft.com::3b47c172-1919-43a0-b94b-5d2d5d02a234" providerId="AD" clId="Web-{EB21249E-79FA-441F-8D12-C0BFFCCC6520}" dt="2022-11-16T10:43:10.431" v="141"/>
          <ac:picMkLst>
            <pc:docMk/>
            <pc:sldMk cId="2863173671" sldId="258"/>
            <ac:picMk id="25" creationId="{950648F4-ABCD-4DF0-8641-76CFB2354721}"/>
          </ac:picMkLst>
        </pc:picChg>
        <pc:picChg chg="add del">
          <ac:chgData name="Marvin Ahl" userId="S::marvin.ahl@ppcschule.onmicrosoft.com::3b47c172-1919-43a0-b94b-5d2d5d02a234" providerId="AD" clId="Web-{EB21249E-79FA-441F-8D12-C0BFFCCC6520}" dt="2022-11-16T10:43:10.431" v="141"/>
          <ac:picMkLst>
            <pc:docMk/>
            <pc:sldMk cId="2863173671" sldId="258"/>
            <ac:picMk id="29" creationId="{CF1EB4BD-9C7E-4AA3-9681-C7EB0DA6250B}"/>
          </ac:picMkLst>
        </pc:picChg>
        <pc:picChg chg="add del">
          <ac:chgData name="Marvin Ahl" userId="S::marvin.ahl@ppcschule.onmicrosoft.com::3b47c172-1919-43a0-b94b-5d2d5d02a234" providerId="AD" clId="Web-{EB21249E-79FA-441F-8D12-C0BFFCCC6520}" dt="2022-11-16T10:43:10.431" v="141"/>
          <ac:picMkLst>
            <pc:docMk/>
            <pc:sldMk cId="2863173671" sldId="258"/>
            <ac:picMk id="31" creationId="{94AAE3AA-3759-4D28-B0EF-575F25A5146C}"/>
          </ac:picMkLst>
        </pc:picChg>
      </pc:sldChg>
      <pc:sldChg chg="modSp">
        <pc:chgData name="Marvin Ahl" userId="S::marvin.ahl@ppcschule.onmicrosoft.com::3b47c172-1919-43a0-b94b-5d2d5d02a234" providerId="AD" clId="Web-{EB21249E-79FA-441F-8D12-C0BFFCCC6520}" dt="2022-11-16T10:34:03.144" v="75" actId="20577"/>
        <pc:sldMkLst>
          <pc:docMk/>
          <pc:sldMk cId="317427063" sldId="262"/>
        </pc:sldMkLst>
        <pc:spChg chg="mod">
          <ac:chgData name="Marvin Ahl" userId="S::marvin.ahl@ppcschule.onmicrosoft.com::3b47c172-1919-43a0-b94b-5d2d5d02a234" providerId="AD" clId="Web-{EB21249E-79FA-441F-8D12-C0BFFCCC6520}" dt="2022-11-16T10:34:03.144" v="75" actId="20577"/>
          <ac:spMkLst>
            <pc:docMk/>
            <pc:sldMk cId="317427063" sldId="262"/>
            <ac:spMk id="2" creationId="{526968A6-A0FD-4FF7-E797-30A9568B9E4B}"/>
          </ac:spMkLst>
        </pc:spChg>
      </pc:sldChg>
      <pc:sldChg chg="addSp modSp new mod setBg modClrScheme chgLayout">
        <pc:chgData name="Marvin Ahl" userId="S::marvin.ahl@ppcschule.onmicrosoft.com::3b47c172-1919-43a0-b94b-5d2d5d02a234" providerId="AD" clId="Web-{EB21249E-79FA-441F-8D12-C0BFFCCC6520}" dt="2022-11-16T10:42:48.977" v="136"/>
        <pc:sldMkLst>
          <pc:docMk/>
          <pc:sldMk cId="682255483" sldId="264"/>
        </pc:sldMkLst>
        <pc:spChg chg="mod ord">
          <ac:chgData name="Marvin Ahl" userId="S::marvin.ahl@ppcschule.onmicrosoft.com::3b47c172-1919-43a0-b94b-5d2d5d02a234" providerId="AD" clId="Web-{EB21249E-79FA-441F-8D12-C0BFFCCC6520}" dt="2022-11-16T10:42:48.977" v="136"/>
          <ac:spMkLst>
            <pc:docMk/>
            <pc:sldMk cId="682255483" sldId="264"/>
            <ac:spMk id="2" creationId="{0021DADF-7172-E1FF-125D-9D97492CA684}"/>
          </ac:spMkLst>
        </pc:spChg>
        <pc:spChg chg="mod ord">
          <ac:chgData name="Marvin Ahl" userId="S::marvin.ahl@ppcschule.onmicrosoft.com::3b47c172-1919-43a0-b94b-5d2d5d02a234" providerId="AD" clId="Web-{EB21249E-79FA-441F-8D12-C0BFFCCC6520}" dt="2022-11-16T10:42:48.977" v="136"/>
          <ac:spMkLst>
            <pc:docMk/>
            <pc:sldMk cId="682255483" sldId="264"/>
            <ac:spMk id="3" creationId="{47AFAB2E-3384-8A14-7629-D83DF555F66A}"/>
          </ac:spMkLst>
        </pc:spChg>
        <pc:spChg chg="add">
          <ac:chgData name="Marvin Ahl" userId="S::marvin.ahl@ppcschule.onmicrosoft.com::3b47c172-1919-43a0-b94b-5d2d5d02a234" providerId="AD" clId="Web-{EB21249E-79FA-441F-8D12-C0BFFCCC6520}" dt="2022-11-16T10:42:48.977" v="136"/>
          <ac:spMkLst>
            <pc:docMk/>
            <pc:sldMk cId="682255483" sldId="264"/>
            <ac:spMk id="13" creationId="{989BE678-777B-482A-A616-FEDC47B162E5}"/>
          </ac:spMkLst>
        </pc:spChg>
        <pc:spChg chg="add">
          <ac:chgData name="Marvin Ahl" userId="S::marvin.ahl@ppcschule.onmicrosoft.com::3b47c172-1919-43a0-b94b-5d2d5d02a234" providerId="AD" clId="Web-{EB21249E-79FA-441F-8D12-C0BFFCCC6520}" dt="2022-11-16T10:42:48.977" v="136"/>
          <ac:spMkLst>
            <pc:docMk/>
            <pc:sldMk cId="682255483" sldId="264"/>
            <ac:spMk id="19" creationId="{D28BE0C3-2102-4820-B88B-A448B1840D14}"/>
          </ac:spMkLst>
        </pc:spChg>
        <pc:spChg chg="add">
          <ac:chgData name="Marvin Ahl" userId="S::marvin.ahl@ppcschule.onmicrosoft.com::3b47c172-1919-43a0-b94b-5d2d5d02a234" providerId="AD" clId="Web-{EB21249E-79FA-441F-8D12-C0BFFCCC6520}" dt="2022-11-16T10:42:48.977" v="136"/>
          <ac:spMkLst>
            <pc:docMk/>
            <pc:sldMk cId="682255483" sldId="264"/>
            <ac:spMk id="21" creationId="{C885E190-58DD-42DD-A4A8-401E15C92A52}"/>
          </ac:spMkLst>
        </pc:spChg>
        <pc:picChg chg="add">
          <ac:chgData name="Marvin Ahl" userId="S::marvin.ahl@ppcschule.onmicrosoft.com::3b47c172-1919-43a0-b94b-5d2d5d02a234" providerId="AD" clId="Web-{EB21249E-79FA-441F-8D12-C0BFFCCC6520}" dt="2022-11-16T10:42:48.977" v="136"/>
          <ac:picMkLst>
            <pc:docMk/>
            <pc:sldMk cId="682255483" sldId="264"/>
            <ac:picMk id="5" creationId="{2B1945F6-C221-4048-BDFE-9FDF99814429}"/>
          </ac:picMkLst>
        </pc:picChg>
        <pc:picChg chg="add">
          <ac:chgData name="Marvin Ahl" userId="S::marvin.ahl@ppcschule.onmicrosoft.com::3b47c172-1919-43a0-b94b-5d2d5d02a234" providerId="AD" clId="Web-{EB21249E-79FA-441F-8D12-C0BFFCCC6520}" dt="2022-11-16T10:42:48.977" v="136"/>
          <ac:picMkLst>
            <pc:docMk/>
            <pc:sldMk cId="682255483" sldId="264"/>
            <ac:picMk id="9" creationId="{DF19BAF3-7E20-4B9D-B544-BABAEEA1FA75}"/>
          </ac:picMkLst>
        </pc:picChg>
        <pc:picChg chg="add">
          <ac:chgData name="Marvin Ahl" userId="S::marvin.ahl@ppcschule.onmicrosoft.com::3b47c172-1919-43a0-b94b-5d2d5d02a234" providerId="AD" clId="Web-{EB21249E-79FA-441F-8D12-C0BFFCCC6520}" dt="2022-11-16T10:42:48.977" v="136"/>
          <ac:picMkLst>
            <pc:docMk/>
            <pc:sldMk cId="682255483" sldId="264"/>
            <ac:picMk id="11" creationId="{950648F4-ABCD-4DF0-8641-76CFB2354721}"/>
          </ac:picMkLst>
        </pc:picChg>
        <pc:picChg chg="add">
          <ac:chgData name="Marvin Ahl" userId="S::marvin.ahl@ppcschule.onmicrosoft.com::3b47c172-1919-43a0-b94b-5d2d5d02a234" providerId="AD" clId="Web-{EB21249E-79FA-441F-8D12-C0BFFCCC6520}" dt="2022-11-16T10:42:48.977" v="136"/>
          <ac:picMkLst>
            <pc:docMk/>
            <pc:sldMk cId="682255483" sldId="264"/>
            <ac:picMk id="15" creationId="{CF1EB4BD-9C7E-4AA3-9681-C7EB0DA6250B}"/>
          </ac:picMkLst>
        </pc:picChg>
        <pc:picChg chg="add">
          <ac:chgData name="Marvin Ahl" userId="S::marvin.ahl@ppcschule.onmicrosoft.com::3b47c172-1919-43a0-b94b-5d2d5d02a234" providerId="AD" clId="Web-{EB21249E-79FA-441F-8D12-C0BFFCCC6520}" dt="2022-11-16T10:42:48.977" v="136"/>
          <ac:picMkLst>
            <pc:docMk/>
            <pc:sldMk cId="682255483" sldId="264"/>
            <ac:picMk id="17" creationId="{94AAE3AA-3759-4D28-B0EF-575F25A5146C}"/>
          </ac:picMkLst>
        </pc:picChg>
      </pc:sldChg>
      <pc:sldChg chg="addSp modSp new mod setBg modClrScheme chgLayout">
        <pc:chgData name="Marvin Ahl" userId="S::marvin.ahl@ppcschule.onmicrosoft.com::3b47c172-1919-43a0-b94b-5d2d5d02a234" providerId="AD" clId="Web-{EB21249E-79FA-441F-8D12-C0BFFCCC6520}" dt="2022-11-16T10:45:17.186" v="148"/>
        <pc:sldMkLst>
          <pc:docMk/>
          <pc:sldMk cId="2976281156" sldId="265"/>
        </pc:sldMkLst>
        <pc:spChg chg="mod ord">
          <ac:chgData name="Marvin Ahl" userId="S::marvin.ahl@ppcschule.onmicrosoft.com::3b47c172-1919-43a0-b94b-5d2d5d02a234" providerId="AD" clId="Web-{EB21249E-79FA-441F-8D12-C0BFFCCC6520}" dt="2022-11-16T10:45:17.186" v="148"/>
          <ac:spMkLst>
            <pc:docMk/>
            <pc:sldMk cId="2976281156" sldId="265"/>
            <ac:spMk id="2" creationId="{29379081-743F-57C3-D707-0DD7242AC149}"/>
          </ac:spMkLst>
        </pc:spChg>
        <pc:spChg chg="mod ord">
          <ac:chgData name="Marvin Ahl" userId="S::marvin.ahl@ppcschule.onmicrosoft.com::3b47c172-1919-43a0-b94b-5d2d5d02a234" providerId="AD" clId="Web-{EB21249E-79FA-441F-8D12-C0BFFCCC6520}" dt="2022-11-16T10:45:17.186" v="148"/>
          <ac:spMkLst>
            <pc:docMk/>
            <pc:sldMk cId="2976281156" sldId="265"/>
            <ac:spMk id="3" creationId="{25BB06B6-A485-7112-FF19-43D05693BDC9}"/>
          </ac:spMkLst>
        </pc:spChg>
        <pc:spChg chg="add">
          <ac:chgData name="Marvin Ahl" userId="S::marvin.ahl@ppcschule.onmicrosoft.com::3b47c172-1919-43a0-b94b-5d2d5d02a234" providerId="AD" clId="Web-{EB21249E-79FA-441F-8D12-C0BFFCCC6520}" dt="2022-11-16T10:45:17.186" v="148"/>
          <ac:spMkLst>
            <pc:docMk/>
            <pc:sldMk cId="2976281156" sldId="265"/>
            <ac:spMk id="13" creationId="{989BE678-777B-482A-A616-FEDC47B162E5}"/>
          </ac:spMkLst>
        </pc:spChg>
        <pc:spChg chg="add">
          <ac:chgData name="Marvin Ahl" userId="S::marvin.ahl@ppcschule.onmicrosoft.com::3b47c172-1919-43a0-b94b-5d2d5d02a234" providerId="AD" clId="Web-{EB21249E-79FA-441F-8D12-C0BFFCCC6520}" dt="2022-11-16T10:45:17.186" v="148"/>
          <ac:spMkLst>
            <pc:docMk/>
            <pc:sldMk cId="2976281156" sldId="265"/>
            <ac:spMk id="19" creationId="{D28BE0C3-2102-4820-B88B-A448B1840D14}"/>
          </ac:spMkLst>
        </pc:spChg>
        <pc:spChg chg="add">
          <ac:chgData name="Marvin Ahl" userId="S::marvin.ahl@ppcschule.onmicrosoft.com::3b47c172-1919-43a0-b94b-5d2d5d02a234" providerId="AD" clId="Web-{EB21249E-79FA-441F-8D12-C0BFFCCC6520}" dt="2022-11-16T10:45:17.186" v="148"/>
          <ac:spMkLst>
            <pc:docMk/>
            <pc:sldMk cId="2976281156" sldId="265"/>
            <ac:spMk id="21" creationId="{C885E190-58DD-42DD-A4A8-401E15C92A52}"/>
          </ac:spMkLst>
        </pc:spChg>
        <pc:picChg chg="add mod ord">
          <ac:chgData name="Marvin Ahl" userId="S::marvin.ahl@ppcschule.onmicrosoft.com::3b47c172-1919-43a0-b94b-5d2d5d02a234" providerId="AD" clId="Web-{EB21249E-79FA-441F-8D12-C0BFFCCC6520}" dt="2022-11-16T10:45:17.186" v="148"/>
          <ac:picMkLst>
            <pc:docMk/>
            <pc:sldMk cId="2976281156" sldId="265"/>
            <ac:picMk id="4" creationId="{5A159615-055A-12BC-5F89-B5051385420F}"/>
          </ac:picMkLst>
        </pc:picChg>
        <pc:picChg chg="add">
          <ac:chgData name="Marvin Ahl" userId="S::marvin.ahl@ppcschule.onmicrosoft.com::3b47c172-1919-43a0-b94b-5d2d5d02a234" providerId="AD" clId="Web-{EB21249E-79FA-441F-8D12-C0BFFCCC6520}" dt="2022-11-16T10:45:17.186" v="148"/>
          <ac:picMkLst>
            <pc:docMk/>
            <pc:sldMk cId="2976281156" sldId="265"/>
            <ac:picMk id="9" creationId="{DF19BAF3-7E20-4B9D-B544-BABAEEA1FA75}"/>
          </ac:picMkLst>
        </pc:picChg>
        <pc:picChg chg="add">
          <ac:chgData name="Marvin Ahl" userId="S::marvin.ahl@ppcschule.onmicrosoft.com::3b47c172-1919-43a0-b94b-5d2d5d02a234" providerId="AD" clId="Web-{EB21249E-79FA-441F-8D12-C0BFFCCC6520}" dt="2022-11-16T10:45:17.186" v="148"/>
          <ac:picMkLst>
            <pc:docMk/>
            <pc:sldMk cId="2976281156" sldId="265"/>
            <ac:picMk id="11" creationId="{950648F4-ABCD-4DF0-8641-76CFB2354721}"/>
          </ac:picMkLst>
        </pc:picChg>
        <pc:picChg chg="add">
          <ac:chgData name="Marvin Ahl" userId="S::marvin.ahl@ppcschule.onmicrosoft.com::3b47c172-1919-43a0-b94b-5d2d5d02a234" providerId="AD" clId="Web-{EB21249E-79FA-441F-8D12-C0BFFCCC6520}" dt="2022-11-16T10:45:17.186" v="148"/>
          <ac:picMkLst>
            <pc:docMk/>
            <pc:sldMk cId="2976281156" sldId="265"/>
            <ac:picMk id="15" creationId="{CF1EB4BD-9C7E-4AA3-9681-C7EB0DA6250B}"/>
          </ac:picMkLst>
        </pc:picChg>
        <pc:picChg chg="add">
          <ac:chgData name="Marvin Ahl" userId="S::marvin.ahl@ppcschule.onmicrosoft.com::3b47c172-1919-43a0-b94b-5d2d5d02a234" providerId="AD" clId="Web-{EB21249E-79FA-441F-8D12-C0BFFCCC6520}" dt="2022-11-16T10:45:17.186" v="148"/>
          <ac:picMkLst>
            <pc:docMk/>
            <pc:sldMk cId="2976281156" sldId="265"/>
            <ac:picMk id="17" creationId="{94AAE3AA-3759-4D28-B0EF-575F25A5146C}"/>
          </ac:picMkLst>
        </pc:picChg>
      </pc:sldChg>
      <pc:sldChg chg="addSp delSp modSp new mod setBg modClrScheme chgLayout">
        <pc:chgData name="Marvin Ahl" userId="S::marvin.ahl@ppcschule.onmicrosoft.com::3b47c172-1919-43a0-b94b-5d2d5d02a234" providerId="AD" clId="Web-{EB21249E-79FA-441F-8D12-C0BFFCCC6520}" dt="2022-11-16T10:45:34.139" v="151"/>
        <pc:sldMkLst>
          <pc:docMk/>
          <pc:sldMk cId="2999579312" sldId="266"/>
        </pc:sldMkLst>
        <pc:spChg chg="mod ord">
          <ac:chgData name="Marvin Ahl" userId="S::marvin.ahl@ppcschule.onmicrosoft.com::3b47c172-1919-43a0-b94b-5d2d5d02a234" providerId="AD" clId="Web-{EB21249E-79FA-441F-8D12-C0BFFCCC6520}" dt="2022-11-16T10:45:34.139" v="151"/>
          <ac:spMkLst>
            <pc:docMk/>
            <pc:sldMk cId="2999579312" sldId="266"/>
            <ac:spMk id="2" creationId="{189A2DA5-13CD-B011-02FC-D9DCBF79AE47}"/>
          </ac:spMkLst>
        </pc:spChg>
        <pc:spChg chg="mod ord">
          <ac:chgData name="Marvin Ahl" userId="S::marvin.ahl@ppcschule.onmicrosoft.com::3b47c172-1919-43a0-b94b-5d2d5d02a234" providerId="AD" clId="Web-{EB21249E-79FA-441F-8D12-C0BFFCCC6520}" dt="2022-11-16T10:45:34.139" v="151"/>
          <ac:spMkLst>
            <pc:docMk/>
            <pc:sldMk cId="2999579312" sldId="266"/>
            <ac:spMk id="3" creationId="{09ADC573-D28B-75CE-462E-0F7E2ECAFDF0}"/>
          </ac:spMkLst>
        </pc:spChg>
        <pc:spChg chg="add del">
          <ac:chgData name="Marvin Ahl" userId="S::marvin.ahl@ppcschule.onmicrosoft.com::3b47c172-1919-43a0-b94b-5d2d5d02a234" providerId="AD" clId="Web-{EB21249E-79FA-441F-8D12-C0BFFCCC6520}" dt="2022-11-16T10:45:34.061" v="150"/>
          <ac:spMkLst>
            <pc:docMk/>
            <pc:sldMk cId="2999579312" sldId="266"/>
            <ac:spMk id="13" creationId="{989BE678-777B-482A-A616-FEDC47B162E5}"/>
          </ac:spMkLst>
        </pc:spChg>
        <pc:spChg chg="add del">
          <ac:chgData name="Marvin Ahl" userId="S::marvin.ahl@ppcschule.onmicrosoft.com::3b47c172-1919-43a0-b94b-5d2d5d02a234" providerId="AD" clId="Web-{EB21249E-79FA-441F-8D12-C0BFFCCC6520}" dt="2022-11-16T10:45:34.061" v="150"/>
          <ac:spMkLst>
            <pc:docMk/>
            <pc:sldMk cId="2999579312" sldId="266"/>
            <ac:spMk id="19" creationId="{D28BE0C3-2102-4820-B88B-A448B1840D14}"/>
          </ac:spMkLst>
        </pc:spChg>
        <pc:spChg chg="add del">
          <ac:chgData name="Marvin Ahl" userId="S::marvin.ahl@ppcschule.onmicrosoft.com::3b47c172-1919-43a0-b94b-5d2d5d02a234" providerId="AD" clId="Web-{EB21249E-79FA-441F-8D12-C0BFFCCC6520}" dt="2022-11-16T10:45:34.061" v="150"/>
          <ac:spMkLst>
            <pc:docMk/>
            <pc:sldMk cId="2999579312" sldId="266"/>
            <ac:spMk id="21" creationId="{C885E190-58DD-42DD-A4A8-401E15C92A52}"/>
          </ac:spMkLst>
        </pc:spChg>
        <pc:spChg chg="add">
          <ac:chgData name="Marvin Ahl" userId="S::marvin.ahl@ppcschule.onmicrosoft.com::3b47c172-1919-43a0-b94b-5d2d5d02a234" providerId="AD" clId="Web-{EB21249E-79FA-441F-8D12-C0BFFCCC6520}" dt="2022-11-16T10:45:34.139" v="151"/>
          <ac:spMkLst>
            <pc:docMk/>
            <pc:sldMk cId="2999579312" sldId="266"/>
            <ac:spMk id="25" creationId="{989BE678-777B-482A-A616-FEDC47B162E5}"/>
          </ac:spMkLst>
        </pc:spChg>
        <pc:spChg chg="add">
          <ac:chgData name="Marvin Ahl" userId="S::marvin.ahl@ppcschule.onmicrosoft.com::3b47c172-1919-43a0-b94b-5d2d5d02a234" providerId="AD" clId="Web-{EB21249E-79FA-441F-8D12-C0BFFCCC6520}" dt="2022-11-16T10:45:34.139" v="151"/>
          <ac:spMkLst>
            <pc:docMk/>
            <pc:sldMk cId="2999579312" sldId="266"/>
            <ac:spMk id="28" creationId="{D28BE0C3-2102-4820-B88B-A448B1840D14}"/>
          </ac:spMkLst>
        </pc:spChg>
        <pc:spChg chg="add">
          <ac:chgData name="Marvin Ahl" userId="S::marvin.ahl@ppcschule.onmicrosoft.com::3b47c172-1919-43a0-b94b-5d2d5d02a234" providerId="AD" clId="Web-{EB21249E-79FA-441F-8D12-C0BFFCCC6520}" dt="2022-11-16T10:45:34.139" v="151"/>
          <ac:spMkLst>
            <pc:docMk/>
            <pc:sldMk cId="2999579312" sldId="266"/>
            <ac:spMk id="30" creationId="{C885E190-58DD-42DD-A4A8-401E15C92A52}"/>
          </ac:spMkLst>
        </pc:spChg>
        <pc:picChg chg="add del">
          <ac:chgData name="Marvin Ahl" userId="S::marvin.ahl@ppcschule.onmicrosoft.com::3b47c172-1919-43a0-b94b-5d2d5d02a234" providerId="AD" clId="Web-{EB21249E-79FA-441F-8D12-C0BFFCCC6520}" dt="2022-11-16T10:45:34.061" v="150"/>
          <ac:picMkLst>
            <pc:docMk/>
            <pc:sldMk cId="2999579312" sldId="266"/>
            <ac:picMk id="5" creationId="{B8FDE443-078C-CB24-F775-6AB5EF821070}"/>
          </ac:picMkLst>
        </pc:picChg>
        <pc:picChg chg="add del">
          <ac:chgData name="Marvin Ahl" userId="S::marvin.ahl@ppcschule.onmicrosoft.com::3b47c172-1919-43a0-b94b-5d2d5d02a234" providerId="AD" clId="Web-{EB21249E-79FA-441F-8D12-C0BFFCCC6520}" dt="2022-11-16T10:45:34.061" v="150"/>
          <ac:picMkLst>
            <pc:docMk/>
            <pc:sldMk cId="2999579312" sldId="266"/>
            <ac:picMk id="9" creationId="{DF19BAF3-7E20-4B9D-B544-BABAEEA1FA75}"/>
          </ac:picMkLst>
        </pc:picChg>
        <pc:picChg chg="add del">
          <ac:chgData name="Marvin Ahl" userId="S::marvin.ahl@ppcschule.onmicrosoft.com::3b47c172-1919-43a0-b94b-5d2d5d02a234" providerId="AD" clId="Web-{EB21249E-79FA-441F-8D12-C0BFFCCC6520}" dt="2022-11-16T10:45:34.061" v="150"/>
          <ac:picMkLst>
            <pc:docMk/>
            <pc:sldMk cId="2999579312" sldId="266"/>
            <ac:picMk id="11" creationId="{950648F4-ABCD-4DF0-8641-76CFB2354721}"/>
          </ac:picMkLst>
        </pc:picChg>
        <pc:picChg chg="add del">
          <ac:chgData name="Marvin Ahl" userId="S::marvin.ahl@ppcschule.onmicrosoft.com::3b47c172-1919-43a0-b94b-5d2d5d02a234" providerId="AD" clId="Web-{EB21249E-79FA-441F-8D12-C0BFFCCC6520}" dt="2022-11-16T10:45:34.061" v="150"/>
          <ac:picMkLst>
            <pc:docMk/>
            <pc:sldMk cId="2999579312" sldId="266"/>
            <ac:picMk id="15" creationId="{CF1EB4BD-9C7E-4AA3-9681-C7EB0DA6250B}"/>
          </ac:picMkLst>
        </pc:picChg>
        <pc:picChg chg="add del">
          <ac:chgData name="Marvin Ahl" userId="S::marvin.ahl@ppcschule.onmicrosoft.com::3b47c172-1919-43a0-b94b-5d2d5d02a234" providerId="AD" clId="Web-{EB21249E-79FA-441F-8D12-C0BFFCCC6520}" dt="2022-11-16T10:45:34.061" v="150"/>
          <ac:picMkLst>
            <pc:docMk/>
            <pc:sldMk cId="2999579312" sldId="266"/>
            <ac:picMk id="17" creationId="{94AAE3AA-3759-4D28-B0EF-575F25A5146C}"/>
          </ac:picMkLst>
        </pc:picChg>
        <pc:picChg chg="add">
          <ac:chgData name="Marvin Ahl" userId="S::marvin.ahl@ppcschule.onmicrosoft.com::3b47c172-1919-43a0-b94b-5d2d5d02a234" providerId="AD" clId="Web-{EB21249E-79FA-441F-8D12-C0BFFCCC6520}" dt="2022-11-16T10:45:34.139" v="151"/>
          <ac:picMkLst>
            <pc:docMk/>
            <pc:sldMk cId="2999579312" sldId="266"/>
            <ac:picMk id="23" creationId="{DF19BAF3-7E20-4B9D-B544-BABAEEA1FA75}"/>
          </ac:picMkLst>
        </pc:picChg>
        <pc:picChg chg="add">
          <ac:chgData name="Marvin Ahl" userId="S::marvin.ahl@ppcschule.onmicrosoft.com::3b47c172-1919-43a0-b94b-5d2d5d02a234" providerId="AD" clId="Web-{EB21249E-79FA-441F-8D12-C0BFFCCC6520}" dt="2022-11-16T10:45:34.139" v="151"/>
          <ac:picMkLst>
            <pc:docMk/>
            <pc:sldMk cId="2999579312" sldId="266"/>
            <ac:picMk id="24" creationId="{950648F4-ABCD-4DF0-8641-76CFB2354721}"/>
          </ac:picMkLst>
        </pc:picChg>
        <pc:picChg chg="add">
          <ac:chgData name="Marvin Ahl" userId="S::marvin.ahl@ppcschule.onmicrosoft.com::3b47c172-1919-43a0-b94b-5d2d5d02a234" providerId="AD" clId="Web-{EB21249E-79FA-441F-8D12-C0BFFCCC6520}" dt="2022-11-16T10:45:34.139" v="151"/>
          <ac:picMkLst>
            <pc:docMk/>
            <pc:sldMk cId="2999579312" sldId="266"/>
            <ac:picMk id="26" creationId="{CF1EB4BD-9C7E-4AA3-9681-C7EB0DA6250B}"/>
          </ac:picMkLst>
        </pc:picChg>
        <pc:picChg chg="add">
          <ac:chgData name="Marvin Ahl" userId="S::marvin.ahl@ppcschule.onmicrosoft.com::3b47c172-1919-43a0-b94b-5d2d5d02a234" providerId="AD" clId="Web-{EB21249E-79FA-441F-8D12-C0BFFCCC6520}" dt="2022-11-16T10:45:34.139" v="151"/>
          <ac:picMkLst>
            <pc:docMk/>
            <pc:sldMk cId="2999579312" sldId="266"/>
            <ac:picMk id="27" creationId="{94AAE3AA-3759-4D28-B0EF-575F25A5146C}"/>
          </ac:picMkLst>
        </pc:picChg>
        <pc:picChg chg="add">
          <ac:chgData name="Marvin Ahl" userId="S::marvin.ahl@ppcschule.onmicrosoft.com::3b47c172-1919-43a0-b94b-5d2d5d02a234" providerId="AD" clId="Web-{EB21249E-79FA-441F-8D12-C0BFFCCC6520}" dt="2022-11-16T10:45:34.139" v="151"/>
          <ac:picMkLst>
            <pc:docMk/>
            <pc:sldMk cId="2999579312" sldId="266"/>
            <ac:picMk id="29" creationId="{0DAFAD80-E721-CBC7-AF4E-E79E3CEE258F}"/>
          </ac:picMkLst>
        </pc:picChg>
      </pc:sldChg>
      <pc:sldChg chg="addSp modSp new mod setBg modClrScheme chgLayout">
        <pc:chgData name="Marvin Ahl" userId="S::marvin.ahl@ppcschule.onmicrosoft.com::3b47c172-1919-43a0-b94b-5d2d5d02a234" providerId="AD" clId="Web-{EB21249E-79FA-441F-8D12-C0BFFCCC6520}" dt="2022-11-16T10:33:10.923" v="58"/>
        <pc:sldMkLst>
          <pc:docMk/>
          <pc:sldMk cId="4081080393" sldId="267"/>
        </pc:sldMkLst>
        <pc:spChg chg="mod ord">
          <ac:chgData name="Marvin Ahl" userId="S::marvin.ahl@ppcschule.onmicrosoft.com::3b47c172-1919-43a0-b94b-5d2d5d02a234" providerId="AD" clId="Web-{EB21249E-79FA-441F-8D12-C0BFFCCC6520}" dt="2022-11-16T10:33:10.923" v="58"/>
          <ac:spMkLst>
            <pc:docMk/>
            <pc:sldMk cId="4081080393" sldId="267"/>
            <ac:spMk id="2" creationId="{622D06FD-EB8D-0CE3-5D30-DCFC89BE00C7}"/>
          </ac:spMkLst>
        </pc:spChg>
        <pc:spChg chg="mod ord">
          <ac:chgData name="Marvin Ahl" userId="S::marvin.ahl@ppcschule.onmicrosoft.com::3b47c172-1919-43a0-b94b-5d2d5d02a234" providerId="AD" clId="Web-{EB21249E-79FA-441F-8D12-C0BFFCCC6520}" dt="2022-11-16T10:33:10.923" v="58"/>
          <ac:spMkLst>
            <pc:docMk/>
            <pc:sldMk cId="4081080393" sldId="267"/>
            <ac:spMk id="3" creationId="{9F2A122C-1641-EB8D-B5CA-7E04958E7399}"/>
          </ac:spMkLst>
        </pc:spChg>
        <pc:spChg chg="add">
          <ac:chgData name="Marvin Ahl" userId="S::marvin.ahl@ppcschule.onmicrosoft.com::3b47c172-1919-43a0-b94b-5d2d5d02a234" providerId="AD" clId="Web-{EB21249E-79FA-441F-8D12-C0BFFCCC6520}" dt="2022-11-16T10:33:10.923" v="58"/>
          <ac:spMkLst>
            <pc:docMk/>
            <pc:sldMk cId="4081080393" sldId="267"/>
            <ac:spMk id="13" creationId="{989BE678-777B-482A-A616-FEDC47B162E5}"/>
          </ac:spMkLst>
        </pc:spChg>
        <pc:spChg chg="add">
          <ac:chgData name="Marvin Ahl" userId="S::marvin.ahl@ppcschule.onmicrosoft.com::3b47c172-1919-43a0-b94b-5d2d5d02a234" providerId="AD" clId="Web-{EB21249E-79FA-441F-8D12-C0BFFCCC6520}" dt="2022-11-16T10:33:10.923" v="58"/>
          <ac:spMkLst>
            <pc:docMk/>
            <pc:sldMk cId="4081080393" sldId="267"/>
            <ac:spMk id="19" creationId="{D28BE0C3-2102-4820-B88B-A448B1840D14}"/>
          </ac:spMkLst>
        </pc:spChg>
        <pc:spChg chg="add">
          <ac:chgData name="Marvin Ahl" userId="S::marvin.ahl@ppcschule.onmicrosoft.com::3b47c172-1919-43a0-b94b-5d2d5d02a234" providerId="AD" clId="Web-{EB21249E-79FA-441F-8D12-C0BFFCCC6520}" dt="2022-11-16T10:33:10.923" v="58"/>
          <ac:spMkLst>
            <pc:docMk/>
            <pc:sldMk cId="4081080393" sldId="267"/>
            <ac:spMk id="21" creationId="{C885E190-58DD-42DD-A4A8-401E15C92A52}"/>
          </ac:spMkLst>
        </pc:spChg>
        <pc:picChg chg="add">
          <ac:chgData name="Marvin Ahl" userId="S::marvin.ahl@ppcschule.onmicrosoft.com::3b47c172-1919-43a0-b94b-5d2d5d02a234" providerId="AD" clId="Web-{EB21249E-79FA-441F-8D12-C0BFFCCC6520}" dt="2022-11-16T10:33:10.923" v="58"/>
          <ac:picMkLst>
            <pc:docMk/>
            <pc:sldMk cId="4081080393" sldId="267"/>
            <ac:picMk id="5" creationId="{C675A9F0-DB82-57A2-8271-6537F368F0C1}"/>
          </ac:picMkLst>
        </pc:picChg>
        <pc:picChg chg="add">
          <ac:chgData name="Marvin Ahl" userId="S::marvin.ahl@ppcschule.onmicrosoft.com::3b47c172-1919-43a0-b94b-5d2d5d02a234" providerId="AD" clId="Web-{EB21249E-79FA-441F-8D12-C0BFFCCC6520}" dt="2022-11-16T10:33:10.923" v="58"/>
          <ac:picMkLst>
            <pc:docMk/>
            <pc:sldMk cId="4081080393" sldId="267"/>
            <ac:picMk id="9" creationId="{DF19BAF3-7E20-4B9D-B544-BABAEEA1FA75}"/>
          </ac:picMkLst>
        </pc:picChg>
        <pc:picChg chg="add">
          <ac:chgData name="Marvin Ahl" userId="S::marvin.ahl@ppcschule.onmicrosoft.com::3b47c172-1919-43a0-b94b-5d2d5d02a234" providerId="AD" clId="Web-{EB21249E-79FA-441F-8D12-C0BFFCCC6520}" dt="2022-11-16T10:33:10.923" v="58"/>
          <ac:picMkLst>
            <pc:docMk/>
            <pc:sldMk cId="4081080393" sldId="267"/>
            <ac:picMk id="11" creationId="{950648F4-ABCD-4DF0-8641-76CFB2354721}"/>
          </ac:picMkLst>
        </pc:picChg>
        <pc:picChg chg="add">
          <ac:chgData name="Marvin Ahl" userId="S::marvin.ahl@ppcschule.onmicrosoft.com::3b47c172-1919-43a0-b94b-5d2d5d02a234" providerId="AD" clId="Web-{EB21249E-79FA-441F-8D12-C0BFFCCC6520}" dt="2022-11-16T10:33:10.923" v="58"/>
          <ac:picMkLst>
            <pc:docMk/>
            <pc:sldMk cId="4081080393" sldId="267"/>
            <ac:picMk id="15" creationId="{CF1EB4BD-9C7E-4AA3-9681-C7EB0DA6250B}"/>
          </ac:picMkLst>
        </pc:picChg>
        <pc:picChg chg="add">
          <ac:chgData name="Marvin Ahl" userId="S::marvin.ahl@ppcschule.onmicrosoft.com::3b47c172-1919-43a0-b94b-5d2d5d02a234" providerId="AD" clId="Web-{EB21249E-79FA-441F-8D12-C0BFFCCC6520}" dt="2022-11-16T10:33:10.923" v="58"/>
          <ac:picMkLst>
            <pc:docMk/>
            <pc:sldMk cId="4081080393" sldId="267"/>
            <ac:picMk id="17" creationId="{94AAE3AA-3759-4D28-B0EF-575F25A5146C}"/>
          </ac:picMkLst>
        </pc:picChg>
      </pc:sldChg>
      <pc:sldChg chg="addSp modSp new mod setBg modClrScheme chgLayout">
        <pc:chgData name="Marvin Ahl" userId="S::marvin.ahl@ppcschule.onmicrosoft.com::3b47c172-1919-43a0-b94b-5d2d5d02a234" providerId="AD" clId="Web-{EB21249E-79FA-441F-8D12-C0BFFCCC6520}" dt="2022-11-16T10:45:50.296" v="152"/>
        <pc:sldMkLst>
          <pc:docMk/>
          <pc:sldMk cId="1663405900" sldId="268"/>
        </pc:sldMkLst>
        <pc:spChg chg="mod ord">
          <ac:chgData name="Marvin Ahl" userId="S::marvin.ahl@ppcschule.onmicrosoft.com::3b47c172-1919-43a0-b94b-5d2d5d02a234" providerId="AD" clId="Web-{EB21249E-79FA-441F-8D12-C0BFFCCC6520}" dt="2022-11-16T10:45:50.296" v="152"/>
          <ac:spMkLst>
            <pc:docMk/>
            <pc:sldMk cId="1663405900" sldId="268"/>
            <ac:spMk id="2" creationId="{8141AF8C-7ED1-3CAE-2BB3-601BC9FD924D}"/>
          </ac:spMkLst>
        </pc:spChg>
        <pc:spChg chg="mod ord">
          <ac:chgData name="Marvin Ahl" userId="S::marvin.ahl@ppcschule.onmicrosoft.com::3b47c172-1919-43a0-b94b-5d2d5d02a234" providerId="AD" clId="Web-{EB21249E-79FA-441F-8D12-C0BFFCCC6520}" dt="2022-11-16T10:45:50.296" v="152"/>
          <ac:spMkLst>
            <pc:docMk/>
            <pc:sldMk cId="1663405900" sldId="268"/>
            <ac:spMk id="3" creationId="{9DA02102-615A-EC1C-4331-18C7565D74D3}"/>
          </ac:spMkLst>
        </pc:spChg>
        <pc:spChg chg="add">
          <ac:chgData name="Marvin Ahl" userId="S::marvin.ahl@ppcschule.onmicrosoft.com::3b47c172-1919-43a0-b94b-5d2d5d02a234" providerId="AD" clId="Web-{EB21249E-79FA-441F-8D12-C0BFFCCC6520}" dt="2022-11-16T10:45:50.296" v="152"/>
          <ac:spMkLst>
            <pc:docMk/>
            <pc:sldMk cId="1663405900" sldId="268"/>
            <ac:spMk id="13" creationId="{989BE678-777B-482A-A616-FEDC47B162E5}"/>
          </ac:spMkLst>
        </pc:spChg>
        <pc:spChg chg="add">
          <ac:chgData name="Marvin Ahl" userId="S::marvin.ahl@ppcschule.onmicrosoft.com::3b47c172-1919-43a0-b94b-5d2d5d02a234" providerId="AD" clId="Web-{EB21249E-79FA-441F-8D12-C0BFFCCC6520}" dt="2022-11-16T10:45:50.296" v="152"/>
          <ac:spMkLst>
            <pc:docMk/>
            <pc:sldMk cId="1663405900" sldId="268"/>
            <ac:spMk id="19" creationId="{D28BE0C3-2102-4820-B88B-A448B1840D14}"/>
          </ac:spMkLst>
        </pc:spChg>
        <pc:spChg chg="add">
          <ac:chgData name="Marvin Ahl" userId="S::marvin.ahl@ppcschule.onmicrosoft.com::3b47c172-1919-43a0-b94b-5d2d5d02a234" providerId="AD" clId="Web-{EB21249E-79FA-441F-8D12-C0BFFCCC6520}" dt="2022-11-16T10:45:50.296" v="152"/>
          <ac:spMkLst>
            <pc:docMk/>
            <pc:sldMk cId="1663405900" sldId="268"/>
            <ac:spMk id="21" creationId="{C885E190-58DD-42DD-A4A8-401E15C92A52}"/>
          </ac:spMkLst>
        </pc:spChg>
        <pc:picChg chg="add">
          <ac:chgData name="Marvin Ahl" userId="S::marvin.ahl@ppcschule.onmicrosoft.com::3b47c172-1919-43a0-b94b-5d2d5d02a234" providerId="AD" clId="Web-{EB21249E-79FA-441F-8D12-C0BFFCCC6520}" dt="2022-11-16T10:45:50.296" v="152"/>
          <ac:picMkLst>
            <pc:docMk/>
            <pc:sldMk cId="1663405900" sldId="268"/>
            <ac:picMk id="5" creationId="{9F040C21-771B-063B-0E55-739AED69F50B}"/>
          </ac:picMkLst>
        </pc:picChg>
        <pc:picChg chg="add">
          <ac:chgData name="Marvin Ahl" userId="S::marvin.ahl@ppcschule.onmicrosoft.com::3b47c172-1919-43a0-b94b-5d2d5d02a234" providerId="AD" clId="Web-{EB21249E-79FA-441F-8D12-C0BFFCCC6520}" dt="2022-11-16T10:45:50.296" v="152"/>
          <ac:picMkLst>
            <pc:docMk/>
            <pc:sldMk cId="1663405900" sldId="268"/>
            <ac:picMk id="9" creationId="{DF19BAF3-7E20-4B9D-B544-BABAEEA1FA75}"/>
          </ac:picMkLst>
        </pc:picChg>
        <pc:picChg chg="add">
          <ac:chgData name="Marvin Ahl" userId="S::marvin.ahl@ppcschule.onmicrosoft.com::3b47c172-1919-43a0-b94b-5d2d5d02a234" providerId="AD" clId="Web-{EB21249E-79FA-441F-8D12-C0BFFCCC6520}" dt="2022-11-16T10:45:50.296" v="152"/>
          <ac:picMkLst>
            <pc:docMk/>
            <pc:sldMk cId="1663405900" sldId="268"/>
            <ac:picMk id="11" creationId="{950648F4-ABCD-4DF0-8641-76CFB2354721}"/>
          </ac:picMkLst>
        </pc:picChg>
        <pc:picChg chg="add">
          <ac:chgData name="Marvin Ahl" userId="S::marvin.ahl@ppcschule.onmicrosoft.com::3b47c172-1919-43a0-b94b-5d2d5d02a234" providerId="AD" clId="Web-{EB21249E-79FA-441F-8D12-C0BFFCCC6520}" dt="2022-11-16T10:45:50.296" v="152"/>
          <ac:picMkLst>
            <pc:docMk/>
            <pc:sldMk cId="1663405900" sldId="268"/>
            <ac:picMk id="15" creationId="{CF1EB4BD-9C7E-4AA3-9681-C7EB0DA6250B}"/>
          </ac:picMkLst>
        </pc:picChg>
        <pc:picChg chg="add">
          <ac:chgData name="Marvin Ahl" userId="S::marvin.ahl@ppcschule.onmicrosoft.com::3b47c172-1919-43a0-b94b-5d2d5d02a234" providerId="AD" clId="Web-{EB21249E-79FA-441F-8D12-C0BFFCCC6520}" dt="2022-11-16T10:45:50.296" v="152"/>
          <ac:picMkLst>
            <pc:docMk/>
            <pc:sldMk cId="1663405900" sldId="268"/>
            <ac:picMk id="17" creationId="{94AAE3AA-3759-4D28-B0EF-575F25A5146C}"/>
          </ac:picMkLst>
        </pc:picChg>
      </pc:sldChg>
      <pc:sldChg chg="new del">
        <pc:chgData name="Marvin Ahl" userId="S::marvin.ahl@ppcschule.onmicrosoft.com::3b47c172-1919-43a0-b94b-5d2d5d02a234" providerId="AD" clId="Web-{EB21249E-79FA-441F-8D12-C0BFFCCC6520}" dt="2022-11-16T10:40:47.175" v="119"/>
        <pc:sldMkLst>
          <pc:docMk/>
          <pc:sldMk cId="2119471895" sldId="269"/>
        </pc:sldMkLst>
      </pc:sldChg>
      <pc:sldChg chg="modSp add replId">
        <pc:chgData name="Marvin Ahl" userId="S::marvin.ahl@ppcschule.onmicrosoft.com::3b47c172-1919-43a0-b94b-5d2d5d02a234" providerId="AD" clId="Web-{EB21249E-79FA-441F-8D12-C0BFFCCC6520}" dt="2022-11-16T10:34:40.708" v="118" actId="20577"/>
        <pc:sldMkLst>
          <pc:docMk/>
          <pc:sldMk cId="4199724256" sldId="270"/>
        </pc:sldMkLst>
        <pc:spChg chg="mod">
          <ac:chgData name="Marvin Ahl" userId="S::marvin.ahl@ppcschule.onmicrosoft.com::3b47c172-1919-43a0-b94b-5d2d5d02a234" providerId="AD" clId="Web-{EB21249E-79FA-441F-8D12-C0BFFCCC6520}" dt="2022-11-16T10:34:13.566" v="77" actId="20577"/>
          <ac:spMkLst>
            <pc:docMk/>
            <pc:sldMk cId="4199724256" sldId="270"/>
            <ac:spMk id="2" creationId="{526968A6-A0FD-4FF7-E797-30A9568B9E4B}"/>
          </ac:spMkLst>
        </pc:spChg>
        <pc:spChg chg="mod">
          <ac:chgData name="Marvin Ahl" userId="S::marvin.ahl@ppcschule.onmicrosoft.com::3b47c172-1919-43a0-b94b-5d2d5d02a234" providerId="AD" clId="Web-{EB21249E-79FA-441F-8D12-C0BFFCCC6520}" dt="2022-11-16T10:34:40.708" v="118" actId="20577"/>
          <ac:spMkLst>
            <pc:docMk/>
            <pc:sldMk cId="4199724256" sldId="270"/>
            <ac:spMk id="3" creationId="{FFE11284-E55D-3465-F12A-93615779696A}"/>
          </ac:spMkLst>
        </pc:spChg>
      </pc:sldChg>
      <pc:sldChg chg="delSp modSp add mod replId modClrScheme delDesignElem chgLayout">
        <pc:chgData name="Marvin Ahl" userId="S::marvin.ahl@ppcschule.onmicrosoft.com::3b47c172-1919-43a0-b94b-5d2d5d02a234" providerId="AD" clId="Web-{EB21249E-79FA-441F-8D12-C0BFFCCC6520}" dt="2022-11-16T10:42:34.992" v="134" actId="20577"/>
        <pc:sldMkLst>
          <pc:docMk/>
          <pc:sldMk cId="2456130504" sldId="271"/>
        </pc:sldMkLst>
        <pc:spChg chg="mod ord">
          <ac:chgData name="Marvin Ahl" userId="S::marvin.ahl@ppcschule.onmicrosoft.com::3b47c172-1919-43a0-b94b-5d2d5d02a234" providerId="AD" clId="Web-{EB21249E-79FA-441F-8D12-C0BFFCCC6520}" dt="2022-11-16T10:42:25.835" v="130" actId="20577"/>
          <ac:spMkLst>
            <pc:docMk/>
            <pc:sldMk cId="2456130504" sldId="271"/>
            <ac:spMk id="2" creationId="{00000000-0000-0000-0000-000000000000}"/>
          </ac:spMkLst>
        </pc:spChg>
        <pc:spChg chg="mod ord">
          <ac:chgData name="Marvin Ahl" userId="S::marvin.ahl@ppcschule.onmicrosoft.com::3b47c172-1919-43a0-b94b-5d2d5d02a234" providerId="AD" clId="Web-{EB21249E-79FA-441F-8D12-C0BFFCCC6520}" dt="2022-11-16T10:42:34.992" v="134" actId="20577"/>
          <ac:spMkLst>
            <pc:docMk/>
            <pc:sldMk cId="2456130504" sldId="271"/>
            <ac:spMk id="3" creationId="{00000000-0000-0000-0000-000000000000}"/>
          </ac:spMkLst>
        </pc:spChg>
        <pc:spChg chg="del">
          <ac:chgData name="Marvin Ahl" userId="S::marvin.ahl@ppcschule.onmicrosoft.com::3b47c172-1919-43a0-b94b-5d2d5d02a234" providerId="AD" clId="Web-{EB21249E-79FA-441F-8D12-C0BFFCCC6520}" dt="2022-11-16T10:42:19.991" v="126"/>
          <ac:spMkLst>
            <pc:docMk/>
            <pc:sldMk cId="2456130504" sldId="271"/>
            <ac:spMk id="9" creationId="{C885E190-58DD-42DD-A4A8-401E15C92A52}"/>
          </ac:spMkLst>
        </pc:spChg>
      </pc:sldChg>
    </pc:docChg>
  </pc:docChgLst>
  <pc:docChgLst>
    <pc:chgData name="Gastbenutzer" userId="S::urn:spo:anon#2055d87a03c3686079951cd1f8a87d454ac301c5bde01e7245a96e9f6d2885e5::" providerId="AD" clId="Web-{6007ABD4-A0A9-E7CA-B71E-FCA227744C67}"/>
    <pc:docChg chg="modSld">
      <pc:chgData name="Gastbenutzer" userId="S::urn:spo:anon#2055d87a03c3686079951cd1f8a87d454ac301c5bde01e7245a96e9f6d2885e5::" providerId="AD" clId="Web-{6007ABD4-A0A9-E7CA-B71E-FCA227744C67}" dt="2022-11-29T23:09:58.929" v="5" actId="20577"/>
      <pc:docMkLst>
        <pc:docMk/>
      </pc:docMkLst>
      <pc:sldChg chg="modSp">
        <pc:chgData name="Gastbenutzer" userId="S::urn:spo:anon#2055d87a03c3686079951cd1f8a87d454ac301c5bde01e7245a96e9f6d2885e5::" providerId="AD" clId="Web-{6007ABD4-A0A9-E7CA-B71E-FCA227744C67}" dt="2022-11-29T23:09:58.929" v="5" actId="20577"/>
        <pc:sldMkLst>
          <pc:docMk/>
          <pc:sldMk cId="4199724256" sldId="270"/>
        </pc:sldMkLst>
        <pc:spChg chg="mod">
          <ac:chgData name="Gastbenutzer" userId="S::urn:spo:anon#2055d87a03c3686079951cd1f8a87d454ac301c5bde01e7245a96e9f6d2885e5::" providerId="AD" clId="Web-{6007ABD4-A0A9-E7CA-B71E-FCA227744C67}" dt="2022-11-29T23:09:58.929" v="5" actId="20577"/>
          <ac:spMkLst>
            <pc:docMk/>
            <pc:sldMk cId="4199724256" sldId="270"/>
            <ac:spMk id="3" creationId="{FFE11284-E55D-3465-F12A-93615779696A}"/>
          </ac:spMkLst>
        </pc:spChg>
      </pc:sldChg>
    </pc:docChg>
  </pc:docChgLst>
  <pc:docChgLst>
    <pc:chgData name="Gastbenutzer" userId="S::urn:spo:anon#9a5b780d6a8ed4050ec7ecbe632d415a62b9207820af9cb331d056d17805d699::" providerId="AD" clId="Web-{64E2282E-F52A-4660-8139-85C8C5D93D13}"/>
    <pc:docChg chg="modSld">
      <pc:chgData name="Gastbenutzer" userId="S::urn:spo:anon#9a5b780d6a8ed4050ec7ecbe632d415a62b9207820af9cb331d056d17805d699::" providerId="AD" clId="Web-{64E2282E-F52A-4660-8139-85C8C5D93D13}" dt="2022-11-09T11:04:30.895" v="1" actId="20577"/>
      <pc:docMkLst>
        <pc:docMk/>
      </pc:docMkLst>
      <pc:sldChg chg="modSp">
        <pc:chgData name="Gastbenutzer" userId="S::urn:spo:anon#9a5b780d6a8ed4050ec7ecbe632d415a62b9207820af9cb331d056d17805d699::" providerId="AD" clId="Web-{64E2282E-F52A-4660-8139-85C8C5D93D13}" dt="2022-11-09T11:04:30.895" v="1" actId="20577"/>
        <pc:sldMkLst>
          <pc:docMk/>
          <pc:sldMk cId="1577499883" sldId="256"/>
        </pc:sldMkLst>
        <pc:spChg chg="mod">
          <ac:chgData name="Gastbenutzer" userId="S::urn:spo:anon#9a5b780d6a8ed4050ec7ecbe632d415a62b9207820af9cb331d056d17805d699::" providerId="AD" clId="Web-{64E2282E-F52A-4660-8139-85C8C5D93D13}" dt="2022-11-09T11:04:30.895" v="1" actId="20577"/>
          <ac:spMkLst>
            <pc:docMk/>
            <pc:sldMk cId="1577499883" sldId="256"/>
            <ac:spMk id="3" creationId="{00000000-0000-0000-0000-000000000000}"/>
          </ac:spMkLst>
        </pc:spChg>
      </pc:sldChg>
    </pc:docChg>
  </pc:docChgLst>
  <pc:docChgLst>
    <pc:chgData name="Marvin Ahl" userId="S::marvin.ahl@ppcschule.onmicrosoft.com::3b47c172-1919-43a0-b94b-5d2d5d02a234" providerId="AD" clId="Web-{969B138F-3183-E15E-80D4-9D82F4ED4900}"/>
    <pc:docChg chg="modSld">
      <pc:chgData name="Marvin Ahl" userId="S::marvin.ahl@ppcschule.onmicrosoft.com::3b47c172-1919-43a0-b94b-5d2d5d02a234" providerId="AD" clId="Web-{969B138F-3183-E15E-80D4-9D82F4ED4900}" dt="2022-11-16T10:47:20.172" v="6"/>
      <pc:docMkLst>
        <pc:docMk/>
      </pc:docMkLst>
      <pc:sldChg chg="addSp delSp modSp">
        <pc:chgData name="Marvin Ahl" userId="S::marvin.ahl@ppcschule.onmicrosoft.com::3b47c172-1919-43a0-b94b-5d2d5d02a234" providerId="AD" clId="Web-{969B138F-3183-E15E-80D4-9D82F4ED4900}" dt="2022-11-16T10:47:20.172" v="6"/>
        <pc:sldMkLst>
          <pc:docMk/>
          <pc:sldMk cId="1663405900" sldId="268"/>
        </pc:sldMkLst>
        <pc:spChg chg="mod">
          <ac:chgData name="Marvin Ahl" userId="S::marvin.ahl@ppcschule.onmicrosoft.com::3b47c172-1919-43a0-b94b-5d2d5d02a234" providerId="AD" clId="Web-{969B138F-3183-E15E-80D4-9D82F4ED4900}" dt="2022-11-16T10:47:20.125" v="5"/>
          <ac:spMkLst>
            <pc:docMk/>
            <pc:sldMk cId="1663405900" sldId="268"/>
            <ac:spMk id="2" creationId="{8141AF8C-7ED1-3CAE-2BB3-601BC9FD924D}"/>
          </ac:spMkLst>
        </pc:spChg>
        <pc:spChg chg="mod">
          <ac:chgData name="Marvin Ahl" userId="S::marvin.ahl@ppcschule.onmicrosoft.com::3b47c172-1919-43a0-b94b-5d2d5d02a234" providerId="AD" clId="Web-{969B138F-3183-E15E-80D4-9D82F4ED4900}" dt="2022-11-16T10:47:20.125" v="5"/>
          <ac:spMkLst>
            <pc:docMk/>
            <pc:sldMk cId="1663405900" sldId="268"/>
            <ac:spMk id="3" creationId="{9DA02102-615A-EC1C-4331-18C7565D74D3}"/>
          </ac:spMkLst>
        </pc:spChg>
        <pc:spChg chg="add del">
          <ac:chgData name="Marvin Ahl" userId="S::marvin.ahl@ppcschule.onmicrosoft.com::3b47c172-1919-43a0-b94b-5d2d5d02a234" providerId="AD" clId="Web-{969B138F-3183-E15E-80D4-9D82F4ED4900}" dt="2022-11-16T10:47:20.172" v="6"/>
          <ac:spMkLst>
            <pc:docMk/>
            <pc:sldMk cId="1663405900" sldId="268"/>
            <ac:spMk id="13" creationId="{989BE678-777B-482A-A616-FEDC47B162E5}"/>
          </ac:spMkLst>
        </pc:spChg>
        <pc:spChg chg="add del">
          <ac:chgData name="Marvin Ahl" userId="S::marvin.ahl@ppcschule.onmicrosoft.com::3b47c172-1919-43a0-b94b-5d2d5d02a234" providerId="AD" clId="Web-{969B138F-3183-E15E-80D4-9D82F4ED4900}" dt="2022-11-16T10:47:20.172" v="6"/>
          <ac:spMkLst>
            <pc:docMk/>
            <pc:sldMk cId="1663405900" sldId="268"/>
            <ac:spMk id="19" creationId="{D28BE0C3-2102-4820-B88B-A448B1840D14}"/>
          </ac:spMkLst>
        </pc:spChg>
        <pc:spChg chg="add del">
          <ac:chgData name="Marvin Ahl" userId="S::marvin.ahl@ppcschule.onmicrosoft.com::3b47c172-1919-43a0-b94b-5d2d5d02a234" providerId="AD" clId="Web-{969B138F-3183-E15E-80D4-9D82F4ED4900}" dt="2022-11-16T10:47:20.172" v="6"/>
          <ac:spMkLst>
            <pc:docMk/>
            <pc:sldMk cId="1663405900" sldId="268"/>
            <ac:spMk id="21" creationId="{C885E190-58DD-42DD-A4A8-401E15C92A52}"/>
          </ac:spMkLst>
        </pc:spChg>
        <pc:spChg chg="add del">
          <ac:chgData name="Marvin Ahl" userId="S::marvin.ahl@ppcschule.onmicrosoft.com::3b47c172-1919-43a0-b94b-5d2d5d02a234" providerId="AD" clId="Web-{969B138F-3183-E15E-80D4-9D82F4ED4900}" dt="2022-11-16T10:47:17.250" v="3"/>
          <ac:spMkLst>
            <pc:docMk/>
            <pc:sldMk cId="1663405900" sldId="268"/>
            <ac:spMk id="30" creationId="{989BE678-777B-482A-A616-FEDC47B162E5}"/>
          </ac:spMkLst>
        </pc:spChg>
        <pc:spChg chg="add del">
          <ac:chgData name="Marvin Ahl" userId="S::marvin.ahl@ppcschule.onmicrosoft.com::3b47c172-1919-43a0-b94b-5d2d5d02a234" providerId="AD" clId="Web-{969B138F-3183-E15E-80D4-9D82F4ED4900}" dt="2022-11-16T10:47:17.250" v="3"/>
          <ac:spMkLst>
            <pc:docMk/>
            <pc:sldMk cId="1663405900" sldId="268"/>
            <ac:spMk id="36" creationId="{D28BE0C3-2102-4820-B88B-A448B1840D14}"/>
          </ac:spMkLst>
        </pc:spChg>
        <pc:spChg chg="add del">
          <ac:chgData name="Marvin Ahl" userId="S::marvin.ahl@ppcschule.onmicrosoft.com::3b47c172-1919-43a0-b94b-5d2d5d02a234" providerId="AD" clId="Web-{969B138F-3183-E15E-80D4-9D82F4ED4900}" dt="2022-11-16T10:47:17.250" v="3"/>
          <ac:spMkLst>
            <pc:docMk/>
            <pc:sldMk cId="1663405900" sldId="268"/>
            <ac:spMk id="38" creationId="{E4F17063-EDA4-417B-946F-BA357F3B390D}"/>
          </ac:spMkLst>
        </pc:spChg>
        <pc:spChg chg="add del">
          <ac:chgData name="Marvin Ahl" userId="S::marvin.ahl@ppcschule.onmicrosoft.com::3b47c172-1919-43a0-b94b-5d2d5d02a234" providerId="AD" clId="Web-{969B138F-3183-E15E-80D4-9D82F4ED4900}" dt="2022-11-16T10:47:17.250" v="3"/>
          <ac:spMkLst>
            <pc:docMk/>
            <pc:sldMk cId="1663405900" sldId="268"/>
            <ac:spMk id="40" creationId="{D36F3EEA-55D4-4677-80E7-92D00B8F343B}"/>
          </ac:spMkLst>
        </pc:spChg>
        <pc:spChg chg="add del">
          <ac:chgData name="Marvin Ahl" userId="S::marvin.ahl@ppcschule.onmicrosoft.com::3b47c172-1919-43a0-b94b-5d2d5d02a234" providerId="AD" clId="Web-{969B138F-3183-E15E-80D4-9D82F4ED4900}" dt="2022-11-16T10:47:20.125" v="5"/>
          <ac:spMkLst>
            <pc:docMk/>
            <pc:sldMk cId="1663405900" sldId="268"/>
            <ac:spMk id="42" creationId="{60817A52-B891-4228-A61E-0C0A57632DDA}"/>
          </ac:spMkLst>
        </pc:spChg>
        <pc:spChg chg="add del">
          <ac:chgData name="Marvin Ahl" userId="S::marvin.ahl@ppcschule.onmicrosoft.com::3b47c172-1919-43a0-b94b-5d2d5d02a234" providerId="AD" clId="Web-{969B138F-3183-E15E-80D4-9D82F4ED4900}" dt="2022-11-16T10:47:20.125" v="5"/>
          <ac:spMkLst>
            <pc:docMk/>
            <pc:sldMk cId="1663405900" sldId="268"/>
            <ac:spMk id="45" creationId="{989BE678-777B-482A-A616-FEDC47B162E5}"/>
          </ac:spMkLst>
        </pc:spChg>
        <pc:spChg chg="add del">
          <ac:chgData name="Marvin Ahl" userId="S::marvin.ahl@ppcschule.onmicrosoft.com::3b47c172-1919-43a0-b94b-5d2d5d02a234" providerId="AD" clId="Web-{969B138F-3183-E15E-80D4-9D82F4ED4900}" dt="2022-11-16T10:47:20.125" v="5"/>
          <ac:spMkLst>
            <pc:docMk/>
            <pc:sldMk cId="1663405900" sldId="268"/>
            <ac:spMk id="48" creationId="{D28BE0C3-2102-4820-B88B-A448B1840D14}"/>
          </ac:spMkLst>
        </pc:spChg>
        <pc:spChg chg="add del">
          <ac:chgData name="Marvin Ahl" userId="S::marvin.ahl@ppcschule.onmicrosoft.com::3b47c172-1919-43a0-b94b-5d2d5d02a234" providerId="AD" clId="Web-{969B138F-3183-E15E-80D4-9D82F4ED4900}" dt="2022-11-16T10:47:20.125" v="5"/>
          <ac:spMkLst>
            <pc:docMk/>
            <pc:sldMk cId="1663405900" sldId="268"/>
            <ac:spMk id="49" creationId="{C6A81905-F480-46A4-BC10-215D24EA1AE6}"/>
          </ac:spMkLst>
        </pc:spChg>
        <pc:spChg chg="add del">
          <ac:chgData name="Marvin Ahl" userId="S::marvin.ahl@ppcschule.onmicrosoft.com::3b47c172-1919-43a0-b94b-5d2d5d02a234" providerId="AD" clId="Web-{969B138F-3183-E15E-80D4-9D82F4ED4900}" dt="2022-11-16T10:47:20.125" v="5"/>
          <ac:spMkLst>
            <pc:docMk/>
            <pc:sldMk cId="1663405900" sldId="268"/>
            <ac:spMk id="50" creationId="{36FD4D9D-3784-41E8-8405-A42B72F51331}"/>
          </ac:spMkLst>
        </pc:spChg>
        <pc:spChg chg="add">
          <ac:chgData name="Marvin Ahl" userId="S::marvin.ahl@ppcschule.onmicrosoft.com::3b47c172-1919-43a0-b94b-5d2d5d02a234" providerId="AD" clId="Web-{969B138F-3183-E15E-80D4-9D82F4ED4900}" dt="2022-11-16T10:47:20.172" v="6"/>
          <ac:spMkLst>
            <pc:docMk/>
            <pc:sldMk cId="1663405900" sldId="268"/>
            <ac:spMk id="54" creationId="{989BE678-777B-482A-A616-FEDC47B162E5}"/>
          </ac:spMkLst>
        </pc:spChg>
        <pc:spChg chg="add">
          <ac:chgData name="Marvin Ahl" userId="S::marvin.ahl@ppcschule.onmicrosoft.com::3b47c172-1919-43a0-b94b-5d2d5d02a234" providerId="AD" clId="Web-{969B138F-3183-E15E-80D4-9D82F4ED4900}" dt="2022-11-16T10:47:20.172" v="6"/>
          <ac:spMkLst>
            <pc:docMk/>
            <pc:sldMk cId="1663405900" sldId="268"/>
            <ac:spMk id="57" creationId="{D28BE0C3-2102-4820-B88B-A448B1840D14}"/>
          </ac:spMkLst>
        </pc:spChg>
        <pc:spChg chg="add">
          <ac:chgData name="Marvin Ahl" userId="S::marvin.ahl@ppcschule.onmicrosoft.com::3b47c172-1919-43a0-b94b-5d2d5d02a234" providerId="AD" clId="Web-{969B138F-3183-E15E-80D4-9D82F4ED4900}" dt="2022-11-16T10:47:20.172" v="6"/>
          <ac:spMkLst>
            <pc:docMk/>
            <pc:sldMk cId="1663405900" sldId="268"/>
            <ac:spMk id="58" creationId="{C885E190-58DD-42DD-A4A8-401E15C92A52}"/>
          </ac:spMkLst>
        </pc:spChg>
        <pc:picChg chg="add mod ord">
          <ac:chgData name="Marvin Ahl" userId="S::marvin.ahl@ppcschule.onmicrosoft.com::3b47c172-1919-43a0-b94b-5d2d5d02a234" providerId="AD" clId="Web-{969B138F-3183-E15E-80D4-9D82F4ED4900}" dt="2022-11-16T10:47:20.172" v="6"/>
          <ac:picMkLst>
            <pc:docMk/>
            <pc:sldMk cId="1663405900" sldId="268"/>
            <ac:picMk id="4" creationId="{C968FD8E-B93B-F44F-777C-E43490B196AD}"/>
          </ac:picMkLst>
        </pc:picChg>
        <pc:picChg chg="del">
          <ac:chgData name="Marvin Ahl" userId="S::marvin.ahl@ppcschule.onmicrosoft.com::3b47c172-1919-43a0-b94b-5d2d5d02a234" providerId="AD" clId="Web-{969B138F-3183-E15E-80D4-9D82F4ED4900}" dt="2022-11-16T10:47:10.922" v="1"/>
          <ac:picMkLst>
            <pc:docMk/>
            <pc:sldMk cId="1663405900" sldId="268"/>
            <ac:picMk id="5" creationId="{9F040C21-771B-063B-0E55-739AED69F50B}"/>
          </ac:picMkLst>
        </pc:picChg>
        <pc:picChg chg="add del">
          <ac:chgData name="Marvin Ahl" userId="S::marvin.ahl@ppcschule.onmicrosoft.com::3b47c172-1919-43a0-b94b-5d2d5d02a234" providerId="AD" clId="Web-{969B138F-3183-E15E-80D4-9D82F4ED4900}" dt="2022-11-16T10:47:20.172" v="6"/>
          <ac:picMkLst>
            <pc:docMk/>
            <pc:sldMk cId="1663405900" sldId="268"/>
            <ac:picMk id="9" creationId="{DF19BAF3-7E20-4B9D-B544-BABAEEA1FA75}"/>
          </ac:picMkLst>
        </pc:picChg>
        <pc:picChg chg="add del">
          <ac:chgData name="Marvin Ahl" userId="S::marvin.ahl@ppcschule.onmicrosoft.com::3b47c172-1919-43a0-b94b-5d2d5d02a234" providerId="AD" clId="Web-{969B138F-3183-E15E-80D4-9D82F4ED4900}" dt="2022-11-16T10:47:20.172" v="6"/>
          <ac:picMkLst>
            <pc:docMk/>
            <pc:sldMk cId="1663405900" sldId="268"/>
            <ac:picMk id="11" creationId="{950648F4-ABCD-4DF0-8641-76CFB2354721}"/>
          </ac:picMkLst>
        </pc:picChg>
        <pc:picChg chg="add del">
          <ac:chgData name="Marvin Ahl" userId="S::marvin.ahl@ppcschule.onmicrosoft.com::3b47c172-1919-43a0-b94b-5d2d5d02a234" providerId="AD" clId="Web-{969B138F-3183-E15E-80D4-9D82F4ED4900}" dt="2022-11-16T10:47:20.172" v="6"/>
          <ac:picMkLst>
            <pc:docMk/>
            <pc:sldMk cId="1663405900" sldId="268"/>
            <ac:picMk id="15" creationId="{CF1EB4BD-9C7E-4AA3-9681-C7EB0DA6250B}"/>
          </ac:picMkLst>
        </pc:picChg>
        <pc:picChg chg="add del">
          <ac:chgData name="Marvin Ahl" userId="S::marvin.ahl@ppcschule.onmicrosoft.com::3b47c172-1919-43a0-b94b-5d2d5d02a234" providerId="AD" clId="Web-{969B138F-3183-E15E-80D4-9D82F4ED4900}" dt="2022-11-16T10:47:20.172" v="6"/>
          <ac:picMkLst>
            <pc:docMk/>
            <pc:sldMk cId="1663405900" sldId="268"/>
            <ac:picMk id="17" creationId="{94AAE3AA-3759-4D28-B0EF-575F25A5146C}"/>
          </ac:picMkLst>
        </pc:picChg>
        <pc:picChg chg="add del">
          <ac:chgData name="Marvin Ahl" userId="S::marvin.ahl@ppcschule.onmicrosoft.com::3b47c172-1919-43a0-b94b-5d2d5d02a234" providerId="AD" clId="Web-{969B138F-3183-E15E-80D4-9D82F4ED4900}" dt="2022-11-16T10:47:17.250" v="3"/>
          <ac:picMkLst>
            <pc:docMk/>
            <pc:sldMk cId="1663405900" sldId="268"/>
            <ac:picMk id="26" creationId="{DF19BAF3-7E20-4B9D-B544-BABAEEA1FA75}"/>
          </ac:picMkLst>
        </pc:picChg>
        <pc:picChg chg="add del">
          <ac:chgData name="Marvin Ahl" userId="S::marvin.ahl@ppcschule.onmicrosoft.com::3b47c172-1919-43a0-b94b-5d2d5d02a234" providerId="AD" clId="Web-{969B138F-3183-E15E-80D4-9D82F4ED4900}" dt="2022-11-16T10:47:17.250" v="3"/>
          <ac:picMkLst>
            <pc:docMk/>
            <pc:sldMk cId="1663405900" sldId="268"/>
            <ac:picMk id="28" creationId="{950648F4-ABCD-4DF0-8641-76CFB2354721}"/>
          </ac:picMkLst>
        </pc:picChg>
        <pc:picChg chg="add del">
          <ac:chgData name="Marvin Ahl" userId="S::marvin.ahl@ppcschule.onmicrosoft.com::3b47c172-1919-43a0-b94b-5d2d5d02a234" providerId="AD" clId="Web-{969B138F-3183-E15E-80D4-9D82F4ED4900}" dt="2022-11-16T10:47:17.250" v="3"/>
          <ac:picMkLst>
            <pc:docMk/>
            <pc:sldMk cId="1663405900" sldId="268"/>
            <ac:picMk id="32" creationId="{CF1EB4BD-9C7E-4AA3-9681-C7EB0DA6250B}"/>
          </ac:picMkLst>
        </pc:picChg>
        <pc:picChg chg="add del">
          <ac:chgData name="Marvin Ahl" userId="S::marvin.ahl@ppcschule.onmicrosoft.com::3b47c172-1919-43a0-b94b-5d2d5d02a234" providerId="AD" clId="Web-{969B138F-3183-E15E-80D4-9D82F4ED4900}" dt="2022-11-16T10:47:17.250" v="3"/>
          <ac:picMkLst>
            <pc:docMk/>
            <pc:sldMk cId="1663405900" sldId="268"/>
            <ac:picMk id="34" creationId="{94AAE3AA-3759-4D28-B0EF-575F25A5146C}"/>
          </ac:picMkLst>
        </pc:picChg>
        <pc:picChg chg="add del">
          <ac:chgData name="Marvin Ahl" userId="S::marvin.ahl@ppcschule.onmicrosoft.com::3b47c172-1919-43a0-b94b-5d2d5d02a234" providerId="AD" clId="Web-{969B138F-3183-E15E-80D4-9D82F4ED4900}" dt="2022-11-16T10:47:20.125" v="5"/>
          <ac:picMkLst>
            <pc:docMk/>
            <pc:sldMk cId="1663405900" sldId="268"/>
            <ac:picMk id="43" creationId="{DF19BAF3-7E20-4B9D-B544-BABAEEA1FA75}"/>
          </ac:picMkLst>
        </pc:picChg>
        <pc:picChg chg="add del">
          <ac:chgData name="Marvin Ahl" userId="S::marvin.ahl@ppcschule.onmicrosoft.com::3b47c172-1919-43a0-b94b-5d2d5d02a234" providerId="AD" clId="Web-{969B138F-3183-E15E-80D4-9D82F4ED4900}" dt="2022-11-16T10:47:20.125" v="5"/>
          <ac:picMkLst>
            <pc:docMk/>
            <pc:sldMk cId="1663405900" sldId="268"/>
            <ac:picMk id="44" creationId="{950648F4-ABCD-4DF0-8641-76CFB2354721}"/>
          </ac:picMkLst>
        </pc:picChg>
        <pc:picChg chg="add del">
          <ac:chgData name="Marvin Ahl" userId="S::marvin.ahl@ppcschule.onmicrosoft.com::3b47c172-1919-43a0-b94b-5d2d5d02a234" providerId="AD" clId="Web-{969B138F-3183-E15E-80D4-9D82F4ED4900}" dt="2022-11-16T10:47:20.125" v="5"/>
          <ac:picMkLst>
            <pc:docMk/>
            <pc:sldMk cId="1663405900" sldId="268"/>
            <ac:picMk id="46" creationId="{CF1EB4BD-9C7E-4AA3-9681-C7EB0DA6250B}"/>
          </ac:picMkLst>
        </pc:picChg>
        <pc:picChg chg="add del">
          <ac:chgData name="Marvin Ahl" userId="S::marvin.ahl@ppcschule.onmicrosoft.com::3b47c172-1919-43a0-b94b-5d2d5d02a234" providerId="AD" clId="Web-{969B138F-3183-E15E-80D4-9D82F4ED4900}" dt="2022-11-16T10:47:20.125" v="5"/>
          <ac:picMkLst>
            <pc:docMk/>
            <pc:sldMk cId="1663405900" sldId="268"/>
            <ac:picMk id="47" creationId="{94AAE3AA-3759-4D28-B0EF-575F25A5146C}"/>
          </ac:picMkLst>
        </pc:picChg>
        <pc:picChg chg="add">
          <ac:chgData name="Marvin Ahl" userId="S::marvin.ahl@ppcschule.onmicrosoft.com::3b47c172-1919-43a0-b94b-5d2d5d02a234" providerId="AD" clId="Web-{969B138F-3183-E15E-80D4-9D82F4ED4900}" dt="2022-11-16T10:47:20.172" v="6"/>
          <ac:picMkLst>
            <pc:docMk/>
            <pc:sldMk cId="1663405900" sldId="268"/>
            <ac:picMk id="52" creationId="{DF19BAF3-7E20-4B9D-B544-BABAEEA1FA75}"/>
          </ac:picMkLst>
        </pc:picChg>
        <pc:picChg chg="add">
          <ac:chgData name="Marvin Ahl" userId="S::marvin.ahl@ppcschule.onmicrosoft.com::3b47c172-1919-43a0-b94b-5d2d5d02a234" providerId="AD" clId="Web-{969B138F-3183-E15E-80D4-9D82F4ED4900}" dt="2022-11-16T10:47:20.172" v="6"/>
          <ac:picMkLst>
            <pc:docMk/>
            <pc:sldMk cId="1663405900" sldId="268"/>
            <ac:picMk id="53" creationId="{950648F4-ABCD-4DF0-8641-76CFB2354721}"/>
          </ac:picMkLst>
        </pc:picChg>
        <pc:picChg chg="add">
          <ac:chgData name="Marvin Ahl" userId="S::marvin.ahl@ppcschule.onmicrosoft.com::3b47c172-1919-43a0-b94b-5d2d5d02a234" providerId="AD" clId="Web-{969B138F-3183-E15E-80D4-9D82F4ED4900}" dt="2022-11-16T10:47:20.172" v="6"/>
          <ac:picMkLst>
            <pc:docMk/>
            <pc:sldMk cId="1663405900" sldId="268"/>
            <ac:picMk id="55" creationId="{CF1EB4BD-9C7E-4AA3-9681-C7EB0DA6250B}"/>
          </ac:picMkLst>
        </pc:picChg>
        <pc:picChg chg="add">
          <ac:chgData name="Marvin Ahl" userId="S::marvin.ahl@ppcschule.onmicrosoft.com::3b47c172-1919-43a0-b94b-5d2d5d02a234" providerId="AD" clId="Web-{969B138F-3183-E15E-80D4-9D82F4ED4900}" dt="2022-11-16T10:47:20.172" v="6"/>
          <ac:picMkLst>
            <pc:docMk/>
            <pc:sldMk cId="1663405900" sldId="268"/>
            <ac:picMk id="56" creationId="{94AAE3AA-3759-4D28-B0EF-575F25A5146C}"/>
          </ac:picMkLst>
        </pc:picChg>
      </pc:sldChg>
    </pc:docChg>
  </pc:docChgLst>
  <pc:docChgLst>
    <pc:chgData name="Marvin Ahl" userId="3b47c172-1919-43a0-b94b-5d2d5d02a234" providerId="ADAL" clId="{707EF226-6AEB-CC40-A2F1-64CD1E751D98}"/>
    <pc:docChg chg="undo custSel addSld modSld sldOrd">
      <pc:chgData name="Marvin Ahl" userId="3b47c172-1919-43a0-b94b-5d2d5d02a234" providerId="ADAL" clId="{707EF226-6AEB-CC40-A2F1-64CD1E751D98}" dt="2022-12-06T17:26:47.627" v="854" actId="1076"/>
      <pc:docMkLst>
        <pc:docMk/>
      </pc:docMkLst>
      <pc:sldChg chg="modSp mod">
        <pc:chgData name="Marvin Ahl" userId="3b47c172-1919-43a0-b94b-5d2d5d02a234" providerId="ADAL" clId="{707EF226-6AEB-CC40-A2F1-64CD1E751D98}" dt="2022-12-06T17:24:20.053" v="715" actId="20577"/>
        <pc:sldMkLst>
          <pc:docMk/>
          <pc:sldMk cId="1577499883" sldId="256"/>
        </pc:sldMkLst>
        <pc:spChg chg="mod">
          <ac:chgData name="Marvin Ahl" userId="3b47c172-1919-43a0-b94b-5d2d5d02a234" providerId="ADAL" clId="{707EF226-6AEB-CC40-A2F1-64CD1E751D98}" dt="2022-12-06T17:24:20.053" v="715" actId="20577"/>
          <ac:spMkLst>
            <pc:docMk/>
            <pc:sldMk cId="1577499883" sldId="256"/>
            <ac:spMk id="3" creationId="{00000000-0000-0000-0000-000000000000}"/>
          </ac:spMkLst>
        </pc:spChg>
      </pc:sldChg>
      <pc:sldChg chg="modSp mod">
        <pc:chgData name="Marvin Ahl" userId="3b47c172-1919-43a0-b94b-5d2d5d02a234" providerId="ADAL" clId="{707EF226-6AEB-CC40-A2F1-64CD1E751D98}" dt="2022-11-09T16:06:43.119" v="403" actId="115"/>
        <pc:sldMkLst>
          <pc:docMk/>
          <pc:sldMk cId="2523997674" sldId="257"/>
        </pc:sldMkLst>
        <pc:spChg chg="mod">
          <ac:chgData name="Marvin Ahl" userId="3b47c172-1919-43a0-b94b-5d2d5d02a234" providerId="ADAL" clId="{707EF226-6AEB-CC40-A2F1-64CD1E751D98}" dt="2022-11-09T16:06:43.119" v="403" actId="115"/>
          <ac:spMkLst>
            <pc:docMk/>
            <pc:sldMk cId="2523997674" sldId="257"/>
            <ac:spMk id="3" creationId="{49515538-80DC-46F0-9510-9E0AB329CE56}"/>
          </ac:spMkLst>
        </pc:spChg>
      </pc:sldChg>
      <pc:sldChg chg="modSp mod addCm">
        <pc:chgData name="Marvin Ahl" userId="3b47c172-1919-43a0-b94b-5d2d5d02a234" providerId="ADAL" clId="{707EF226-6AEB-CC40-A2F1-64CD1E751D98}" dt="2022-11-27T14:41:09.066" v="644"/>
        <pc:sldMkLst>
          <pc:docMk/>
          <pc:sldMk cId="2259230237" sldId="259"/>
        </pc:sldMkLst>
        <pc:spChg chg="mod">
          <ac:chgData name="Marvin Ahl" userId="3b47c172-1919-43a0-b94b-5d2d5d02a234" providerId="ADAL" clId="{707EF226-6AEB-CC40-A2F1-64CD1E751D98}" dt="2022-11-09T16:06:19.655" v="387" actId="20577"/>
          <ac:spMkLst>
            <pc:docMk/>
            <pc:sldMk cId="2259230237" sldId="259"/>
            <ac:spMk id="3" creationId="{24F10E8C-BD7D-4129-B19E-6F0D311315D4}"/>
          </ac:spMkLst>
        </pc:spChg>
      </pc:sldChg>
      <pc:sldChg chg="addCm">
        <pc:chgData name="Marvin Ahl" userId="3b47c172-1919-43a0-b94b-5d2d5d02a234" providerId="ADAL" clId="{707EF226-6AEB-CC40-A2F1-64CD1E751D98}" dt="2022-11-27T14:42:06.300" v="650"/>
        <pc:sldMkLst>
          <pc:docMk/>
          <pc:sldMk cId="1696498668" sldId="260"/>
        </pc:sldMkLst>
      </pc:sldChg>
      <pc:sldChg chg="modSp mod">
        <pc:chgData name="Marvin Ahl" userId="3b47c172-1919-43a0-b94b-5d2d5d02a234" providerId="ADAL" clId="{707EF226-6AEB-CC40-A2F1-64CD1E751D98}" dt="2022-11-09T16:03:50.524" v="214" actId="20577"/>
        <pc:sldMkLst>
          <pc:docMk/>
          <pc:sldMk cId="224701078" sldId="261"/>
        </pc:sldMkLst>
        <pc:spChg chg="mod">
          <ac:chgData name="Marvin Ahl" userId="3b47c172-1919-43a0-b94b-5d2d5d02a234" providerId="ADAL" clId="{707EF226-6AEB-CC40-A2F1-64CD1E751D98}" dt="2022-11-09T16:03:50.524" v="214" actId="20577"/>
          <ac:spMkLst>
            <pc:docMk/>
            <pc:sldMk cId="224701078" sldId="261"/>
            <ac:spMk id="3" creationId="{C9F8AE33-27EB-4A3D-A19F-26E4E17E200B}"/>
          </ac:spMkLst>
        </pc:spChg>
      </pc:sldChg>
      <pc:sldChg chg="modSp mod">
        <pc:chgData name="Marvin Ahl" userId="3b47c172-1919-43a0-b94b-5d2d5d02a234" providerId="ADAL" clId="{707EF226-6AEB-CC40-A2F1-64CD1E751D98}" dt="2022-11-27T14:43:29.720" v="691" actId="20577"/>
        <pc:sldMkLst>
          <pc:docMk/>
          <pc:sldMk cId="317427063" sldId="262"/>
        </pc:sldMkLst>
        <pc:spChg chg="mod">
          <ac:chgData name="Marvin Ahl" userId="3b47c172-1919-43a0-b94b-5d2d5d02a234" providerId="ADAL" clId="{707EF226-6AEB-CC40-A2F1-64CD1E751D98}" dt="2022-11-27T14:43:29.720" v="691" actId="20577"/>
          <ac:spMkLst>
            <pc:docMk/>
            <pc:sldMk cId="317427063" sldId="262"/>
            <ac:spMk id="2" creationId="{526968A6-A0FD-4FF7-E797-30A9568B9E4B}"/>
          </ac:spMkLst>
        </pc:spChg>
        <pc:spChg chg="mod">
          <ac:chgData name="Marvin Ahl" userId="3b47c172-1919-43a0-b94b-5d2d5d02a234" providerId="ADAL" clId="{707EF226-6AEB-CC40-A2F1-64CD1E751D98}" dt="2022-11-09T16:02:31.477" v="23" actId="27636"/>
          <ac:spMkLst>
            <pc:docMk/>
            <pc:sldMk cId="317427063" sldId="262"/>
            <ac:spMk id="3" creationId="{FFE11284-E55D-3465-F12A-93615779696A}"/>
          </ac:spMkLst>
        </pc:spChg>
      </pc:sldChg>
      <pc:sldChg chg="delSp modSp mod ord modClrScheme delDesignElem addCm chgLayout">
        <pc:chgData name="Marvin Ahl" userId="3b47c172-1919-43a0-b94b-5d2d5d02a234" providerId="ADAL" clId="{707EF226-6AEB-CC40-A2F1-64CD1E751D98}" dt="2022-11-27T14:42:47.751" v="652"/>
        <pc:sldMkLst>
          <pc:docMk/>
          <pc:sldMk cId="3643210217" sldId="263"/>
        </pc:sldMkLst>
        <pc:spChg chg="mod ord">
          <ac:chgData name="Marvin Ahl" userId="3b47c172-1919-43a0-b94b-5d2d5d02a234" providerId="ADAL" clId="{707EF226-6AEB-CC40-A2F1-64CD1E751D98}" dt="2022-11-27T09:08:02.100" v="597" actId="700"/>
          <ac:spMkLst>
            <pc:docMk/>
            <pc:sldMk cId="3643210217" sldId="263"/>
            <ac:spMk id="2" creationId="{0AE0E0A7-8160-F77A-6D0A-01C2F5A16D75}"/>
          </ac:spMkLst>
        </pc:spChg>
        <pc:spChg chg="mod ord">
          <ac:chgData name="Marvin Ahl" userId="3b47c172-1919-43a0-b94b-5d2d5d02a234" providerId="ADAL" clId="{707EF226-6AEB-CC40-A2F1-64CD1E751D98}" dt="2022-11-27T09:08:02.100" v="597" actId="700"/>
          <ac:spMkLst>
            <pc:docMk/>
            <pc:sldMk cId="3643210217" sldId="263"/>
            <ac:spMk id="3" creationId="{B205B8EA-B9D7-5FC3-6D80-CFF5B2B1EECA}"/>
          </ac:spMkLst>
        </pc:spChg>
        <pc:spChg chg="del">
          <ac:chgData name="Marvin Ahl" userId="3b47c172-1919-43a0-b94b-5d2d5d02a234" providerId="ADAL" clId="{707EF226-6AEB-CC40-A2F1-64CD1E751D98}" dt="2022-11-27T09:08:02.100" v="597" actId="700"/>
          <ac:spMkLst>
            <pc:docMk/>
            <pc:sldMk cId="3643210217" sldId="263"/>
            <ac:spMk id="13" creationId="{989BE678-777B-482A-A616-FEDC47B162E5}"/>
          </ac:spMkLst>
        </pc:spChg>
        <pc:spChg chg="del">
          <ac:chgData name="Marvin Ahl" userId="3b47c172-1919-43a0-b94b-5d2d5d02a234" providerId="ADAL" clId="{707EF226-6AEB-CC40-A2F1-64CD1E751D98}" dt="2022-11-27T09:08:02.100" v="597" actId="700"/>
          <ac:spMkLst>
            <pc:docMk/>
            <pc:sldMk cId="3643210217" sldId="263"/>
            <ac:spMk id="19" creationId="{D28BE0C3-2102-4820-B88B-A448B1840D14}"/>
          </ac:spMkLst>
        </pc:spChg>
        <pc:spChg chg="del">
          <ac:chgData name="Marvin Ahl" userId="3b47c172-1919-43a0-b94b-5d2d5d02a234" providerId="ADAL" clId="{707EF226-6AEB-CC40-A2F1-64CD1E751D98}" dt="2022-11-27T09:08:02.100" v="597" actId="700"/>
          <ac:spMkLst>
            <pc:docMk/>
            <pc:sldMk cId="3643210217" sldId="263"/>
            <ac:spMk id="21" creationId="{C885E190-58DD-42DD-A4A8-401E15C92A52}"/>
          </ac:spMkLst>
        </pc:spChg>
        <pc:picChg chg="del">
          <ac:chgData name="Marvin Ahl" userId="3b47c172-1919-43a0-b94b-5d2d5d02a234" providerId="ADAL" clId="{707EF226-6AEB-CC40-A2F1-64CD1E751D98}" dt="2022-11-27T09:08:02.100" v="597" actId="700"/>
          <ac:picMkLst>
            <pc:docMk/>
            <pc:sldMk cId="3643210217" sldId="263"/>
            <ac:picMk id="9" creationId="{DF19BAF3-7E20-4B9D-B544-BABAEEA1FA75}"/>
          </ac:picMkLst>
        </pc:picChg>
        <pc:picChg chg="del">
          <ac:chgData name="Marvin Ahl" userId="3b47c172-1919-43a0-b94b-5d2d5d02a234" providerId="ADAL" clId="{707EF226-6AEB-CC40-A2F1-64CD1E751D98}" dt="2022-11-27T09:08:02.100" v="597" actId="700"/>
          <ac:picMkLst>
            <pc:docMk/>
            <pc:sldMk cId="3643210217" sldId="263"/>
            <ac:picMk id="11" creationId="{950648F4-ABCD-4DF0-8641-76CFB2354721}"/>
          </ac:picMkLst>
        </pc:picChg>
        <pc:picChg chg="del">
          <ac:chgData name="Marvin Ahl" userId="3b47c172-1919-43a0-b94b-5d2d5d02a234" providerId="ADAL" clId="{707EF226-6AEB-CC40-A2F1-64CD1E751D98}" dt="2022-11-27T09:08:02.100" v="597" actId="700"/>
          <ac:picMkLst>
            <pc:docMk/>
            <pc:sldMk cId="3643210217" sldId="263"/>
            <ac:picMk id="15" creationId="{CF1EB4BD-9C7E-4AA3-9681-C7EB0DA6250B}"/>
          </ac:picMkLst>
        </pc:picChg>
        <pc:picChg chg="del">
          <ac:chgData name="Marvin Ahl" userId="3b47c172-1919-43a0-b94b-5d2d5d02a234" providerId="ADAL" clId="{707EF226-6AEB-CC40-A2F1-64CD1E751D98}" dt="2022-11-27T09:08:02.100" v="597" actId="700"/>
          <ac:picMkLst>
            <pc:docMk/>
            <pc:sldMk cId="3643210217" sldId="263"/>
            <ac:picMk id="17" creationId="{94AAE3AA-3759-4D28-B0EF-575F25A5146C}"/>
          </ac:picMkLst>
        </pc:picChg>
      </pc:sldChg>
      <pc:sldChg chg="modSp mod">
        <pc:chgData name="Marvin Ahl" userId="3b47c172-1919-43a0-b94b-5d2d5d02a234" providerId="ADAL" clId="{707EF226-6AEB-CC40-A2F1-64CD1E751D98}" dt="2022-12-06T17:24:51.629" v="761" actId="20577"/>
        <pc:sldMkLst>
          <pc:docMk/>
          <pc:sldMk cId="682255483" sldId="264"/>
        </pc:sldMkLst>
        <pc:spChg chg="mod">
          <ac:chgData name="Marvin Ahl" userId="3b47c172-1919-43a0-b94b-5d2d5d02a234" providerId="ADAL" clId="{707EF226-6AEB-CC40-A2F1-64CD1E751D98}" dt="2022-12-06T17:24:51.629" v="761" actId="20577"/>
          <ac:spMkLst>
            <pc:docMk/>
            <pc:sldMk cId="682255483" sldId="264"/>
            <ac:spMk id="3" creationId="{47AFAB2E-3384-8A14-7629-D83DF555F66A}"/>
          </ac:spMkLst>
        </pc:spChg>
      </pc:sldChg>
      <pc:sldChg chg="modSp mod">
        <pc:chgData name="Marvin Ahl" userId="3b47c172-1919-43a0-b94b-5d2d5d02a234" providerId="ADAL" clId="{707EF226-6AEB-CC40-A2F1-64CD1E751D98}" dt="2022-12-06T17:25:33.429" v="852" actId="20577"/>
        <pc:sldMkLst>
          <pc:docMk/>
          <pc:sldMk cId="2976281156" sldId="265"/>
        </pc:sldMkLst>
        <pc:spChg chg="mod">
          <ac:chgData name="Marvin Ahl" userId="3b47c172-1919-43a0-b94b-5d2d5d02a234" providerId="ADAL" clId="{707EF226-6AEB-CC40-A2F1-64CD1E751D98}" dt="2022-12-06T17:25:33.429" v="852" actId="20577"/>
          <ac:spMkLst>
            <pc:docMk/>
            <pc:sldMk cId="2976281156" sldId="265"/>
            <ac:spMk id="3" creationId="{25BB06B6-A485-7112-FF19-43D05693BDC9}"/>
          </ac:spMkLst>
        </pc:spChg>
      </pc:sldChg>
      <pc:sldChg chg="modSp mod">
        <pc:chgData name="Marvin Ahl" userId="3b47c172-1919-43a0-b94b-5d2d5d02a234" providerId="ADAL" clId="{707EF226-6AEB-CC40-A2F1-64CD1E751D98}" dt="2022-11-26T10:52:48.808" v="589" actId="20577"/>
        <pc:sldMkLst>
          <pc:docMk/>
          <pc:sldMk cId="2999579312" sldId="266"/>
        </pc:sldMkLst>
        <pc:spChg chg="mod">
          <ac:chgData name="Marvin Ahl" userId="3b47c172-1919-43a0-b94b-5d2d5d02a234" providerId="ADAL" clId="{707EF226-6AEB-CC40-A2F1-64CD1E751D98}" dt="2022-11-26T10:52:48.808" v="589" actId="20577"/>
          <ac:spMkLst>
            <pc:docMk/>
            <pc:sldMk cId="2999579312" sldId="266"/>
            <ac:spMk id="3" creationId="{09ADC573-D28B-75CE-462E-0F7E2ECAFDF0}"/>
          </ac:spMkLst>
        </pc:spChg>
      </pc:sldChg>
      <pc:sldChg chg="modSp mod ord">
        <pc:chgData name="Marvin Ahl" userId="3b47c172-1919-43a0-b94b-5d2d5d02a234" providerId="ADAL" clId="{707EF226-6AEB-CC40-A2F1-64CD1E751D98}" dt="2022-11-27T14:43:20.545" v="685" actId="20577"/>
        <pc:sldMkLst>
          <pc:docMk/>
          <pc:sldMk cId="1663405900" sldId="268"/>
        </pc:sldMkLst>
        <pc:spChg chg="mod">
          <ac:chgData name="Marvin Ahl" userId="3b47c172-1919-43a0-b94b-5d2d5d02a234" providerId="ADAL" clId="{707EF226-6AEB-CC40-A2F1-64CD1E751D98}" dt="2022-11-27T14:43:20.545" v="685" actId="20577"/>
          <ac:spMkLst>
            <pc:docMk/>
            <pc:sldMk cId="1663405900" sldId="268"/>
            <ac:spMk id="3" creationId="{9DA02102-615A-EC1C-4331-18C7565D74D3}"/>
          </ac:spMkLst>
        </pc:spChg>
      </pc:sldChg>
      <pc:sldChg chg="modSp mod addCm">
        <pc:chgData name="Marvin Ahl" userId="3b47c172-1919-43a0-b94b-5d2d5d02a234" providerId="ADAL" clId="{707EF226-6AEB-CC40-A2F1-64CD1E751D98}" dt="2022-11-27T14:44:01.773" v="700"/>
        <pc:sldMkLst>
          <pc:docMk/>
          <pc:sldMk cId="4199724256" sldId="270"/>
        </pc:sldMkLst>
        <pc:spChg chg="mod">
          <ac:chgData name="Marvin Ahl" userId="3b47c172-1919-43a0-b94b-5d2d5d02a234" providerId="ADAL" clId="{707EF226-6AEB-CC40-A2F1-64CD1E751D98}" dt="2022-11-27T14:43:37.567" v="699" actId="20577"/>
          <ac:spMkLst>
            <pc:docMk/>
            <pc:sldMk cId="4199724256" sldId="270"/>
            <ac:spMk id="2" creationId="{526968A6-A0FD-4FF7-E797-30A9568B9E4B}"/>
          </ac:spMkLst>
        </pc:spChg>
        <pc:spChg chg="mod">
          <ac:chgData name="Marvin Ahl" userId="3b47c172-1919-43a0-b94b-5d2d5d02a234" providerId="ADAL" clId="{707EF226-6AEB-CC40-A2F1-64CD1E751D98}" dt="2022-11-26T09:31:58.988" v="475" actId="20577"/>
          <ac:spMkLst>
            <pc:docMk/>
            <pc:sldMk cId="4199724256" sldId="270"/>
            <ac:spMk id="3" creationId="{FFE11284-E55D-3465-F12A-93615779696A}"/>
          </ac:spMkLst>
        </pc:spChg>
      </pc:sldChg>
      <pc:sldChg chg="modSp mod">
        <pc:chgData name="Marvin Ahl" userId="3b47c172-1919-43a0-b94b-5d2d5d02a234" providerId="ADAL" clId="{707EF226-6AEB-CC40-A2F1-64CD1E751D98}" dt="2022-12-06T17:26:47.627" v="854" actId="1076"/>
        <pc:sldMkLst>
          <pc:docMk/>
          <pc:sldMk cId="2456130504" sldId="271"/>
        </pc:sldMkLst>
        <pc:picChg chg="mod">
          <ac:chgData name="Marvin Ahl" userId="3b47c172-1919-43a0-b94b-5d2d5d02a234" providerId="ADAL" clId="{707EF226-6AEB-CC40-A2F1-64CD1E751D98}" dt="2022-12-06T17:26:47.627" v="854" actId="1076"/>
          <ac:picMkLst>
            <pc:docMk/>
            <pc:sldMk cId="2456130504" sldId="271"/>
            <ac:picMk id="5" creationId="{2AD6FF92-AD70-618A-6998-4CE9939312F3}"/>
          </ac:picMkLst>
        </pc:picChg>
      </pc:sldChg>
      <pc:sldChg chg="modSp mod">
        <pc:chgData name="Marvin Ahl" userId="3b47c172-1919-43a0-b94b-5d2d5d02a234" providerId="ADAL" clId="{707EF226-6AEB-CC40-A2F1-64CD1E751D98}" dt="2022-11-26T10:51:19.386" v="532" actId="5793"/>
        <pc:sldMkLst>
          <pc:docMk/>
          <pc:sldMk cId="383051590" sldId="272"/>
        </pc:sldMkLst>
        <pc:spChg chg="mod">
          <ac:chgData name="Marvin Ahl" userId="3b47c172-1919-43a0-b94b-5d2d5d02a234" providerId="ADAL" clId="{707EF226-6AEB-CC40-A2F1-64CD1E751D98}" dt="2022-11-26T10:51:19.386" v="532" actId="5793"/>
          <ac:spMkLst>
            <pc:docMk/>
            <pc:sldMk cId="383051590" sldId="272"/>
            <ac:spMk id="2" creationId="{2CA9A60D-8103-7CAA-1998-E064478417DD}"/>
          </ac:spMkLst>
        </pc:spChg>
      </pc:sldChg>
      <pc:sldChg chg="addCm">
        <pc:chgData name="Marvin Ahl" userId="3b47c172-1919-43a0-b94b-5d2d5d02a234" providerId="ADAL" clId="{707EF226-6AEB-CC40-A2F1-64CD1E751D98}" dt="2022-11-27T14:42:18.741" v="651"/>
        <pc:sldMkLst>
          <pc:docMk/>
          <pc:sldMk cId="220080459" sldId="273"/>
        </pc:sldMkLst>
      </pc:sldChg>
      <pc:sldChg chg="addCm">
        <pc:chgData name="Marvin Ahl" userId="3b47c172-1919-43a0-b94b-5d2d5d02a234" providerId="ADAL" clId="{707EF226-6AEB-CC40-A2F1-64CD1E751D98}" dt="2022-11-27T14:41:50.714" v="649"/>
        <pc:sldMkLst>
          <pc:docMk/>
          <pc:sldMk cId="1808129072" sldId="277"/>
        </pc:sldMkLst>
      </pc:sldChg>
      <pc:sldChg chg="addCm modCm">
        <pc:chgData name="Marvin Ahl" userId="3b47c172-1919-43a0-b94b-5d2d5d02a234" providerId="ADAL" clId="{707EF226-6AEB-CC40-A2F1-64CD1E751D98}" dt="2022-11-27T14:40:23.193" v="641"/>
        <pc:sldMkLst>
          <pc:docMk/>
          <pc:sldMk cId="2735044626" sldId="278"/>
        </pc:sldMkLst>
      </pc:sldChg>
      <pc:sldChg chg="addCm modCm">
        <pc:chgData name="Marvin Ahl" userId="3b47c172-1919-43a0-b94b-5d2d5d02a234" providerId="ADAL" clId="{707EF226-6AEB-CC40-A2F1-64CD1E751D98}" dt="2022-11-27T14:41:25.443" v="646"/>
        <pc:sldMkLst>
          <pc:docMk/>
          <pc:sldMk cId="2711285268" sldId="279"/>
        </pc:sldMkLst>
      </pc:sldChg>
      <pc:sldChg chg="addCm modCm">
        <pc:chgData name="Marvin Ahl" userId="3b47c172-1919-43a0-b94b-5d2d5d02a234" providerId="ADAL" clId="{707EF226-6AEB-CC40-A2F1-64CD1E751D98}" dt="2022-11-27T14:41:40.591" v="648"/>
        <pc:sldMkLst>
          <pc:docMk/>
          <pc:sldMk cId="394579497" sldId="280"/>
        </pc:sldMkLst>
      </pc:sldChg>
      <pc:sldChg chg="modSp mod addCm modCm">
        <pc:chgData name="Marvin Ahl" userId="3b47c172-1919-43a0-b94b-5d2d5d02a234" providerId="ADAL" clId="{707EF226-6AEB-CC40-A2F1-64CD1E751D98}" dt="2022-11-27T14:40:32.839" v="642"/>
        <pc:sldMkLst>
          <pc:docMk/>
          <pc:sldMk cId="615164157" sldId="281"/>
        </pc:sldMkLst>
        <pc:spChg chg="mod">
          <ac:chgData name="Marvin Ahl" userId="3b47c172-1919-43a0-b94b-5d2d5d02a234" providerId="ADAL" clId="{707EF226-6AEB-CC40-A2F1-64CD1E751D98}" dt="2022-11-27T14:38:26.794" v="636" actId="5793"/>
          <ac:spMkLst>
            <pc:docMk/>
            <pc:sldMk cId="615164157" sldId="281"/>
            <ac:spMk id="3" creationId="{B83960F3-27AD-AFA2-10AD-2990628D68AE}"/>
          </ac:spMkLst>
        </pc:spChg>
      </pc:sldChg>
      <pc:sldChg chg="modSp new mod addCm modCm">
        <pc:chgData name="Marvin Ahl" userId="3b47c172-1919-43a0-b94b-5d2d5d02a234" providerId="ADAL" clId="{707EF226-6AEB-CC40-A2F1-64CD1E751D98}" dt="2022-11-27T14:40:10.052" v="640"/>
        <pc:sldMkLst>
          <pc:docMk/>
          <pc:sldMk cId="2666893409" sldId="282"/>
        </pc:sldMkLst>
        <pc:spChg chg="mod">
          <ac:chgData name="Marvin Ahl" userId="3b47c172-1919-43a0-b94b-5d2d5d02a234" providerId="ADAL" clId="{707EF226-6AEB-CC40-A2F1-64CD1E751D98}" dt="2022-11-26T10:51:13.227" v="516" actId="20577"/>
          <ac:spMkLst>
            <pc:docMk/>
            <pc:sldMk cId="2666893409" sldId="282"/>
            <ac:spMk id="2" creationId="{5FBFDDFC-F7D5-BFBB-6600-2EAA8F9D29A7}"/>
          </ac:spMkLst>
        </pc:spChg>
      </pc:sldChg>
      <pc:sldChg chg="modSp new mod addCm">
        <pc:chgData name="Marvin Ahl" userId="3b47c172-1919-43a0-b94b-5d2d5d02a234" providerId="ADAL" clId="{707EF226-6AEB-CC40-A2F1-64CD1E751D98}" dt="2022-11-27T14:40:52.769" v="643"/>
        <pc:sldMkLst>
          <pc:docMk/>
          <pc:sldMk cId="1520532453" sldId="283"/>
        </pc:sldMkLst>
        <pc:spChg chg="mod">
          <ac:chgData name="Marvin Ahl" userId="3b47c172-1919-43a0-b94b-5d2d5d02a234" providerId="ADAL" clId="{707EF226-6AEB-CC40-A2F1-64CD1E751D98}" dt="2022-11-26T10:51:35.953" v="568" actId="20577"/>
          <ac:spMkLst>
            <pc:docMk/>
            <pc:sldMk cId="1520532453" sldId="283"/>
            <ac:spMk id="2" creationId="{481BEF6D-D29F-FCC8-813D-709DF1B4D48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_110_16D4E746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Statista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Anteil der Befragungen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Tabelle1!$A$2:$A$6</c:f>
              <c:strCache>
                <c:ptCount val="5"/>
                <c:pt idx="0">
                  <c:v>Sehr sicher</c:v>
                </c:pt>
                <c:pt idx="1">
                  <c:v>Sicher</c:v>
                </c:pt>
                <c:pt idx="2">
                  <c:v>Eher sicher</c:v>
                </c:pt>
                <c:pt idx="3">
                  <c:v>Weniger sicher</c:v>
                </c:pt>
                <c:pt idx="4">
                  <c:v>Unsicher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6.5</c:v>
                </c:pt>
                <c:pt idx="1">
                  <c:v>25.3</c:v>
                </c:pt>
                <c:pt idx="2">
                  <c:v>37.6</c:v>
                </c:pt>
                <c:pt idx="3">
                  <c:v>25.4</c:v>
                </c:pt>
                <c:pt idx="4">
                  <c:v>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C5-4D83-90BB-E71DC123BB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3393711"/>
        <c:axId val="1943392879"/>
      </c:barChart>
      <c:catAx>
        <c:axId val="1943393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3392879"/>
        <c:crosses val="autoZero"/>
        <c:auto val="1"/>
        <c:lblAlgn val="ctr"/>
        <c:lblOffset val="100"/>
        <c:noMultiLvlLbl val="0"/>
      </c:catAx>
      <c:valAx>
        <c:axId val="1943392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3393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3_86A91E1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4D6F3EE-1117-6F4B-9EDC-A1B54341E4DB}" authorId="{15DD7467-FA0A-B114-E07E-07B447029C10}" created="2022-11-27T14:41:09.027">
    <pc:sldMkLst xmlns:pc="http://schemas.microsoft.com/office/powerpoint/2013/main/command">
      <pc:docMk/>
      <pc:sldMk cId="2259230237" sldId="259"/>
    </pc:sldMkLst>
    <p188:txBody>
      <a:bodyPr/>
      <a:lstStyle/>
      <a:p>
        <a:r>
          <a:rPr lang="de-DE"/>
          <a:t>Kürzung</a:t>
        </a:r>
      </a:p>
    </p188:txBody>
  </p188:cm>
</p188:cmLst>
</file>

<file path=ppt/comments/modernComment_104_651E83E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D01032D-C7DB-F84E-9BFC-43310485B7D4}" authorId="{15DD7467-FA0A-B114-E07E-07B447029C10}" created="2022-11-27T14:42:06.269">
    <pc:sldMkLst xmlns:pc="http://schemas.microsoft.com/office/powerpoint/2013/main/command">
      <pc:docMk/>
      <pc:sldMk cId="1696498668" sldId="260"/>
    </pc:sldMkLst>
    <p188:txBody>
      <a:bodyPr/>
      <a:lstStyle/>
      <a:p>
        <a:r>
          <a:rPr lang="de-DE"/>
          <a:t>Recherche &amp; Inhalt einfügen</a:t>
        </a:r>
      </a:p>
    </p188:txBody>
  </p188:cm>
</p188:cmLst>
</file>

<file path=ppt/comments/modernComment_10E_FA52B4E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FF2CA09-3EFE-264C-9A94-1637E70C6A18}" authorId="{15DD7467-FA0A-B114-E07E-07B447029C10}" created="2022-11-27T14:44:01.707">
    <pc:sldMkLst xmlns:pc="http://schemas.microsoft.com/office/powerpoint/2013/main/command">
      <pc:docMk/>
      <pc:sldMk cId="4199724256" sldId="270"/>
    </pc:sldMkLst>
    <p188:txBody>
      <a:bodyPr/>
      <a:lstStyle/>
      <a:p>
        <a:r>
          <a:rPr lang="de-DE"/>
          <a:t>Auslagerung auf Word-Dokument sinnvoll?</a:t>
        </a:r>
      </a:p>
    </p188:txBody>
  </p188:cm>
</p188:cmLst>
</file>

<file path=ppt/comments/modernComment_115_6BC5DC3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F55673B-391A-F64B-B7AF-69311942722B}" authorId="{15DD7467-FA0A-B114-E07E-07B447029C10}" created="2022-11-27T14:41:50.668">
    <pc:sldMkLst xmlns:pc="http://schemas.microsoft.com/office/powerpoint/2013/main/command">
      <pc:docMk/>
      <pc:sldMk cId="1808129072" sldId="277"/>
    </pc:sldMkLst>
    <p188:txBody>
      <a:bodyPr/>
      <a:lstStyle/>
      <a:p>
        <a:r>
          <a:rPr lang="de-DE"/>
          <a:t>Kürzen</a:t>
        </a:r>
      </a:p>
    </p188:txBody>
  </p188:cm>
</p188:cmLst>
</file>

<file path=ppt/comments/modernComment_116_A305781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C6796E7-CCB1-5F41-8D43-83F6643485E1}" authorId="{15DD7467-FA0A-B114-E07E-07B447029C10}" created="2022-11-27T14:39:21.040">
    <pc:sldMkLst xmlns:pc="http://schemas.microsoft.com/office/powerpoint/2013/main/command">
      <pc:docMk/>
      <pc:sldMk cId="2735044626" sldId="278"/>
    </pc:sldMkLst>
    <p188:replyLst>
      <p188:reply id="{6CE30B5D-CA85-624D-87D6-F5E0302AA50C}" authorId="{15DD7467-FA0A-B114-E07E-07B447029C10}" created="2022-11-27T14:40:23.163">
        <p188:txBody>
          <a:bodyPr/>
          <a:lstStyle/>
          <a:p>
            <a:r>
              <a:rPr lang="de-DE"/>
              <a:t>Skript unverändert lassen</a:t>
            </a:r>
          </a:p>
        </p188:txBody>
      </p188:reply>
    </p188:replyLst>
    <p188:txBody>
      <a:bodyPr/>
      <a:lstStyle/>
      <a:p>
        <a:r>
          <a:rPr lang="de-DE"/>
          <a:t>Evtl. Kürzung der Stichpunkte</a:t>
        </a:r>
      </a:p>
    </p188:txBody>
  </p188:cm>
</p188:cmLst>
</file>

<file path=ppt/comments/modernComment_117_A19AEE1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48CEA13-F784-524F-ACE2-C199EC65CCDC}" authorId="{15DD7467-FA0A-B114-E07E-07B447029C10}" created="2022-11-27T14:41:20.164">
    <pc:sldMkLst xmlns:pc="http://schemas.microsoft.com/office/powerpoint/2013/main/command">
      <pc:docMk/>
      <pc:sldMk cId="2711285268" sldId="279"/>
    </pc:sldMkLst>
    <p188:replyLst>
      <p188:reply id="{8A81B2AA-2C15-E740-8F3B-EB3DDD62FE52}" authorId="{15DD7467-FA0A-B114-E07E-07B447029C10}" created="2022-11-27T14:41:25.415">
        <p188:txBody>
          <a:bodyPr/>
          <a:lstStyle/>
          <a:p>
            <a:r>
              <a:rPr lang="de-DE"/>
              <a:t>In Skript ergänzen</a:t>
            </a:r>
          </a:p>
        </p188:txBody>
      </p188:reply>
    </p188:replyLst>
    <p188:txBody>
      <a:bodyPr/>
      <a:lstStyle/>
      <a:p>
        <a:r>
          <a:rPr lang="de-DE"/>
          <a:t>Inhalt einfügen</a:t>
        </a:r>
      </a:p>
    </p188:txBody>
  </p188:cm>
</p188:cmLst>
</file>

<file path=ppt/comments/modernComment_118_1784CE2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8EE976D-8081-DF45-958B-BD952BCA05B7}" authorId="{15DD7467-FA0A-B114-E07E-07B447029C10}" created="2022-11-27T14:41:35.242">
    <pc:sldMkLst xmlns:pc="http://schemas.microsoft.com/office/powerpoint/2013/main/command">
      <pc:docMk/>
      <pc:sldMk cId="394579497" sldId="280"/>
    </pc:sldMkLst>
    <p188:replyLst>
      <p188:reply id="{2DCB9A47-7273-E54E-9396-9ADBD93E332C}" authorId="{15DD7467-FA0A-B114-E07E-07B447029C10}" created="2022-11-27T14:41:40.561">
        <p188:txBody>
          <a:bodyPr/>
          <a:lstStyle/>
          <a:p>
            <a:r>
              <a:rPr lang="de-DE"/>
              <a:t>In Skript ergänzen</a:t>
            </a:r>
          </a:p>
        </p188:txBody>
      </p188:reply>
    </p188:replyLst>
    <p188:txBody>
      <a:bodyPr/>
      <a:lstStyle/>
      <a:p>
        <a:r>
          <a:rPr lang="de-DE"/>
          <a:t>Inhalt einfügen</a:t>
        </a:r>
      </a:p>
    </p188:txBody>
  </p188:cm>
</p188:cmLst>
</file>

<file path=ppt/comments/modernComment_119_24AAA8F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2D0CAFD-3EF8-094C-8F09-54244B25AE1F}" authorId="{15DD7467-FA0A-B114-E07E-07B447029C10}" created="2022-11-27T14:39:00.280">
    <pc:sldMkLst xmlns:pc="http://schemas.microsoft.com/office/powerpoint/2013/main/command">
      <pc:docMk/>
      <pc:sldMk cId="615164157" sldId="281"/>
    </pc:sldMkLst>
    <p188:replyLst>
      <p188:reply id="{8563D5A0-C486-EA48-BD06-1A9BA25BCF80}" authorId="{15DD7467-FA0A-B114-E07E-07B447029C10}" created="2022-11-27T14:40:32.813">
        <p188:txBody>
          <a:bodyPr/>
          <a:lstStyle/>
          <a:p>
            <a:r>
              <a:rPr lang="de-DE"/>
              <a:t>Zu Skript hinzufügen</a:t>
            </a:r>
          </a:p>
        </p188:txBody>
      </p188:reply>
    </p188:replyLst>
    <p188:txBody>
      <a:bodyPr/>
      <a:lstStyle/>
      <a:p>
        <a:r>
          <a:rPr lang="de-DE"/>
          <a:t>Definition des Datenschutz zur Beantwortung der Frage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60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854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8731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3580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620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857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096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068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780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56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58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32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45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8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17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39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7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036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7_A19AEE1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8_1784CE2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5_6BC5DC3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4_651E83EC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tenschutzexperte.de/bdsg-neu/" TargetMode="External"/><Relationship Id="rId3" Type="http://schemas.openxmlformats.org/officeDocument/2006/relationships/hyperlink" Target="https://ec.europa.eu/info/law/law-topic/data-protection/reform/what-personal-data_de#:~:text=Personenbezogene%20Daten%20sind%20alle%20Informationen,stellen%20ebenfalls%20personenbezogene%20Daten%20dar" TargetMode="External"/><Relationship Id="rId7" Type="http://schemas.openxmlformats.org/officeDocument/2006/relationships/hyperlink" Target="http://www.gesetze-im-internet.de/bdsg_2018" TargetMode="External"/><Relationship Id="rId2" Type="http://schemas.openxmlformats.org/officeDocument/2006/relationships/hyperlink" Target="https://ec.europa.eu/info/law/law-topic/data-protection/reform/what-personal-data_de#:~:text=Die%20Datenschutz%2DGrundverordnung%20sch%C3%BCtzt%20personenbezogene,alphabetische%20Reihenfolge)%20geordnet%20sin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.wikipedia.org/wiki/Bundesdatenschutzgesetz" TargetMode="External"/><Relationship Id="rId11" Type="http://schemas.openxmlformats.org/officeDocument/2006/relationships/hyperlink" Target="http://www.tse.de/papiere/internet%20und%20netze/recht/8GeboteDatenschutz.php" TargetMode="External"/><Relationship Id="rId5" Type="http://schemas.openxmlformats.org/officeDocument/2006/relationships/hyperlink" Target="https://www.bmi.bund.de/DE/themen/verfassung/datenschutz/bundesdatenschutzgesetz/bundesdatenschutzgesetz-node.html" TargetMode="External"/><Relationship Id="rId10" Type="http://schemas.openxmlformats.org/officeDocument/2006/relationships/hyperlink" Target="https://www.verbraucherzentrale.de/wissen/digitale-welt/datenschutz/ihre-daten-ihre-rechte-die-datenschutzgrundverordnung-dsgvo-25152" TargetMode="External"/><Relationship Id="rId4" Type="http://schemas.openxmlformats.org/officeDocument/2006/relationships/hyperlink" Target="https://de.statista.com/statistik/daten/studie/872116/umfrage/einschaetzung-der-sicherheit-von-persoenlichen-daten-im-internet-in-deutschland/" TargetMode="External"/><Relationship Id="rId9" Type="http://schemas.openxmlformats.org/officeDocument/2006/relationships/hyperlink" Target="https://www.bmi.bund.de/SharedDocs/faqs/DE/themen/it-digitalpolitik/datenschutz/07-datenschutzgrundvo-verarbeiterpflichten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law-lawyer-attorney-justice-judge-4617873/" TargetMode="External"/><Relationship Id="rId2" Type="http://schemas.microsoft.com/office/2018/10/relationships/comments" Target="../comments/modernComment_10E_FA52B4E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nsplash.com" TargetMode="External"/><Relationship Id="rId4" Type="http://schemas.openxmlformats.org/officeDocument/2006/relationships/hyperlink" Target="https://pexels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9_24AAA8FD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vorname.nachname@unternehmen.com" TargetMode="External"/><Relationship Id="rId2" Type="http://schemas.microsoft.com/office/2018/10/relationships/comments" Target="../comments/modernComment_116_A305781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86A91E1D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ktenstapel">
            <a:extLst>
              <a:ext uri="{FF2B5EF4-FFF2-40B4-BE49-F238E27FC236}">
                <a16:creationId xmlns:a16="http://schemas.microsoft.com/office/drawing/2014/main" id="{2AD6FF92-AD70-618A-6998-4CE9939312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0" r="9085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de-DE">
                <a:ea typeface="+mj-lt"/>
                <a:cs typeface="+mj-lt"/>
              </a:rPr>
              <a:t>Datenschutz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Von Dominik Eberhardt &amp; Marvin Ahl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CB1E8-1955-1C49-4517-5BE15D5A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Das alte BDSG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D2E1C9-66FF-372F-B1EB-980272C0E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Schlechter Umgang mit personenbezogenen Daten</a:t>
            </a:r>
          </a:p>
          <a:p>
            <a:pPr>
              <a:buClr>
                <a:srgbClr val="8AD0D6"/>
              </a:buClr>
            </a:pPr>
            <a:endParaRPr lang="de-DE"/>
          </a:p>
          <a:p>
            <a:pPr>
              <a:buClr>
                <a:srgbClr val="8AD0D6"/>
              </a:buClr>
            </a:pPr>
            <a:r>
              <a:rPr lang="de-DE"/>
              <a:t>Kein unmittelbar geltendes Recht</a:t>
            </a:r>
          </a:p>
          <a:p>
            <a:pPr>
              <a:buClr>
                <a:srgbClr val="8AD0D6"/>
              </a:buClr>
            </a:pPr>
            <a:endParaRPr lang="de-DE"/>
          </a:p>
          <a:p>
            <a:pPr>
              <a:buClr>
                <a:srgbClr val="8AD0D6"/>
              </a:buClr>
            </a:pPr>
            <a:r>
              <a:rPr lang="de-DE"/>
              <a:t>Umfassendes eigenständiges Gesetz (Unabhängig vom DSGVO)</a:t>
            </a:r>
          </a:p>
          <a:p>
            <a:pPr>
              <a:buClr>
                <a:srgbClr val="8AD0D6"/>
              </a:buClr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28526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16039-81D0-4725-AD78-B121C585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Das neue BDSG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63C96A-50B2-9AEE-5DA1-29CA20C0D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Hauptfokus liegt auf den Bürgern</a:t>
            </a:r>
          </a:p>
          <a:p>
            <a:pPr>
              <a:buClr>
                <a:srgbClr val="8AD0D6"/>
              </a:buClr>
            </a:pPr>
            <a:endParaRPr lang="de-DE"/>
          </a:p>
          <a:p>
            <a:pPr>
              <a:buClr>
                <a:srgbClr val="8AD0D6"/>
              </a:buClr>
            </a:pPr>
            <a:r>
              <a:rPr lang="de-DE"/>
              <a:t>Die  DSGVO wird konkretisiert </a:t>
            </a:r>
          </a:p>
          <a:p>
            <a:pPr>
              <a:buClr>
                <a:srgbClr val="8AD0D6"/>
              </a:buClr>
            </a:pPr>
            <a:endParaRPr lang="de-DE"/>
          </a:p>
          <a:p>
            <a:pPr>
              <a:buClr>
                <a:srgbClr val="8AD0D6"/>
              </a:buClr>
            </a:pPr>
            <a:r>
              <a:rPr lang="de-DE"/>
              <a:t>Man muss die DSGVO immer mit in Betracht ziehen </a:t>
            </a:r>
          </a:p>
          <a:p>
            <a:pPr>
              <a:buClr>
                <a:srgbClr val="8AD0D6"/>
              </a:buClr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794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007D8-EC0B-5D19-C1CF-77FBC14B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BDSG – Die Unterschiede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08FBA4-D160-AC1A-CCD7-07F996A41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AC8FA7-1DC6-8401-8ECA-B264B26480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ea typeface="+mj-lt"/>
                <a:cs typeface="+mj-lt"/>
              </a:rPr>
              <a:t>Die frühere EU-Datenschutzrichtlinie war kein unmittelbar geltendes Recht.</a:t>
            </a:r>
          </a:p>
          <a:p>
            <a:pPr>
              <a:buClr>
                <a:srgbClr val="8AD0D6"/>
              </a:buClr>
            </a:pPr>
            <a:endParaRPr lang="de-DE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</a:rPr>
              <a:t>Das  damalige BDSG war ein eigenständiges Gesetz.</a:t>
            </a:r>
            <a:endParaRPr lang="de-DE"/>
          </a:p>
          <a:p>
            <a:pPr marL="0" indent="0">
              <a:buClr>
                <a:srgbClr val="8AD0D6"/>
              </a:buClr>
              <a:buNone/>
            </a:pP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7CA04C9-BE60-AD98-D893-73AA153D7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/>
              <a:t>Neu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C35278-EED9-1F6B-F864-019460C097A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ea typeface="+mj-lt"/>
                <a:cs typeface="+mj-lt"/>
              </a:rPr>
              <a:t>Die EU-DSGVO ist unmittelbar geltendes Recht. Sie enthält allerdings Öffnungsklauseln.</a:t>
            </a:r>
          </a:p>
          <a:p>
            <a:pPr>
              <a:buClr>
                <a:srgbClr val="8AD0D6"/>
              </a:buClr>
            </a:pPr>
            <a:endParaRPr lang="de-DE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</a:rPr>
              <a:t>Deswegen muss das BDSG-neu immer in Verbindung mit der Datenschutzgrundverordnung</a:t>
            </a:r>
            <a:br>
              <a:rPr lang="de-DE">
                <a:ea typeface="+mj-lt"/>
                <a:cs typeface="+mj-lt"/>
              </a:rPr>
            </a:br>
            <a:r>
              <a:rPr lang="de-DE">
                <a:ea typeface="+mj-lt"/>
                <a:cs typeface="+mj-lt"/>
              </a:rPr>
              <a:t>betrachtet werden.</a:t>
            </a:r>
            <a:endParaRPr lang="de-DE"/>
          </a:p>
          <a:p>
            <a:pPr>
              <a:buClr>
                <a:srgbClr val="8AD0D6"/>
              </a:buClr>
            </a:pPr>
            <a:endParaRPr lang="de-DE"/>
          </a:p>
          <a:p>
            <a:pPr>
              <a:buClr>
                <a:srgbClr val="8AD0D6"/>
              </a:buClr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12907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4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5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6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8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9" name="Picture 4" descr="Person, die Schlüssel überreicht">
            <a:extLst>
              <a:ext uri="{FF2B5EF4-FFF2-40B4-BE49-F238E27FC236}">
                <a16:creationId xmlns:a16="http://schemas.microsoft.com/office/drawing/2014/main" id="{0DAFAD80-E721-CBC7-AF4E-E79E3CEE258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278" r="9085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89A2DA5-13CD-B011-02FC-D9DCBF79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712169" cy="333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/>
              <a:t>Rechte und Pflichten im Datenschutz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ADC573-D28B-75CE-462E-0F7E2ECAF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Bürgerrecht</a:t>
            </a:r>
            <a:endParaRPr lang="en-US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9579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7D75E-CF2A-4F3A-991F-93CB612B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Welche Rechte haben Bürger?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6C0B23-D3CE-4CC4-8C09-8511F625F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de-DE"/>
              <a:t>Bürger haben folgende Rechte:</a:t>
            </a:r>
          </a:p>
          <a:p>
            <a:pPr>
              <a:buClr>
                <a:srgbClr val="8AD0D6"/>
              </a:buClr>
            </a:pPr>
            <a:endParaRPr lang="de-DE"/>
          </a:p>
          <a:p>
            <a:pPr>
              <a:buClr>
                <a:srgbClr val="8AD0D6"/>
              </a:buClr>
            </a:pPr>
            <a:r>
              <a:rPr lang="de-DE"/>
              <a:t> Recht auf Auskunft</a:t>
            </a:r>
          </a:p>
          <a:p>
            <a:pPr>
              <a:buClr>
                <a:srgbClr val="8AD0D6"/>
              </a:buClr>
            </a:pPr>
            <a:endParaRPr lang="de-DE"/>
          </a:p>
          <a:p>
            <a:pPr>
              <a:buClr>
                <a:srgbClr val="8AD0D6"/>
              </a:buClr>
            </a:pPr>
            <a:r>
              <a:rPr lang="de-DE"/>
              <a:t>Recht auf Berichtigung und Löschung </a:t>
            </a:r>
          </a:p>
          <a:p>
            <a:pPr>
              <a:buClr>
                <a:srgbClr val="8AD0D6"/>
              </a:buClr>
            </a:pPr>
            <a:endParaRPr lang="de-DE"/>
          </a:p>
          <a:p>
            <a:pPr>
              <a:buClr>
                <a:srgbClr val="8AD0D6"/>
              </a:buClr>
            </a:pPr>
            <a:r>
              <a:rPr lang="de-DE"/>
              <a:t>Recht auf Verarbeitungseinschränkung der Daten</a:t>
            </a:r>
          </a:p>
          <a:p>
            <a:pPr>
              <a:buClr>
                <a:srgbClr val="8AD0D6"/>
              </a:buClr>
            </a:pPr>
            <a:endParaRPr lang="de-DE"/>
          </a:p>
          <a:p>
            <a:pPr>
              <a:buClr>
                <a:srgbClr val="8AD0D6"/>
              </a:buClr>
            </a:pPr>
            <a:r>
              <a:rPr lang="de-DE"/>
              <a:t>Recht auf Wiederspruch der Datenverarbeitung </a:t>
            </a:r>
          </a:p>
          <a:p>
            <a:pPr>
              <a:buClr>
                <a:srgbClr val="8AD0D6"/>
              </a:buClr>
            </a:pPr>
            <a:endParaRPr lang="de-DE"/>
          </a:p>
          <a:p>
            <a:pPr>
              <a:buClr>
                <a:srgbClr val="8AD0D6"/>
              </a:buClr>
            </a:pPr>
            <a:r>
              <a:rPr lang="de-DE"/>
              <a:t>Recht auf Datenübertragbarkeit </a:t>
            </a:r>
          </a:p>
          <a:p>
            <a:pPr>
              <a:buClr>
                <a:srgbClr val="8AD0D6"/>
              </a:buClr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49866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Leuchtendes Serverraumpanel">
            <a:extLst>
              <a:ext uri="{FF2B5EF4-FFF2-40B4-BE49-F238E27FC236}">
                <a16:creationId xmlns:a16="http://schemas.microsoft.com/office/drawing/2014/main" id="{C675A9F0-DB82-57A2-8271-6537F368F0C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278" r="9085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22D06FD-EB8D-0CE3-5D30-DCFC89BE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8 Gebote für den Datenschutz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2A122C-1641-EB8D-B5CA-7E04958E7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Auflistung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1080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4" descr="Ein Bild, das Elektronik, drinnen, schwarz, Kamera enthält.&#10;&#10;Beschreibung automatisch generiert.">
            <a:extLst>
              <a:ext uri="{FF2B5EF4-FFF2-40B4-BE49-F238E27FC236}">
                <a16:creationId xmlns:a16="http://schemas.microsoft.com/office/drawing/2014/main" id="{6E8A14FE-B8FE-A162-38CB-9665DF0A74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</a:blip>
          <a:srcRect t="733" b="149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DA61F3F-3204-4E1B-BAD5-8F31A28F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de-DE"/>
              <a:t>Die 8 Gebote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FE742-1A27-4AEF-B5F0-F8C383EA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F8AE33-27EB-4A3D-A19F-26E4E17E2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anchor="ctr">
            <a:normAutofit/>
          </a:bodyPr>
          <a:lstStyle/>
          <a:p>
            <a:r>
              <a:rPr lang="de-DE"/>
              <a:t>Zutrittskontrolle</a:t>
            </a:r>
          </a:p>
          <a:p>
            <a:r>
              <a:rPr lang="de-DE"/>
              <a:t>Zugangskontrolle</a:t>
            </a:r>
          </a:p>
          <a:p>
            <a:r>
              <a:rPr lang="de-DE"/>
              <a:t>Zugriffskontrolle</a:t>
            </a:r>
          </a:p>
          <a:p>
            <a:r>
              <a:rPr lang="de-DE"/>
              <a:t>Weitergabekontrolle</a:t>
            </a:r>
          </a:p>
          <a:p>
            <a:r>
              <a:rPr lang="de-DE"/>
              <a:t>Eingabekontrolle</a:t>
            </a:r>
          </a:p>
          <a:p>
            <a:r>
              <a:rPr lang="de-DE"/>
              <a:t>Auftragskontrolle</a:t>
            </a:r>
          </a:p>
          <a:p>
            <a:r>
              <a:rPr lang="de-DE"/>
              <a:t>Verfügbarkeitskontrolle</a:t>
            </a:r>
          </a:p>
          <a:p>
            <a:r>
              <a:rPr lang="de-DE"/>
              <a:t>Getrennte Verarbeitung</a:t>
            </a:r>
          </a:p>
        </p:txBody>
      </p:sp>
    </p:spTree>
    <p:extLst>
      <p:ext uri="{BB962C8B-B14F-4D97-AF65-F5344CB8AC3E}">
        <p14:creationId xmlns:p14="http://schemas.microsoft.com/office/powerpoint/2010/main" val="224701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5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3" name="Picture 27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4" name="Oval 29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5" name="Picture 31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6" name="Picture 33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7" name="Rectangle 35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Grafik 5" descr="Ein Bild, das Himmel, draußen, Natur, Tag enthält.&#10;&#10;Beschreibung automatisch generiert.">
            <a:extLst>
              <a:ext uri="{FF2B5EF4-FFF2-40B4-BE49-F238E27FC236}">
                <a16:creationId xmlns:a16="http://schemas.microsoft.com/office/drawing/2014/main" id="{C968FD8E-B93B-F44F-777C-E43490B196A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1717" r="9091" b="16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141AF8C-7ED1-3CAE-2BB3-601BC9FD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A02102-615A-EC1C-4331-18C7565D7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Inhalt</a:t>
            </a:r>
            <a:r>
              <a:rPr lang="en-US"/>
              <a:t>, </a:t>
            </a:r>
            <a:r>
              <a:rPr lang="en-US" err="1"/>
              <a:t>Grafiken</a:t>
            </a:r>
            <a:endParaRPr lang="en-US"/>
          </a:p>
        </p:txBody>
      </p:sp>
      <p:sp>
        <p:nvSpPr>
          <p:cNvPr id="58" name="Rectangle 37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3405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968A6-A0FD-4FF7-E797-30A9568B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Quellen - 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E11284-E55D-3465-F12A-936157796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de-DE"/>
              <a:t>Personenbezogene Daten</a:t>
            </a:r>
          </a:p>
          <a:p>
            <a:pPr lvl="1"/>
            <a:r>
              <a:rPr lang="de-DE" sz="1800" b="0" i="0" u="sng" strike="noStrike">
                <a:solidFill>
                  <a:srgbClr val="0563C1"/>
                </a:solidFill>
                <a:effectLst/>
                <a:latin typeface="Arial"/>
                <a:cs typeface="Arial"/>
                <a:hlinkClick r:id="rId2"/>
              </a:rPr>
              <a:t>https://ec.europa.eu/info/law/law-topic/data-protection/reform/what-personal-data_de#:~:text=Die%20Datenschutz%2DGrundverordnung%20sch%C3%BCtzt%20personenbezogene,alphabetische%20Reihenfolge)%20geordnet%20sind</a:t>
            </a:r>
            <a:endParaRPr lang="de-DE">
              <a:latin typeface="Arial"/>
              <a:cs typeface="Arial"/>
            </a:endParaRPr>
          </a:p>
          <a:p>
            <a:pPr lvl="1">
              <a:buClr>
                <a:srgbClr val="8AD0D6"/>
              </a:buClr>
            </a:pPr>
            <a:r>
              <a:rPr lang="de-DE">
                <a:latin typeface="Century Gothic"/>
                <a:ea typeface="+mj-lt"/>
                <a:cs typeface="Arial"/>
                <a:hlinkClick r:id="rId3"/>
              </a:rPr>
              <a:t>https://ec.europa.eu/info/law/law-topic/data-protection/reform/what-personal-data_de#:~:text=Personenbezogene%20Daten%20sind%20alle%20Informationen,stellen%20ebenfalls%20personenbezogene%20Daten%20dar</a:t>
            </a:r>
            <a:endParaRPr lang="de-DE" u="sng">
              <a:solidFill>
                <a:srgbClr val="0563C1"/>
              </a:solidFill>
              <a:latin typeface="Arial"/>
              <a:ea typeface="+mj-lt"/>
              <a:cs typeface="Arial"/>
            </a:endParaRPr>
          </a:p>
          <a:p>
            <a:pPr lvl="1">
              <a:buClr>
                <a:srgbClr val="8AD0D6"/>
              </a:buClr>
            </a:pPr>
            <a:r>
              <a:rPr lang="de-DE">
                <a:ea typeface="+mj-lt"/>
                <a:cs typeface="+mj-lt"/>
                <a:hlinkClick r:id="rId4"/>
              </a:rPr>
              <a:t>https://de.statista.com/statistik/daten/studie/872116/umfrage/einschaetzung-der-sicherheit-von-persoenlichen-daten-im-internet-in-deutschland/</a:t>
            </a:r>
            <a:endParaRPr lang="de-DE" u="sng">
              <a:solidFill>
                <a:srgbClr val="0563C1"/>
              </a:solidFill>
              <a:latin typeface="Arial"/>
              <a:cs typeface="Arial"/>
            </a:endParaRPr>
          </a:p>
          <a:p>
            <a:pPr>
              <a:buClr>
                <a:srgbClr val="8AD0D6"/>
              </a:buClr>
            </a:pPr>
            <a:r>
              <a:rPr lang="de-DE"/>
              <a:t>BDSG</a:t>
            </a:r>
          </a:p>
          <a:p>
            <a:pPr lvl="1">
              <a:buClr>
                <a:srgbClr val="8AD0D6"/>
              </a:buClr>
            </a:pPr>
            <a:r>
              <a:rPr lang="de-DE">
                <a:ea typeface="+mj-lt"/>
                <a:cs typeface="+mj-lt"/>
                <a:hlinkClick r:id="rId5"/>
              </a:rPr>
              <a:t>https://www.bmi.bund.de/DE/themen/verfassung/datenschutz/bundesdatenschutzgesetz/bundesdatenschutzgesetz-node.html</a:t>
            </a:r>
            <a:endParaRPr lang="de-DE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r>
              <a:rPr lang="de-DE">
                <a:ea typeface="+mj-lt"/>
                <a:cs typeface="+mj-lt"/>
                <a:hlinkClick r:id="rId6"/>
              </a:rPr>
              <a:t>https://de.wikipedia.org/wiki/Bundesdatenschutzgesetz</a:t>
            </a:r>
          </a:p>
          <a:p>
            <a:pPr lvl="1">
              <a:buClr>
                <a:srgbClr val="8AD0D6"/>
              </a:buClr>
            </a:pPr>
            <a:r>
              <a:rPr lang="de-DE">
                <a:ea typeface="+mj-lt"/>
                <a:cs typeface="+mj-lt"/>
                <a:hlinkClick r:id="rId7"/>
              </a:rPr>
              <a:t>http://www.gesetze-im-internet.de/bdsg_2018</a:t>
            </a:r>
          </a:p>
          <a:p>
            <a:pPr lvl="1">
              <a:buClr>
                <a:srgbClr val="8AD0D6"/>
              </a:buClr>
            </a:pPr>
            <a:r>
              <a:rPr lang="de-DE">
                <a:ea typeface="+mj-lt"/>
                <a:cs typeface="+mj-lt"/>
                <a:hlinkClick r:id="rId8"/>
              </a:rPr>
              <a:t>https://www.datenschutzexperte.de/bdsg-neu/</a:t>
            </a:r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</a:rPr>
              <a:t>Rechte und Pflichten im Datenschutz</a:t>
            </a:r>
          </a:p>
          <a:p>
            <a:pPr lvl="1">
              <a:buClr>
                <a:srgbClr val="8AD0D6"/>
              </a:buClr>
            </a:pPr>
            <a:r>
              <a:rPr lang="de-DE">
                <a:ea typeface="+mj-lt"/>
                <a:cs typeface="+mj-lt"/>
                <a:hlinkClick r:id="rId9"/>
              </a:rPr>
              <a:t>https://www.bmi.bund.de/SharedDocs/faqs/DE/themen/it-digitalpolitik/datenschutz/07-datenschutzgrundvo-verarbeiterpflichten.html</a:t>
            </a:r>
            <a:endParaRPr lang="de-DE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r>
              <a:rPr lang="de-DE">
                <a:ea typeface="+mj-lt"/>
                <a:cs typeface="+mj-lt"/>
                <a:hlinkClick r:id="rId10"/>
              </a:rPr>
              <a:t>https://www.verbraucherzentrale.de/wissen/digitale-welt/datenschutz/ihre-daten-ihre-rechte-die-datenschutzgrundverordnung-dsgvo-25152</a:t>
            </a:r>
            <a:endParaRPr lang="de-DE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</a:rPr>
              <a:t>"8 Gebote für den Datenschutz"</a:t>
            </a:r>
          </a:p>
          <a:p>
            <a:pPr lvl="1">
              <a:buClr>
                <a:srgbClr val="8AD0D6"/>
              </a:buClr>
            </a:pPr>
            <a:r>
              <a:rPr lang="de-DE">
                <a:ea typeface="+mj-lt"/>
                <a:cs typeface="+mj-lt"/>
                <a:hlinkClick r:id="rId11"/>
              </a:rPr>
              <a:t>http://www.tse.de/papiere/internet%20und%20netze/recht/8GeboteDatenschutz.php</a:t>
            </a:r>
            <a:r>
              <a:rPr lang="de-DE">
                <a:ea typeface="+mj-lt"/>
                <a:cs typeface="+mj-lt"/>
              </a:rPr>
              <a:t> nach </a:t>
            </a:r>
            <a:r>
              <a:rPr lang="de-DE">
                <a:ea typeface="+mj-lt"/>
                <a:cs typeface="+mj-lt"/>
                <a:hlinkClick r:id="rId7"/>
              </a:rPr>
              <a:t>http://www.gesetze-im-internet.de/bdsg_2018</a:t>
            </a:r>
          </a:p>
          <a:p>
            <a:pPr lvl="1">
              <a:buClr>
                <a:srgbClr val="8AD0D6"/>
              </a:buClr>
            </a:pPr>
            <a:endParaRPr lang="de-DE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endParaRPr lang="de-DE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427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968A6-A0FD-4FF7-E797-30A9568B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Quellen - Grafiken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E11284-E55D-3465-F12A-936157796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de-DE">
                <a:ea typeface="+mj-lt"/>
                <a:cs typeface="+mj-lt"/>
                <a:hlinkClick r:id="rId3"/>
              </a:rPr>
              <a:t>https://pixabay.com/</a:t>
            </a:r>
            <a:endParaRPr lang="de-DE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  <a:hlinkClick r:id="rId4"/>
              </a:rPr>
              <a:t>https://pexels.com</a:t>
            </a:r>
            <a:endParaRPr lang="de-DE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  <a:hlinkClick r:id="rId5"/>
              </a:rPr>
              <a:t>https://unsplash.com</a:t>
            </a:r>
            <a:endParaRPr lang="de-DE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endParaRPr lang="de-DE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972425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ktenstapel">
            <a:extLst>
              <a:ext uri="{FF2B5EF4-FFF2-40B4-BE49-F238E27FC236}">
                <a16:creationId xmlns:a16="http://schemas.microsoft.com/office/drawing/2014/main" id="{2AD6FF92-AD70-618A-6998-4CE9939312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0" r="9085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>
                <a:ea typeface="+mj-lt"/>
                <a:cs typeface="+mj-lt"/>
              </a:rPr>
              <a:t>Inhalt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de-DE" u="sng">
                <a:ea typeface="+mj-lt"/>
                <a:cs typeface="+mj-lt"/>
              </a:rPr>
              <a:t>Inhalt</a:t>
            </a:r>
            <a:endParaRPr lang="en-US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</a:rPr>
              <a:t>Personenbezogene Daten</a:t>
            </a:r>
            <a:endParaRPr lang="en-US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</a:rPr>
              <a:t>BDSG</a:t>
            </a:r>
            <a:endParaRPr lang="en-US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</a:rPr>
              <a:t>Rechte und Pflichten im Datenschutz</a:t>
            </a:r>
            <a:endParaRPr lang="en-US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</a:rPr>
              <a:t>„8 Gebote für den Datenschutz“</a:t>
            </a:r>
            <a:endParaRPr lang="en-US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de-DE">
                <a:ea typeface="+mj-lt"/>
                <a:cs typeface="+mj-lt"/>
              </a:rPr>
              <a:t>Quellen</a:t>
            </a:r>
            <a:endParaRPr lang="en-US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613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039B5-C3BD-9B0C-3C6F-F605D558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Was ist eigentlich Datenschutz? 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3960F3-27AD-AFA2-10AD-2990628D6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  <a:buFont typeface="Wingdings 3"/>
              <a:buChar char=""/>
            </a:pPr>
            <a:r>
              <a:rPr lang="de-DE"/>
              <a:t>Datenschutz ist für den Schutz unserer Daten da.</a:t>
            </a:r>
          </a:p>
          <a:p>
            <a:pPr>
              <a:buClr>
                <a:srgbClr val="8AD0D6"/>
              </a:buClr>
              <a:buFont typeface="Wingdings 3"/>
              <a:buChar char=""/>
            </a:pPr>
            <a:endParaRPr lang="de-DE"/>
          </a:p>
          <a:p>
            <a:pPr>
              <a:buClr>
                <a:srgbClr val="8AD0D6"/>
              </a:buClr>
              <a:buFont typeface="Wingdings 3"/>
              <a:buChar char=""/>
            </a:pPr>
            <a:r>
              <a:rPr lang="de-DE"/>
              <a:t>Er schützt unsere Privatsphäre</a:t>
            </a:r>
          </a:p>
          <a:p>
            <a:pPr>
              <a:buClr>
                <a:srgbClr val="8AD0D6"/>
              </a:buClr>
              <a:buFont typeface="Wingdings 3"/>
              <a:buChar char=""/>
            </a:pPr>
            <a:endParaRPr lang="de-DE"/>
          </a:p>
          <a:p>
            <a:pPr>
              <a:buClr>
                <a:srgbClr val="8AD0D6"/>
              </a:buClr>
              <a:buFont typeface="Wingdings 3"/>
              <a:buChar char=""/>
            </a:pPr>
            <a:r>
              <a:rPr lang="de-DE"/>
              <a:t>Unsere Personenbezogenen Daten</a:t>
            </a:r>
          </a:p>
          <a:p>
            <a:pPr>
              <a:buClr>
                <a:srgbClr val="8AD0D6"/>
              </a:buClr>
              <a:buFont typeface="Wingdings 3"/>
              <a:buChar char=""/>
            </a:pPr>
            <a:endParaRPr lang="de-DE"/>
          </a:p>
          <a:p>
            <a:pPr>
              <a:buClr>
                <a:srgbClr val="8AD0D6"/>
              </a:buClr>
              <a:buFont typeface="Wingdings 3"/>
              <a:buChar char=""/>
            </a:pPr>
            <a:r>
              <a:rPr lang="de-DE"/>
              <a:t>(Des Weiteren schützt er unser Recht auf </a:t>
            </a:r>
            <a:r>
              <a:rPr lang="de-DE">
                <a:ea typeface="+mj-lt"/>
                <a:cs typeface="+mj-lt"/>
              </a:rPr>
              <a:t>informationelle Selbstbestimmung)</a:t>
            </a:r>
            <a:endParaRPr lang="de-DE"/>
          </a:p>
          <a:p>
            <a:pPr>
              <a:buClr>
                <a:srgbClr val="8AD0D6"/>
              </a:buClr>
              <a:buFont typeface="Wingdings 3"/>
              <a:buChar char=""/>
            </a:pPr>
            <a:endParaRPr lang="de-DE"/>
          </a:p>
          <a:p>
            <a:pPr>
              <a:buClr>
                <a:srgbClr val="8AD0D6"/>
              </a:buClr>
              <a:buFont typeface="Wingdings 3"/>
              <a:buChar char="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16415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945F6-C221-4048-BDFE-9FDF9981442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278" r="9085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021DADF-7172-E1FF-125D-9D97492C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Personenbezogene 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FAB2E-3384-8A14-7629-D83DF555F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ZITAT, </a:t>
            </a:r>
            <a:r>
              <a:rPr lang="en-US" err="1"/>
              <a:t>Beispiele</a:t>
            </a:r>
            <a:r>
              <a:rPr lang="en-US"/>
              <a:t>, </a:t>
            </a:r>
            <a:r>
              <a:rPr lang="en-US" err="1"/>
              <a:t>Statistik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225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DC9FA-F9FF-4D9A-9353-477042B5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1" y="1297172"/>
            <a:ext cx="7999315" cy="4695638"/>
          </a:xfrm>
        </p:spPr>
        <p:txBody>
          <a:bodyPr/>
          <a:lstStyle/>
          <a:p>
            <a:r>
              <a:rPr lang="de-DE" sz="3600"/>
              <a:t>[…] alle Informationen, die sich auf eine identifizierte oder identifizierbare lebende Person beziehen.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3BDFED-8D43-4FD2-9DFB-F5AF0BE2E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71897" y="4149374"/>
            <a:ext cx="9199471" cy="1676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800">
                <a:solidFill>
                  <a:schemeClr val="bg2">
                    <a:lumMod val="40000"/>
                    <a:lumOff val="60000"/>
                  </a:schemeClr>
                </a:solidFill>
              </a:rPr>
              <a:t>~ Eine Stellungnahme der Europäischen Kommission</a:t>
            </a:r>
          </a:p>
        </p:txBody>
      </p:sp>
    </p:spTree>
    <p:extLst>
      <p:ext uri="{BB962C8B-B14F-4D97-AF65-F5344CB8AC3E}">
        <p14:creationId xmlns:p14="http://schemas.microsoft.com/office/powerpoint/2010/main" val="286317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4421B-AC83-05F7-C860-6D107763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Beispiele für personenbezogene Daten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36CCDD7-30DA-8581-F4BC-A04A77719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Name und Vorname</a:t>
            </a:r>
          </a:p>
          <a:p>
            <a:pPr>
              <a:buClr>
                <a:srgbClr val="8AD0D6"/>
              </a:buClr>
            </a:pPr>
            <a:r>
              <a:rPr lang="de-DE"/>
              <a:t>Eine Privatanschrift</a:t>
            </a:r>
          </a:p>
          <a:p>
            <a:pPr>
              <a:buClr>
                <a:srgbClr val="8AD0D6"/>
              </a:buClr>
            </a:pPr>
            <a:r>
              <a:rPr lang="de-DE"/>
              <a:t>Eine E-Mail-Adresse wie </a:t>
            </a:r>
            <a:r>
              <a:rPr lang="de-DE">
                <a:hlinkClick r:id="rId3"/>
              </a:rPr>
              <a:t>vorname.nachname@unternehmen.com</a:t>
            </a:r>
            <a:endParaRPr lang="de-DE"/>
          </a:p>
          <a:p>
            <a:pPr>
              <a:buClr>
                <a:srgbClr val="8AD0D6"/>
              </a:buClr>
            </a:pPr>
            <a:r>
              <a:rPr lang="de-DE"/>
              <a:t>Standortdaten (z.B. die vom Mobiltelefon)</a:t>
            </a:r>
          </a:p>
          <a:p>
            <a:pPr>
              <a:buClr>
                <a:srgbClr val="8AD0D6"/>
              </a:buClr>
            </a:pPr>
            <a:r>
              <a:rPr lang="de-DE"/>
              <a:t>Eine IP-Adresse</a:t>
            </a:r>
          </a:p>
          <a:p>
            <a:pPr>
              <a:buClr>
                <a:srgbClr val="8AD0D6"/>
              </a:buClr>
            </a:pPr>
            <a:r>
              <a:rPr lang="de-DE"/>
              <a:t>Eine Cookie-Kennung</a:t>
            </a:r>
          </a:p>
          <a:p>
            <a:pPr>
              <a:buClr>
                <a:srgbClr val="8AD0D6"/>
              </a:buClr>
            </a:pPr>
            <a:r>
              <a:rPr lang="de-DE"/>
              <a:t>Digitale Werbekennung (Personenbezogene Werbung) </a:t>
            </a:r>
          </a:p>
        </p:txBody>
      </p:sp>
    </p:spTree>
    <p:extLst>
      <p:ext uri="{BB962C8B-B14F-4D97-AF65-F5344CB8AC3E}">
        <p14:creationId xmlns:p14="http://schemas.microsoft.com/office/powerpoint/2010/main" val="273504462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9A60D-8103-7CAA-1998-E0644784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Statistik – Subjektive Datensicherheit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B1FEFF16-7817-4C0A-A1A4-72F7295699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322212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05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Grafik 4" descr="Ein Bild, das Werkzeug, drinnen, Hammer, orange enthält.&#10;&#10;Beschreibung automatisch generiert.">
            <a:extLst>
              <a:ext uri="{FF2B5EF4-FFF2-40B4-BE49-F238E27FC236}">
                <a16:creationId xmlns:a16="http://schemas.microsoft.com/office/drawing/2014/main" id="{5A159615-055A-12BC-5F89-B5051385420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103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9379081-743F-57C3-D707-0DD7242A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259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BDSG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BB06B6-A485-7112-FF19-43D05693B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Informationen</a:t>
            </a:r>
            <a:r>
              <a:rPr lang="en-US"/>
              <a:t>, Das </a:t>
            </a:r>
            <a:r>
              <a:rPr lang="en-US" err="1"/>
              <a:t>alte</a:t>
            </a:r>
            <a:r>
              <a:rPr lang="en-US"/>
              <a:t>, das </a:t>
            </a:r>
            <a:r>
              <a:rPr lang="en-US" err="1"/>
              <a:t>neue</a:t>
            </a:r>
            <a:r>
              <a:rPr lang="en-US"/>
              <a:t>, </a:t>
            </a:r>
            <a:r>
              <a:rPr lang="en-US" err="1"/>
              <a:t>Vergleich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6281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48D4B-1300-4EB1-A3C0-3B328B41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Was besagt das BDSG?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F10E8C-BD7D-4129-B19E-6F0D31131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/>
          </a:p>
          <a:p>
            <a:pPr lvl="1">
              <a:buClr>
                <a:srgbClr val="8AD0D6"/>
              </a:buClr>
            </a:pPr>
            <a:r>
              <a:rPr lang="de-DE"/>
              <a:t>Die allgemeinen Bestimmungen</a:t>
            </a:r>
          </a:p>
          <a:p>
            <a:pPr lvl="1">
              <a:buClr>
                <a:srgbClr val="8AD0D6"/>
              </a:buClr>
            </a:pPr>
            <a:endParaRPr lang="de-DE"/>
          </a:p>
          <a:p>
            <a:pPr lvl="1">
              <a:buClr>
                <a:srgbClr val="8AD0D6"/>
              </a:buClr>
            </a:pPr>
            <a:r>
              <a:rPr lang="de-DE"/>
              <a:t>Die 6 Kapitel des BDSG</a:t>
            </a:r>
          </a:p>
          <a:p>
            <a:pPr lvl="1">
              <a:buClr>
                <a:srgbClr val="8AD0D6"/>
              </a:buClr>
            </a:pPr>
            <a:endParaRPr lang="de-DE"/>
          </a:p>
          <a:p>
            <a:pPr lvl="1">
              <a:buClr>
                <a:srgbClr val="8AD0D6"/>
              </a:buClr>
            </a:pPr>
            <a:r>
              <a:rPr lang="de-DE"/>
              <a:t>Umsetzung der EU-Datenschutzrichtlinie für Polizei und Justiz</a:t>
            </a:r>
          </a:p>
          <a:p>
            <a:pPr lvl="1">
              <a:buClr>
                <a:srgbClr val="8AD0D6"/>
              </a:buClr>
            </a:pPr>
            <a:endParaRPr lang="de-DE"/>
          </a:p>
          <a:p>
            <a:pPr lvl="1">
              <a:buClr>
                <a:srgbClr val="8AD0D6"/>
              </a:buClr>
            </a:pPr>
            <a:r>
              <a:rPr lang="de-DE"/>
              <a:t>Bestimmungen, die weder unter Richtlinie für Justiz und Polizei noch unter die DSGVO fallen</a:t>
            </a:r>
          </a:p>
        </p:txBody>
      </p:sp>
    </p:spTree>
    <p:extLst>
      <p:ext uri="{BB962C8B-B14F-4D97-AF65-F5344CB8AC3E}">
        <p14:creationId xmlns:p14="http://schemas.microsoft.com/office/powerpoint/2010/main" val="22592302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Ion</vt:lpstr>
      <vt:lpstr>Datenschutz</vt:lpstr>
      <vt:lpstr>Inhalt</vt:lpstr>
      <vt:lpstr>Was ist eigentlich Datenschutz? </vt:lpstr>
      <vt:lpstr>Personenbezogene Daten</vt:lpstr>
      <vt:lpstr>[…] alle Informationen, die sich auf eine identifizierte oder identifizierbare lebende Person beziehen.</vt:lpstr>
      <vt:lpstr>Beispiele für personenbezogene Daten</vt:lpstr>
      <vt:lpstr>Statistik – Subjektive Datensicherheit</vt:lpstr>
      <vt:lpstr>BDSG</vt:lpstr>
      <vt:lpstr>Was besagt das BDSG?</vt:lpstr>
      <vt:lpstr>Das alte BDSG</vt:lpstr>
      <vt:lpstr>Das neue BDSG</vt:lpstr>
      <vt:lpstr>BDSG – Die Unterschiede</vt:lpstr>
      <vt:lpstr>Rechte und Pflichten im Datenschutz</vt:lpstr>
      <vt:lpstr>Welche Rechte haben Bürger?</vt:lpstr>
      <vt:lpstr>8 Gebote für den Datenschutz</vt:lpstr>
      <vt:lpstr>Die 8 Gebote</vt:lpstr>
      <vt:lpstr>Quellen</vt:lpstr>
      <vt:lpstr>Quellen - Inhalt</vt:lpstr>
      <vt:lpstr>Quellen - Grafiken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revision>1</cp:revision>
  <dcterms:created xsi:type="dcterms:W3CDTF">2022-11-09T10:51:20Z</dcterms:created>
  <dcterms:modified xsi:type="dcterms:W3CDTF">2022-12-06T21:07:52Z</dcterms:modified>
</cp:coreProperties>
</file>