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1A7E-AC6B-42F2-A392-AAACEC221B89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E48C-8CA8-4974-8712-B623C83B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38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1A7E-AC6B-42F2-A392-AAACEC221B89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E48C-8CA8-4974-8712-B623C83B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5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1A7E-AC6B-42F2-A392-AAACEC221B89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E48C-8CA8-4974-8712-B623C83B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9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1A7E-AC6B-42F2-A392-AAACEC221B89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E48C-8CA8-4974-8712-B623C83B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0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1A7E-AC6B-42F2-A392-AAACEC221B89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E48C-8CA8-4974-8712-B623C83B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8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1A7E-AC6B-42F2-A392-AAACEC221B89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E48C-8CA8-4974-8712-B623C83B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6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1A7E-AC6B-42F2-A392-AAACEC221B89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E48C-8CA8-4974-8712-B623C83B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5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1A7E-AC6B-42F2-A392-AAACEC221B89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E48C-8CA8-4974-8712-B623C83B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91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1A7E-AC6B-42F2-A392-AAACEC221B89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E48C-8CA8-4974-8712-B623C83B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99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1A7E-AC6B-42F2-A392-AAACEC221B89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E48C-8CA8-4974-8712-B623C83B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14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1A7E-AC6B-42F2-A392-AAACEC221B89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E48C-8CA8-4974-8712-B623C83B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57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1A7E-AC6B-42F2-A392-AAACEC221B89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E48C-8CA8-4974-8712-B623C83BE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7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Richtig Bewerben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 smtClean="0"/>
              <a:t>Dos </a:t>
            </a:r>
            <a:r>
              <a:rPr lang="de-DE" i="1" dirty="0" err="1" smtClean="0"/>
              <a:t>and</a:t>
            </a:r>
            <a:r>
              <a:rPr lang="de-DE" i="1" dirty="0" smtClean="0"/>
              <a:t> </a:t>
            </a:r>
            <a:r>
              <a:rPr lang="de-DE" i="1" dirty="0" err="1" smtClean="0"/>
              <a:t>Dont‘s</a:t>
            </a:r>
            <a:r>
              <a:rPr lang="de-DE" i="1" dirty="0" smtClean="0"/>
              <a:t> schriftlicher Bewerbungen</a:t>
            </a:r>
          </a:p>
        </p:txBody>
      </p:sp>
    </p:spTree>
    <p:extLst>
      <p:ext uri="{BB962C8B-B14F-4D97-AF65-F5344CB8AC3E}">
        <p14:creationId xmlns:p14="http://schemas.microsoft.com/office/powerpoint/2010/main" val="352911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Dos </a:t>
            </a:r>
            <a:r>
              <a:rPr lang="de-DE" dirty="0" err="1" smtClean="0">
                <a:solidFill>
                  <a:srgbClr val="0070C0"/>
                </a:solidFill>
              </a:rPr>
              <a:t>and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Dont‘s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Dos</a:t>
            </a:r>
          </a:p>
          <a:p>
            <a:pPr lvl="1"/>
            <a:r>
              <a:rPr lang="de-DE" dirty="0" smtClean="0"/>
              <a:t>Sorgfältig sein</a:t>
            </a:r>
          </a:p>
          <a:p>
            <a:pPr lvl="1"/>
            <a:r>
              <a:rPr lang="de-DE" dirty="0" smtClean="0"/>
              <a:t>Deckblatt verwenden</a:t>
            </a:r>
          </a:p>
          <a:p>
            <a:pPr lvl="1"/>
            <a:r>
              <a:rPr lang="de-DE" dirty="0" smtClean="0"/>
              <a:t>Passe dein Anschreiben an den Job an</a:t>
            </a:r>
            <a:endParaRPr lang="de-DE" dirty="0" smtClean="0"/>
          </a:p>
          <a:p>
            <a:r>
              <a:rPr lang="de-DE" dirty="0" err="1" smtClean="0"/>
              <a:t>Dont‘s</a:t>
            </a:r>
            <a:endParaRPr lang="de-DE" dirty="0" smtClean="0"/>
          </a:p>
          <a:p>
            <a:pPr lvl="1"/>
            <a:r>
              <a:rPr lang="de-DE" dirty="0" smtClean="0"/>
              <a:t>Tippfehler vermeiden</a:t>
            </a:r>
          </a:p>
          <a:p>
            <a:pPr lvl="1"/>
            <a:r>
              <a:rPr lang="de-DE" dirty="0" smtClean="0"/>
              <a:t>Keine Lügen erzählen</a:t>
            </a:r>
          </a:p>
        </p:txBody>
      </p:sp>
    </p:spTree>
    <p:extLst>
      <p:ext uri="{BB962C8B-B14F-4D97-AF65-F5344CB8AC3E}">
        <p14:creationId xmlns:p14="http://schemas.microsoft.com/office/powerpoint/2010/main" val="38617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625151" y="365125"/>
            <a:ext cx="10879493" cy="1230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accent4"/>
                </a:solidFill>
              </a:rPr>
              <a:t>Richtig bewerben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 rot="19960974">
            <a:off x="1852919" y="2194094"/>
            <a:ext cx="5858430" cy="234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Was: Bewerber-Seminar</a:t>
            </a:r>
          </a:p>
          <a:p>
            <a:pPr marL="0" indent="0">
              <a:buNone/>
            </a:pPr>
            <a:r>
              <a:rPr lang="de-DE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Wann: 21.09.20XX</a:t>
            </a:r>
          </a:p>
          <a:p>
            <a:pPr marL="0" indent="0">
              <a:buNone/>
            </a:pPr>
            <a:r>
              <a:rPr lang="de-DE" sz="3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Wo: PPC Limburg</a:t>
            </a:r>
            <a:endParaRPr lang="de-DE" sz="3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79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Fakten rund um die Bewerbung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51" y="1789113"/>
            <a:ext cx="5843497" cy="44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die Aufmerksamkeit! 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1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43216EEB7E6844F956F8D982ED58F2E" ma:contentTypeVersion="3" ma:contentTypeDescription="Ein neues Dokument erstellen." ma:contentTypeScope="" ma:versionID="3dcd2bfc631198e88448f9a5832959da">
  <xsd:schema xmlns:xsd="http://www.w3.org/2001/XMLSchema" xmlns:xs="http://www.w3.org/2001/XMLSchema" xmlns:p="http://schemas.microsoft.com/office/2006/metadata/properties" xmlns:ns3="e3ab9510-548b-4b3b-93b9-047ea9208521" targetNamespace="http://schemas.microsoft.com/office/2006/metadata/properties" ma:root="true" ma:fieldsID="e1eb9745d8baabc90f4efeee2f95543c" ns3:_="">
    <xsd:import namespace="e3ab9510-548b-4b3b-93b9-047ea92085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ab9510-548b-4b3b-93b9-047ea92085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38E0DE-D67F-4DD1-8CDD-596C9335C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ab9510-548b-4b3b-93b9-047ea92085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E5C83E-D024-413C-A840-EA65D89ACC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CEDB5C-4634-4973-A2CC-DF96D33B2B8B}">
  <ds:schemaRefs>
    <ds:schemaRef ds:uri="e3ab9510-548b-4b3b-93b9-047ea9208521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Richtig Bewerben</vt:lpstr>
      <vt:lpstr>Dos and Dont‘s</vt:lpstr>
      <vt:lpstr>Richtig bewerben</vt:lpstr>
      <vt:lpstr>Fakten rund um die Bewerbung</vt:lpstr>
      <vt:lpstr>Vielen Dank für die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Richtig Bewerben</dc:title>
  <dc:creator>P135U19</dc:creator>
  <cp:lastModifiedBy>Marvin Ahl</cp:lastModifiedBy>
  <cp:revision>2</cp:revision>
  <dcterms:created xsi:type="dcterms:W3CDTF">2022-09-14T09:29:34Z</dcterms:created>
  <dcterms:modified xsi:type="dcterms:W3CDTF">2022-09-14T09:41:38Z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0x010100543216EEB7E6844F956F8D982ED58F2E</vt:lpwstr>
  </property>
</Properties>
</file>