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8" r:id="rId8"/>
    <p:sldId id="263" r:id="rId9"/>
    <p:sldId id="266" r:id="rId10"/>
    <p:sldId id="262" r:id="rId11"/>
    <p:sldId id="259" r:id="rId12"/>
    <p:sldId id="260" r:id="rId13"/>
    <p:sldId id="264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vin Ahl" userId="3b47c172-1919-43a0-b94b-5d2d5d02a234" providerId="ADAL" clId="{1D3497D8-BCA0-E14C-AD27-A38AB9B94918}"/>
    <pc:docChg chg="undo custSel addSld delSld modSld sldOrd addMainMaster delMainMaster">
      <pc:chgData name="Marvin Ahl" userId="3b47c172-1919-43a0-b94b-5d2d5d02a234" providerId="ADAL" clId="{1D3497D8-BCA0-E14C-AD27-A38AB9B94918}" dt="2022-09-20T15:35:36.190" v="997" actId="34516"/>
      <pc:docMkLst>
        <pc:docMk/>
      </pc:docMkLst>
      <pc:sldChg chg="add del">
        <pc:chgData name="Marvin Ahl" userId="3b47c172-1919-43a0-b94b-5d2d5d02a234" providerId="ADAL" clId="{1D3497D8-BCA0-E14C-AD27-A38AB9B94918}" dt="2022-09-20T15:34:45.067" v="753" actId="2696"/>
        <pc:sldMkLst>
          <pc:docMk/>
          <pc:sldMk cId="4131849561" sldId="256"/>
        </pc:sldMkLst>
      </pc:sldChg>
      <pc:sldChg chg="modSp">
        <pc:chgData name="Marvin Ahl" userId="3b47c172-1919-43a0-b94b-5d2d5d02a234" providerId="ADAL" clId="{1D3497D8-BCA0-E14C-AD27-A38AB9B94918}" dt="2022-09-18T09:06:23.703" v="587" actId="20577"/>
        <pc:sldMkLst>
          <pc:docMk/>
          <pc:sldMk cId="4156815677" sldId="257"/>
        </pc:sldMkLst>
        <pc:spChg chg="mod">
          <ac:chgData name="Marvin Ahl" userId="3b47c172-1919-43a0-b94b-5d2d5d02a234" providerId="ADAL" clId="{1D3497D8-BCA0-E14C-AD27-A38AB9B94918}" dt="2022-09-18T09:06:23.703" v="587" actId="20577"/>
          <ac:spMkLst>
            <pc:docMk/>
            <pc:sldMk cId="4156815677" sldId="257"/>
            <ac:spMk id="3" creationId="{00000000-0000-0000-0000-000000000000}"/>
          </ac:spMkLst>
        </pc:spChg>
      </pc:sldChg>
      <pc:sldChg chg="modSp">
        <pc:chgData name="Marvin Ahl" userId="3b47c172-1919-43a0-b94b-5d2d5d02a234" providerId="ADAL" clId="{1D3497D8-BCA0-E14C-AD27-A38AB9B94918}" dt="2022-09-18T09:04:42.597" v="497" actId="20577"/>
        <pc:sldMkLst>
          <pc:docMk/>
          <pc:sldMk cId="1592925608" sldId="260"/>
        </pc:sldMkLst>
        <pc:spChg chg="mod">
          <ac:chgData name="Marvin Ahl" userId="3b47c172-1919-43a0-b94b-5d2d5d02a234" providerId="ADAL" clId="{1D3497D8-BCA0-E14C-AD27-A38AB9B94918}" dt="2022-09-18T09:04:42.597" v="497" actId="20577"/>
          <ac:spMkLst>
            <pc:docMk/>
            <pc:sldMk cId="1592925608" sldId="260"/>
            <ac:spMk id="3" creationId="{00000000-0000-0000-0000-000000000000}"/>
          </ac:spMkLst>
        </pc:spChg>
      </pc:sldChg>
      <pc:sldChg chg="modSp">
        <pc:chgData name="Marvin Ahl" userId="3b47c172-1919-43a0-b94b-5d2d5d02a234" providerId="ADAL" clId="{1D3497D8-BCA0-E14C-AD27-A38AB9B94918}" dt="2022-09-18T09:03:42.138" v="362" actId="2711"/>
        <pc:sldMkLst>
          <pc:docMk/>
          <pc:sldMk cId="1944124644" sldId="262"/>
        </pc:sldMkLst>
        <pc:spChg chg="mod">
          <ac:chgData name="Marvin Ahl" userId="3b47c172-1919-43a0-b94b-5d2d5d02a234" providerId="ADAL" clId="{1D3497D8-BCA0-E14C-AD27-A38AB9B94918}" dt="2022-09-18T09:03:29.530" v="360" actId="2711"/>
          <ac:spMkLst>
            <pc:docMk/>
            <pc:sldMk cId="1944124644" sldId="262"/>
            <ac:spMk id="4" creationId="{00000000-0000-0000-0000-000000000000}"/>
          </ac:spMkLst>
        </pc:spChg>
        <pc:spChg chg="mod">
          <ac:chgData name="Marvin Ahl" userId="3b47c172-1919-43a0-b94b-5d2d5d02a234" providerId="ADAL" clId="{1D3497D8-BCA0-E14C-AD27-A38AB9B94918}" dt="2022-09-18T09:03:42.138" v="362" actId="2711"/>
          <ac:spMkLst>
            <pc:docMk/>
            <pc:sldMk cId="1944124644" sldId="262"/>
            <ac:spMk id="5" creationId="{00000000-0000-0000-0000-000000000000}"/>
          </ac:spMkLst>
        </pc:spChg>
        <pc:spChg chg="mod">
          <ac:chgData name="Marvin Ahl" userId="3b47c172-1919-43a0-b94b-5d2d5d02a234" providerId="ADAL" clId="{1D3497D8-BCA0-E14C-AD27-A38AB9B94918}" dt="2022-09-18T09:03:37.281" v="361" actId="14100"/>
          <ac:spMkLst>
            <pc:docMk/>
            <pc:sldMk cId="1944124644" sldId="262"/>
            <ac:spMk id="8" creationId="{00000000-0000-0000-0000-000000000000}"/>
          </ac:spMkLst>
        </pc:spChg>
      </pc:sldChg>
      <pc:sldChg chg="modSp">
        <pc:chgData name="Marvin Ahl" userId="3b47c172-1919-43a0-b94b-5d2d5d02a234" providerId="ADAL" clId="{1D3497D8-BCA0-E14C-AD27-A38AB9B94918}" dt="2022-09-18T09:02:44.704" v="354" actId="14100"/>
        <pc:sldMkLst>
          <pc:docMk/>
          <pc:sldMk cId="3407528602" sldId="263"/>
        </pc:sldMkLst>
        <pc:spChg chg="mod">
          <ac:chgData name="Marvin Ahl" userId="3b47c172-1919-43a0-b94b-5d2d5d02a234" providerId="ADAL" clId="{1D3497D8-BCA0-E14C-AD27-A38AB9B94918}" dt="2022-09-18T09:02:22.396" v="352" actId="2711"/>
          <ac:spMkLst>
            <pc:docMk/>
            <pc:sldMk cId="3407528602" sldId="263"/>
            <ac:spMk id="2" creationId="{00000000-0000-0000-0000-000000000000}"/>
          </ac:spMkLst>
        </pc:spChg>
        <pc:spChg chg="mod">
          <ac:chgData name="Marvin Ahl" userId="3b47c172-1919-43a0-b94b-5d2d5d02a234" providerId="ADAL" clId="{1D3497D8-BCA0-E14C-AD27-A38AB9B94918}" dt="2022-09-18T09:02:37.587" v="353" actId="2711"/>
          <ac:spMkLst>
            <pc:docMk/>
            <pc:sldMk cId="3407528602" sldId="263"/>
            <ac:spMk id="3" creationId="{00000000-0000-0000-0000-000000000000}"/>
          </ac:spMkLst>
        </pc:spChg>
        <pc:spChg chg="mod">
          <ac:chgData name="Marvin Ahl" userId="3b47c172-1919-43a0-b94b-5d2d5d02a234" providerId="ADAL" clId="{1D3497D8-BCA0-E14C-AD27-A38AB9B94918}" dt="2022-09-18T09:02:44.704" v="354" actId="14100"/>
          <ac:spMkLst>
            <pc:docMk/>
            <pc:sldMk cId="3407528602" sldId="263"/>
            <ac:spMk id="6" creationId="{00000000-0000-0000-0000-000000000000}"/>
          </ac:spMkLst>
        </pc:spChg>
      </pc:sldChg>
      <pc:sldChg chg="modSp">
        <pc:chgData name="Marvin Ahl" userId="3b47c172-1919-43a0-b94b-5d2d5d02a234" providerId="ADAL" clId="{1D3497D8-BCA0-E14C-AD27-A38AB9B94918}" dt="2022-09-18T09:03:08.904" v="356" actId="14100"/>
        <pc:sldMkLst>
          <pc:docMk/>
          <pc:sldMk cId="1069636957" sldId="266"/>
        </pc:sldMkLst>
        <pc:spChg chg="mod">
          <ac:chgData name="Marvin Ahl" userId="3b47c172-1919-43a0-b94b-5d2d5d02a234" providerId="ADAL" clId="{1D3497D8-BCA0-E14C-AD27-A38AB9B94918}" dt="2022-09-18T09:03:01.510" v="355" actId="2711"/>
          <ac:spMkLst>
            <pc:docMk/>
            <pc:sldMk cId="1069636957" sldId="266"/>
            <ac:spMk id="2" creationId="{00000000-0000-0000-0000-000000000000}"/>
          </ac:spMkLst>
        </pc:spChg>
        <pc:spChg chg="mod">
          <ac:chgData name="Marvin Ahl" userId="3b47c172-1919-43a0-b94b-5d2d5d02a234" providerId="ADAL" clId="{1D3497D8-BCA0-E14C-AD27-A38AB9B94918}" dt="2022-09-18T09:03:08.904" v="356" actId="14100"/>
          <ac:spMkLst>
            <pc:docMk/>
            <pc:sldMk cId="1069636957" sldId="266"/>
            <ac:spMk id="5" creationId="{00000000-0000-0000-0000-000000000000}"/>
          </ac:spMkLst>
        </pc:spChg>
      </pc:sldChg>
      <pc:sldChg chg="modSp new mod setBg modClrScheme chgLayout">
        <pc:chgData name="Marvin Ahl" userId="3b47c172-1919-43a0-b94b-5d2d5d02a234" providerId="ADAL" clId="{1D3497D8-BCA0-E14C-AD27-A38AB9B94918}" dt="2022-09-20T15:35:36.190" v="997" actId="34516"/>
        <pc:sldMkLst>
          <pc:docMk/>
          <pc:sldMk cId="515715648" sldId="267"/>
        </pc:sldMkLst>
        <pc:spChg chg="mod ord">
          <ac:chgData name="Marvin Ahl" userId="3b47c172-1919-43a0-b94b-5d2d5d02a234" providerId="ADAL" clId="{1D3497D8-BCA0-E14C-AD27-A38AB9B94918}" dt="2022-09-18T09:05:41.100" v="556" actId="2711"/>
          <ac:spMkLst>
            <pc:docMk/>
            <pc:sldMk cId="515715648" sldId="267"/>
            <ac:spMk id="2" creationId="{F2365054-769B-7D87-0CB6-1BA3E8C21FE0}"/>
          </ac:spMkLst>
        </pc:spChg>
        <pc:spChg chg="mod ord">
          <ac:chgData name="Marvin Ahl" userId="3b47c172-1919-43a0-b94b-5d2d5d02a234" providerId="ADAL" clId="{1D3497D8-BCA0-E14C-AD27-A38AB9B94918}" dt="2022-09-18T09:05:29.313" v="555" actId="2711"/>
          <ac:spMkLst>
            <pc:docMk/>
            <pc:sldMk cId="515715648" sldId="267"/>
            <ac:spMk id="3" creationId="{1A50A0E8-8C6F-F645-44D1-C36AD427218F}"/>
          </ac:spMkLst>
        </pc:spChg>
      </pc:sldChg>
      <pc:sldChg chg="modSp new del mod ord setBg modClrScheme chgLayout">
        <pc:chgData name="Marvin Ahl" userId="3b47c172-1919-43a0-b94b-5d2d5d02a234" providerId="ADAL" clId="{1D3497D8-BCA0-E14C-AD27-A38AB9B94918}" dt="2022-09-20T15:34:44.277" v="752" actId="680"/>
        <pc:sldMkLst>
          <pc:docMk/>
          <pc:sldMk cId="2294666270" sldId="268"/>
        </pc:sldMkLst>
        <pc:spChg chg="mod ord">
          <ac:chgData name="Marvin Ahl" userId="3b47c172-1919-43a0-b94b-5d2d5d02a234" providerId="ADAL" clId="{1D3497D8-BCA0-E14C-AD27-A38AB9B94918}" dt="2022-09-20T15:34:42.975" v="749" actId="700"/>
          <ac:spMkLst>
            <pc:docMk/>
            <pc:sldMk cId="2294666270" sldId="268"/>
            <ac:spMk id="2" creationId="{E302E5B6-84D7-2026-8570-CD6759BAAC36}"/>
          </ac:spMkLst>
        </pc:spChg>
        <pc:spChg chg="mod ord">
          <ac:chgData name="Marvin Ahl" userId="3b47c172-1919-43a0-b94b-5d2d5d02a234" providerId="ADAL" clId="{1D3497D8-BCA0-E14C-AD27-A38AB9B94918}" dt="2022-09-20T15:34:42.975" v="749" actId="700"/>
          <ac:spMkLst>
            <pc:docMk/>
            <pc:sldMk cId="2294666270" sldId="268"/>
            <ac:spMk id="3" creationId="{40487EE2-4F07-0484-C274-AE1A86B887F0}"/>
          </ac:spMkLst>
        </pc:spChg>
      </pc:sldChg>
      <pc:sldChg chg="addSp delSp modSp new add del mod ord setBg modClrScheme setClrOvrMap chgLayout">
        <pc:chgData name="Marvin Ahl" userId="3b47c172-1919-43a0-b94b-5d2d5d02a234" providerId="ADAL" clId="{1D3497D8-BCA0-E14C-AD27-A38AB9B94918}" dt="2022-09-20T15:34:59.406" v="767" actId="2696"/>
        <pc:sldMkLst>
          <pc:docMk/>
          <pc:sldMk cId="3977946888" sldId="268"/>
        </pc:sldMkLst>
        <pc:spChg chg="mod ord">
          <ac:chgData name="Marvin Ahl" userId="3b47c172-1919-43a0-b94b-5d2d5d02a234" providerId="ADAL" clId="{1D3497D8-BCA0-E14C-AD27-A38AB9B94918}" dt="2022-09-20T15:31:55.688" v="684" actId="26606"/>
          <ac:spMkLst>
            <pc:docMk/>
            <pc:sldMk cId="3977946888" sldId="268"/>
            <ac:spMk id="2" creationId="{96943212-8F52-53C1-2817-1D6E3EF877C8}"/>
          </ac:spMkLst>
        </pc:spChg>
        <pc:spChg chg="mod ord">
          <ac:chgData name="Marvin Ahl" userId="3b47c172-1919-43a0-b94b-5d2d5d02a234" providerId="ADAL" clId="{1D3497D8-BCA0-E14C-AD27-A38AB9B94918}" dt="2022-09-20T15:31:55.688" v="684" actId="26606"/>
          <ac:spMkLst>
            <pc:docMk/>
            <pc:sldMk cId="3977946888" sldId="268"/>
            <ac:spMk id="3" creationId="{5F972E1A-03F1-1A7E-42ED-5E9385FC46D6}"/>
          </ac:spMkLst>
        </pc:spChg>
        <pc:spChg chg="add del">
          <ac:chgData name="Marvin Ahl" userId="3b47c172-1919-43a0-b94b-5d2d5d02a234" providerId="ADAL" clId="{1D3497D8-BCA0-E14C-AD27-A38AB9B94918}" dt="2022-09-20T15:31:32.186" v="676" actId="26606"/>
          <ac:spMkLst>
            <pc:docMk/>
            <pc:sldMk cId="3977946888" sldId="268"/>
            <ac:spMk id="9" creationId="{71B2258F-86CA-4D4D-8270-BC05FCDEBFB3}"/>
          </ac:spMkLst>
        </pc:spChg>
        <pc:spChg chg="add del">
          <ac:chgData name="Marvin Ahl" userId="3b47c172-1919-43a0-b94b-5d2d5d02a234" providerId="ADAL" clId="{1D3497D8-BCA0-E14C-AD27-A38AB9B94918}" dt="2022-09-20T15:31:55.688" v="684" actId="26606"/>
          <ac:spMkLst>
            <pc:docMk/>
            <pc:sldMk cId="3977946888" sldId="268"/>
            <ac:spMk id="10" creationId="{A3363022-C969-41E9-8EB2-E4C94908C1FA}"/>
          </ac:spMkLst>
        </pc:spChg>
        <pc:spChg chg="add del">
          <ac:chgData name="Marvin Ahl" userId="3b47c172-1919-43a0-b94b-5d2d5d02a234" providerId="ADAL" clId="{1D3497D8-BCA0-E14C-AD27-A38AB9B94918}" dt="2022-09-20T15:31:55.688" v="684" actId="26606"/>
          <ac:spMkLst>
            <pc:docMk/>
            <pc:sldMk cId="3977946888" sldId="268"/>
            <ac:spMk id="12" creationId="{8D1AD6B3-BE88-4CEB-BA17-790657CC4729}"/>
          </ac:spMkLst>
        </pc:spChg>
        <pc:spChg chg="add del">
          <ac:chgData name="Marvin Ahl" userId="3b47c172-1919-43a0-b94b-5d2d5d02a234" providerId="ADAL" clId="{1D3497D8-BCA0-E14C-AD27-A38AB9B94918}" dt="2022-09-20T15:31:54.024" v="679" actId="26606"/>
          <ac:spMkLst>
            <pc:docMk/>
            <pc:sldMk cId="3977946888" sldId="268"/>
            <ac:spMk id="22" creationId="{3E443FD7-A66B-4AA0-872D-B088B9BC5F17}"/>
          </ac:spMkLst>
        </pc:spChg>
        <pc:spChg chg="add del">
          <ac:chgData name="Marvin Ahl" userId="3b47c172-1919-43a0-b94b-5d2d5d02a234" providerId="ADAL" clId="{1D3497D8-BCA0-E14C-AD27-A38AB9B94918}" dt="2022-09-20T15:31:54.024" v="679" actId="26606"/>
          <ac:spMkLst>
            <pc:docMk/>
            <pc:sldMk cId="3977946888" sldId="268"/>
            <ac:spMk id="24" creationId="{C04BE0EF-3561-49B4-9A29-F283168A91C7}"/>
          </ac:spMkLst>
        </pc:spChg>
        <pc:spChg chg="add del">
          <ac:chgData name="Marvin Ahl" userId="3b47c172-1919-43a0-b94b-5d2d5d02a234" providerId="ADAL" clId="{1D3497D8-BCA0-E14C-AD27-A38AB9B94918}" dt="2022-09-20T15:31:54.895" v="681" actId="26606"/>
          <ac:spMkLst>
            <pc:docMk/>
            <pc:sldMk cId="3977946888" sldId="268"/>
            <ac:spMk id="31" creationId="{23D09407-53BC-485E-B4CE-BC5E4FC4B25B}"/>
          </ac:spMkLst>
        </pc:spChg>
        <pc:spChg chg="add del">
          <ac:chgData name="Marvin Ahl" userId="3b47c172-1919-43a0-b94b-5d2d5d02a234" providerId="ADAL" clId="{1D3497D8-BCA0-E14C-AD27-A38AB9B94918}" dt="2022-09-20T15:31:54.895" v="681" actId="26606"/>
          <ac:spMkLst>
            <pc:docMk/>
            <pc:sldMk cId="3977946888" sldId="268"/>
            <ac:spMk id="37" creationId="{921DB988-49FC-4608-B0A2-E2F3A4019041}"/>
          </ac:spMkLst>
        </pc:spChg>
        <pc:spChg chg="add del">
          <ac:chgData name="Marvin Ahl" userId="3b47c172-1919-43a0-b94b-5d2d5d02a234" providerId="ADAL" clId="{1D3497D8-BCA0-E14C-AD27-A38AB9B94918}" dt="2022-09-20T15:31:55.679" v="683" actId="26606"/>
          <ac:spMkLst>
            <pc:docMk/>
            <pc:sldMk cId="3977946888" sldId="268"/>
            <ac:spMk id="39" creationId="{65219498-D544-41AC-98FE-8F956EF66A62}"/>
          </ac:spMkLst>
        </pc:spChg>
        <pc:spChg chg="add del">
          <ac:chgData name="Marvin Ahl" userId="3b47c172-1919-43a0-b94b-5d2d5d02a234" providerId="ADAL" clId="{1D3497D8-BCA0-E14C-AD27-A38AB9B94918}" dt="2022-09-20T15:31:55.679" v="683" actId="26606"/>
          <ac:spMkLst>
            <pc:docMk/>
            <pc:sldMk cId="3977946888" sldId="268"/>
            <ac:spMk id="40" creationId="{F500DBFC-17A9-4E0A-AEE2-A49F9AEEF0FD}"/>
          </ac:spMkLst>
        </pc:spChg>
        <pc:spChg chg="add">
          <ac:chgData name="Marvin Ahl" userId="3b47c172-1919-43a0-b94b-5d2d5d02a234" providerId="ADAL" clId="{1D3497D8-BCA0-E14C-AD27-A38AB9B94918}" dt="2022-09-20T15:31:55.688" v="684" actId="26606"/>
          <ac:spMkLst>
            <pc:docMk/>
            <pc:sldMk cId="3977946888" sldId="268"/>
            <ac:spMk id="43" creationId="{19D32F93-50AC-4C46-A5DB-291C60DDB7BD}"/>
          </ac:spMkLst>
        </pc:spChg>
        <pc:spChg chg="add">
          <ac:chgData name="Marvin Ahl" userId="3b47c172-1919-43a0-b94b-5d2d5d02a234" providerId="ADAL" clId="{1D3497D8-BCA0-E14C-AD27-A38AB9B94918}" dt="2022-09-20T15:31:55.688" v="684" actId="26606"/>
          <ac:spMkLst>
            <pc:docMk/>
            <pc:sldMk cId="3977946888" sldId="268"/>
            <ac:spMk id="44" creationId="{827DC2C4-B485-428A-BF4A-472D2967F47F}"/>
          </ac:spMkLst>
        </pc:spChg>
        <pc:spChg chg="add">
          <ac:chgData name="Marvin Ahl" userId="3b47c172-1919-43a0-b94b-5d2d5d02a234" providerId="ADAL" clId="{1D3497D8-BCA0-E14C-AD27-A38AB9B94918}" dt="2022-09-20T15:31:55.688" v="684" actId="26606"/>
          <ac:spMkLst>
            <pc:docMk/>
            <pc:sldMk cId="3977946888" sldId="268"/>
            <ac:spMk id="45" creationId="{EE04B5EB-F158-4507-90DD-BD23620C7CC9}"/>
          </ac:spMkLst>
        </pc:spChg>
        <pc:grpChg chg="add del">
          <ac:chgData name="Marvin Ahl" userId="3b47c172-1919-43a0-b94b-5d2d5d02a234" providerId="ADAL" clId="{1D3497D8-BCA0-E14C-AD27-A38AB9B94918}" dt="2022-09-20T15:31:55.688" v="684" actId="26606"/>
          <ac:grpSpMkLst>
            <pc:docMk/>
            <pc:sldMk cId="3977946888" sldId="268"/>
            <ac:grpSpMk id="14" creationId="{89D1390B-7E13-4B4F-9CB2-391063412E54}"/>
          </ac:grpSpMkLst>
        </pc:grpChg>
        <pc:grpChg chg="add del">
          <ac:chgData name="Marvin Ahl" userId="3b47c172-1919-43a0-b94b-5d2d5d02a234" providerId="ADAL" clId="{1D3497D8-BCA0-E14C-AD27-A38AB9B94918}" dt="2022-09-20T15:31:54.895" v="681" actId="26606"/>
          <ac:grpSpMkLst>
            <pc:docMk/>
            <pc:sldMk cId="3977946888" sldId="268"/>
            <ac:grpSpMk id="26" creationId="{E9B930FD-8671-4C4C-ADCF-73AC1D0CD417}"/>
          </ac:grpSpMkLst>
        </pc:grpChg>
        <pc:grpChg chg="add del">
          <ac:chgData name="Marvin Ahl" userId="3b47c172-1919-43a0-b94b-5d2d5d02a234" providerId="ADAL" clId="{1D3497D8-BCA0-E14C-AD27-A38AB9B94918}" dt="2022-09-20T15:31:54.895" v="681" actId="26606"/>
          <ac:grpSpMkLst>
            <pc:docMk/>
            <pc:sldMk cId="3977946888" sldId="268"/>
            <ac:grpSpMk id="32" creationId="{383C2651-AE0C-4AE4-8725-E2F9414FE219}"/>
          </ac:grpSpMkLst>
        </pc:grpChg>
        <pc:grpChg chg="add del">
          <ac:chgData name="Marvin Ahl" userId="3b47c172-1919-43a0-b94b-5d2d5d02a234" providerId="ADAL" clId="{1D3497D8-BCA0-E14C-AD27-A38AB9B94918}" dt="2022-09-20T15:31:55.679" v="683" actId="26606"/>
          <ac:grpSpMkLst>
            <pc:docMk/>
            <pc:sldMk cId="3977946888" sldId="268"/>
            <ac:grpSpMk id="41" creationId="{D74613BB-817C-4C4F-8A24-4936F2F064C0}"/>
          </ac:grpSpMkLst>
        </pc:grpChg>
        <pc:picChg chg="add del">
          <ac:chgData name="Marvin Ahl" userId="3b47c172-1919-43a0-b94b-5d2d5d02a234" providerId="ADAL" clId="{1D3497D8-BCA0-E14C-AD27-A38AB9B94918}" dt="2022-09-20T15:31:32.186" v="676" actId="26606"/>
          <ac:picMkLst>
            <pc:docMk/>
            <pc:sldMk cId="3977946888" sldId="268"/>
            <ac:picMk id="5" creationId="{303CC998-EED1-DB77-D0D8-04787E20E8C0}"/>
          </ac:picMkLst>
        </pc:picChg>
        <pc:picChg chg="add mod">
          <ac:chgData name="Marvin Ahl" userId="3b47c172-1919-43a0-b94b-5d2d5d02a234" providerId="ADAL" clId="{1D3497D8-BCA0-E14C-AD27-A38AB9B94918}" dt="2022-09-20T15:31:55.688" v="684" actId="26606"/>
          <ac:picMkLst>
            <pc:docMk/>
            <pc:sldMk cId="3977946888" sldId="268"/>
            <ac:picMk id="7" creationId="{178B1444-8DCC-2762-B396-5A9855344034}"/>
          </ac:picMkLst>
        </pc:picChg>
      </pc:sldChg>
      <pc:sldChg chg="modSp new add del mod modClrScheme chgLayout">
        <pc:chgData name="Marvin Ahl" userId="3b47c172-1919-43a0-b94b-5d2d5d02a234" providerId="ADAL" clId="{1D3497D8-BCA0-E14C-AD27-A38AB9B94918}" dt="2022-09-20T15:34:53.229" v="766" actId="680"/>
        <pc:sldMkLst>
          <pc:docMk/>
          <pc:sldMk cId="3871736685" sldId="269"/>
        </pc:sldMkLst>
        <pc:spChg chg="mod ord">
          <ac:chgData name="Marvin Ahl" userId="3b47c172-1919-43a0-b94b-5d2d5d02a234" providerId="ADAL" clId="{1D3497D8-BCA0-E14C-AD27-A38AB9B94918}" dt="2022-09-20T15:34:52.862" v="765" actId="700"/>
          <ac:spMkLst>
            <pc:docMk/>
            <pc:sldMk cId="3871736685" sldId="269"/>
            <ac:spMk id="2" creationId="{B25D67AD-B2B5-96E7-AE9E-3C42ABDE6A0B}"/>
          </ac:spMkLst>
        </pc:spChg>
        <pc:spChg chg="mod ord">
          <ac:chgData name="Marvin Ahl" userId="3b47c172-1919-43a0-b94b-5d2d5d02a234" providerId="ADAL" clId="{1D3497D8-BCA0-E14C-AD27-A38AB9B94918}" dt="2022-09-20T15:34:52.862" v="765" actId="700"/>
          <ac:spMkLst>
            <pc:docMk/>
            <pc:sldMk cId="3871736685" sldId="269"/>
            <ac:spMk id="3" creationId="{1DCFD120-DB2C-FE48-9795-46ECA7B0F5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A43F-4661-4AB2-9B8D-1E3057ACA7DD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1977-7011-4C0A-8658-43B9AE123B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1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A43F-4661-4AB2-9B8D-1E3057ACA7DD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1977-7011-4C0A-8658-43B9AE123B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20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A43F-4661-4AB2-9B8D-1E3057ACA7DD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1977-7011-4C0A-8658-43B9AE123B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8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A43F-4661-4AB2-9B8D-1E3057ACA7DD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1977-7011-4C0A-8658-43B9AE123B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08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A43F-4661-4AB2-9B8D-1E3057ACA7DD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1977-7011-4C0A-8658-43B9AE123B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38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A43F-4661-4AB2-9B8D-1E3057ACA7DD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1977-7011-4C0A-8658-43B9AE123B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55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A43F-4661-4AB2-9B8D-1E3057ACA7DD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1977-7011-4C0A-8658-43B9AE123B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72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A43F-4661-4AB2-9B8D-1E3057ACA7DD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1977-7011-4C0A-8658-43B9AE123B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2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A43F-4661-4AB2-9B8D-1E3057ACA7DD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1977-7011-4C0A-8658-43B9AE123B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A43F-4661-4AB2-9B8D-1E3057ACA7DD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1977-7011-4C0A-8658-43B9AE123B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48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A43F-4661-4AB2-9B8D-1E3057ACA7DD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1977-7011-4C0A-8658-43B9AE123B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6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A43F-4661-4AB2-9B8D-1E3057ACA7DD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1977-7011-4C0A-8658-43B9AE123B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99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6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25400" y="1782763"/>
            <a:ext cx="12166600" cy="1727200"/>
          </a:xfrm>
          <a:prstGeom prst="roundRect">
            <a:avLst/>
          </a:prstGeom>
          <a:solidFill>
            <a:schemeClr val="bg1">
              <a:lumMod val="6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9507894" y="6577995"/>
            <a:ext cx="2684106" cy="280005"/>
          </a:xfrm>
          <a:prstGeom prst="rect">
            <a:avLst/>
          </a:prstGeom>
          <a:solidFill>
            <a:schemeClr val="bg1">
              <a:lumMod val="6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haroni"/>
              </a:rPr>
              <a:t>Selbstständigkeit und Teamfähigkeit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87193" y="6577995"/>
            <a:ext cx="9144000" cy="1655762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Biome"/>
              </a:rPr>
              <a:t>Von Martin Lenz und Marvin Ahl</a:t>
            </a:r>
          </a:p>
        </p:txBody>
      </p:sp>
    </p:spTree>
    <p:extLst>
      <p:ext uri="{BB962C8B-B14F-4D97-AF65-F5344CB8AC3E}">
        <p14:creationId xmlns:p14="http://schemas.microsoft.com/office/powerpoint/2010/main" val="413184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-939800" y="1722437"/>
            <a:ext cx="11087100" cy="5135563"/>
          </a:xfrm>
          <a:prstGeom prst="round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-203200" y="365125"/>
            <a:ext cx="8242300" cy="1222375"/>
          </a:xfrm>
          <a:prstGeom prst="roundRect">
            <a:avLst/>
          </a:prstGeom>
          <a:solidFill>
            <a:schemeClr val="bg1">
              <a:lumMod val="6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haroni"/>
              </a:rPr>
              <a:t>Merkmale: Teamfähigkeit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iome"/>
              </a:rPr>
              <a:t>Eigeninitiative</a:t>
            </a:r>
          </a:p>
          <a:p>
            <a:r>
              <a:rPr lang="de-DE" dirty="0">
                <a:solidFill>
                  <a:schemeClr val="bg1"/>
                </a:solidFill>
                <a:latin typeface="Biome"/>
              </a:rPr>
              <a:t>Kreativität</a:t>
            </a:r>
          </a:p>
          <a:p>
            <a:r>
              <a:rPr lang="de-DE" dirty="0">
                <a:solidFill>
                  <a:schemeClr val="bg1"/>
                </a:solidFill>
                <a:latin typeface="Biome"/>
              </a:rPr>
              <a:t>Durchhaltevermögen</a:t>
            </a:r>
          </a:p>
          <a:p>
            <a:r>
              <a:rPr lang="de-DE" dirty="0">
                <a:solidFill>
                  <a:schemeClr val="bg1"/>
                </a:solidFill>
                <a:latin typeface="Biome"/>
              </a:rPr>
              <a:t>Selbstdisziplin</a:t>
            </a:r>
          </a:p>
          <a:p>
            <a:r>
              <a:rPr lang="de-DE" dirty="0">
                <a:solidFill>
                  <a:schemeClr val="bg1"/>
                </a:solidFill>
                <a:latin typeface="Biome"/>
              </a:rPr>
              <a:t>Organisationstalent</a:t>
            </a:r>
          </a:p>
          <a:p>
            <a:r>
              <a:rPr lang="de-DE" dirty="0">
                <a:solidFill>
                  <a:schemeClr val="bg1"/>
                </a:solidFill>
                <a:latin typeface="Biome"/>
              </a:rPr>
              <a:t>Lösungsorientierung</a:t>
            </a:r>
          </a:p>
          <a:p>
            <a:r>
              <a:rPr lang="de-DE" dirty="0">
                <a:solidFill>
                  <a:schemeClr val="bg1"/>
                </a:solidFill>
                <a:latin typeface="Biome"/>
              </a:rPr>
              <a:t>Zuverlässigkeit</a:t>
            </a:r>
          </a:p>
          <a:p>
            <a:r>
              <a:rPr lang="de-DE" dirty="0" err="1">
                <a:solidFill>
                  <a:schemeClr val="bg1"/>
                </a:solidFill>
                <a:latin typeface="Biome"/>
              </a:rPr>
              <a:t>Verwantwortungsbewusstsein</a:t>
            </a:r>
            <a:endParaRPr lang="de-DE" dirty="0">
              <a:solidFill>
                <a:schemeClr val="bg1"/>
              </a:solidFill>
              <a:latin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95092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1323"/>
          </a:blip>
          <a:stretch>
            <a:fillRect t="-34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65054-769B-7D87-0CB6-1BA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Vielen Dank für die Aufmerksamkeit!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0A0E8-8C6F-F645-44D1-C36AD4272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latin typeface="Biome" panose="020B0503030204020804" pitchFamily="34" charset="0"/>
                <a:cs typeface="Biome" panose="020B0503030204020804" pitchFamily="34" charset="0"/>
              </a:rPr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51571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8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-165100" y="494506"/>
            <a:ext cx="2997200" cy="1066800"/>
          </a:xfrm>
          <a:prstGeom prst="roundRect">
            <a:avLst/>
          </a:prstGeom>
          <a:solidFill>
            <a:schemeClr val="bg1">
              <a:lumMod val="6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haroni"/>
              </a:rPr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iome"/>
              </a:rPr>
              <a:t>Definitionen</a:t>
            </a:r>
          </a:p>
          <a:p>
            <a:r>
              <a:rPr lang="de-DE" dirty="0">
                <a:solidFill>
                  <a:schemeClr val="bg1"/>
                </a:solidFill>
                <a:latin typeface="Biome"/>
              </a:rPr>
              <a:t>Merkmale</a:t>
            </a:r>
          </a:p>
          <a:p>
            <a:r>
              <a:rPr lang="de-DE" dirty="0">
                <a:solidFill>
                  <a:schemeClr val="bg1"/>
                </a:solidFill>
                <a:latin typeface="Biome"/>
              </a:rPr>
              <a:t>Beispiele</a:t>
            </a:r>
          </a:p>
          <a:p>
            <a:r>
              <a:rPr lang="de-DE" dirty="0">
                <a:solidFill>
                  <a:schemeClr val="bg1"/>
                </a:solidFill>
                <a:latin typeface="Biome"/>
              </a:rPr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415681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8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0" y="3522662"/>
            <a:ext cx="6273800" cy="1747837"/>
          </a:xfrm>
          <a:prstGeom prst="roundRect">
            <a:avLst/>
          </a:prstGeom>
          <a:solidFill>
            <a:schemeClr val="bg1">
              <a:lumMod val="6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Selbstständigkeit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Definition, Beispiele, Merkmale</a:t>
            </a:r>
          </a:p>
        </p:txBody>
      </p:sp>
    </p:spTree>
    <p:extLst>
      <p:ext uri="{BB962C8B-B14F-4D97-AF65-F5344CB8AC3E}">
        <p14:creationId xmlns:p14="http://schemas.microsoft.com/office/powerpoint/2010/main" val="6426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-939800" y="1722437"/>
            <a:ext cx="9664700" cy="1985963"/>
          </a:xfrm>
          <a:prstGeom prst="round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-203200" y="365125"/>
            <a:ext cx="8242300" cy="1222375"/>
          </a:xfrm>
          <a:prstGeom prst="roundRect">
            <a:avLst/>
          </a:prstGeom>
          <a:solidFill>
            <a:schemeClr val="bg1">
              <a:lumMod val="6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haroni"/>
              </a:rPr>
              <a:t>Definition: Selbstständigkeit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iome"/>
              </a:rPr>
              <a:t>Bezeichnet Fähigkeit und Bereitschaft…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Biome"/>
              </a:rPr>
              <a:t>… eigenständig und verantwortlich zu handeln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Biome"/>
              </a:rPr>
              <a:t>… eigenes &amp; Handeln anderer zu reflektieren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Biome"/>
              </a:rPr>
              <a:t>… eigene Handlungsfähigkeit weiterzuentwickeln</a:t>
            </a:r>
          </a:p>
        </p:txBody>
      </p:sp>
    </p:spTree>
    <p:extLst>
      <p:ext uri="{BB962C8B-B14F-4D97-AF65-F5344CB8AC3E}">
        <p14:creationId xmlns:p14="http://schemas.microsoft.com/office/powerpoint/2010/main" val="340470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8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-939800" y="1722437"/>
            <a:ext cx="12293600" cy="5135563"/>
          </a:xfrm>
          <a:prstGeom prst="round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203200" y="365125"/>
            <a:ext cx="8242300" cy="1222375"/>
          </a:xfrm>
          <a:prstGeom prst="roundRect">
            <a:avLst/>
          </a:prstGeom>
          <a:solidFill>
            <a:schemeClr val="bg1">
              <a:lumMod val="6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Beispiele: Selbstständigkeit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eigene Arbeitsaufteilung</a:t>
            </a:r>
          </a:p>
          <a:p>
            <a:r>
              <a:rPr lang="de-DE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eigenverantwortliches Einarbeiten in neue Themen</a:t>
            </a:r>
          </a:p>
          <a:p>
            <a:r>
              <a:rPr lang="de-DE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flache </a:t>
            </a:r>
            <a:r>
              <a:rPr lang="de-DE" dirty="0" err="1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Hierachien</a:t>
            </a:r>
            <a:r>
              <a:rPr lang="de-DE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ohne klare Anweisungen eines „Chefs“</a:t>
            </a:r>
          </a:p>
        </p:txBody>
      </p:sp>
    </p:spTree>
    <p:extLst>
      <p:ext uri="{BB962C8B-B14F-4D97-AF65-F5344CB8AC3E}">
        <p14:creationId xmlns:p14="http://schemas.microsoft.com/office/powerpoint/2010/main" val="340752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-939800" y="1722437"/>
            <a:ext cx="11087100" cy="5135563"/>
          </a:xfrm>
          <a:prstGeom prst="round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203201" y="365125"/>
            <a:ext cx="8977745" cy="1222375"/>
          </a:xfrm>
          <a:prstGeom prst="roundRect">
            <a:avLst/>
          </a:prstGeom>
          <a:solidFill>
            <a:schemeClr val="bg1">
              <a:lumMod val="6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Merkmale: Selbstständigkeit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iome"/>
              </a:rPr>
              <a:t>sich in der Gruppe einordnen.</a:t>
            </a:r>
          </a:p>
          <a:p>
            <a:r>
              <a:rPr lang="de-DE" dirty="0">
                <a:solidFill>
                  <a:schemeClr val="bg1"/>
                </a:solidFill>
                <a:latin typeface="Biome"/>
              </a:rPr>
              <a:t>auf Augenhöhe mit Kollegen kooperieren.</a:t>
            </a:r>
          </a:p>
          <a:p>
            <a:r>
              <a:rPr lang="de-DE" dirty="0">
                <a:solidFill>
                  <a:schemeClr val="bg1"/>
                </a:solidFill>
                <a:latin typeface="Biome"/>
              </a:rPr>
              <a:t>auch mal in einen Kompromiss einzuwilligen.</a:t>
            </a:r>
          </a:p>
          <a:p>
            <a:r>
              <a:rPr lang="de-DE" dirty="0">
                <a:solidFill>
                  <a:schemeClr val="bg1"/>
                </a:solidFill>
                <a:latin typeface="Biome"/>
              </a:rPr>
              <a:t>Kritik anzunehmen.</a:t>
            </a:r>
          </a:p>
          <a:p>
            <a:r>
              <a:rPr lang="de-DE" dirty="0">
                <a:solidFill>
                  <a:schemeClr val="bg1"/>
                </a:solidFill>
                <a:latin typeface="Biome"/>
              </a:rPr>
              <a:t>Meinungsverschiedenheiten sachlich und konstruktiv auszutragen.</a:t>
            </a:r>
          </a:p>
          <a:p>
            <a:r>
              <a:rPr lang="de-DE" dirty="0">
                <a:solidFill>
                  <a:schemeClr val="bg1"/>
                </a:solidFill>
                <a:latin typeface="Biome"/>
              </a:rPr>
              <a:t>gemeinsam mit anderen ein Ziel zu erreichen.</a:t>
            </a:r>
          </a:p>
          <a:p>
            <a:r>
              <a:rPr lang="de-DE" dirty="0">
                <a:solidFill>
                  <a:schemeClr val="bg1"/>
                </a:solidFill>
                <a:latin typeface="Biome"/>
              </a:rPr>
              <a:t>Erfolge zu teilen.</a:t>
            </a:r>
          </a:p>
        </p:txBody>
      </p:sp>
    </p:spTree>
    <p:extLst>
      <p:ext uri="{BB962C8B-B14F-4D97-AF65-F5344CB8AC3E}">
        <p14:creationId xmlns:p14="http://schemas.microsoft.com/office/powerpoint/2010/main" val="10696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8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/>
        </p:nvSpPr>
        <p:spPr>
          <a:xfrm>
            <a:off x="-1" y="3591719"/>
            <a:ext cx="6677121" cy="1747837"/>
          </a:xfrm>
          <a:prstGeom prst="roundRect">
            <a:avLst/>
          </a:prstGeom>
          <a:solidFill>
            <a:schemeClr val="bg1">
              <a:lumMod val="6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Teamfähigkeit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Definition, Beispiele, Merkmale</a:t>
            </a:r>
          </a:p>
        </p:txBody>
      </p:sp>
    </p:spTree>
    <p:extLst>
      <p:ext uri="{BB962C8B-B14F-4D97-AF65-F5344CB8AC3E}">
        <p14:creationId xmlns:p14="http://schemas.microsoft.com/office/powerpoint/2010/main" val="194412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8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-939800" y="1722437"/>
            <a:ext cx="11087100" cy="1960563"/>
          </a:xfrm>
          <a:prstGeom prst="round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-203200" y="365125"/>
            <a:ext cx="8242300" cy="1222375"/>
          </a:xfrm>
          <a:prstGeom prst="roundRect">
            <a:avLst/>
          </a:prstGeom>
          <a:solidFill>
            <a:schemeClr val="bg1">
              <a:lumMod val="6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haroni"/>
              </a:rPr>
              <a:t>Definition: Teamfähigkeit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iome"/>
              </a:rPr>
              <a:t>Persönliche Bereitschaft und Fähigkeit…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Biome"/>
              </a:rPr>
              <a:t>… in Gruppen zu arbeiten.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Biome"/>
              </a:rPr>
              <a:t>… die Meinungen &amp; Gedanken anderer weiterzuentwickeln.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Biome"/>
              </a:rPr>
              <a:t>… sich auf Gruppenprozesse einzulassen.</a:t>
            </a:r>
          </a:p>
        </p:txBody>
      </p:sp>
    </p:spTree>
    <p:extLst>
      <p:ext uri="{BB962C8B-B14F-4D97-AF65-F5344CB8AC3E}">
        <p14:creationId xmlns:p14="http://schemas.microsoft.com/office/powerpoint/2010/main" val="357173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8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-939800" y="1722437"/>
            <a:ext cx="11087100" cy="5135563"/>
          </a:xfrm>
          <a:prstGeom prst="round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-203200" y="365125"/>
            <a:ext cx="8242300" cy="1222375"/>
          </a:xfrm>
          <a:prstGeom prst="roundRect">
            <a:avLst/>
          </a:prstGeom>
          <a:solidFill>
            <a:schemeClr val="bg1">
              <a:lumMod val="6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haroni"/>
              </a:rPr>
              <a:t>Beispiele: Teamfähigkeit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iome"/>
              </a:rPr>
              <a:t>Arbeiten in großen Gruppen bzw. Arbeitskreisen</a:t>
            </a:r>
          </a:p>
          <a:p>
            <a:r>
              <a:rPr lang="de-DE" dirty="0">
                <a:solidFill>
                  <a:schemeClr val="bg1"/>
                </a:solidFill>
                <a:latin typeface="Biome"/>
              </a:rPr>
              <a:t>Absprache mit anderen halten</a:t>
            </a:r>
          </a:p>
          <a:p>
            <a:endParaRPr lang="de-DE" dirty="0">
              <a:solidFill>
                <a:schemeClr val="bg1"/>
              </a:solidFill>
              <a:latin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159292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43216EEB7E6844F956F8D982ED58F2E" ma:contentTypeVersion="3" ma:contentTypeDescription="Ein neues Dokument erstellen." ma:contentTypeScope="" ma:versionID="3dcd2bfc631198e88448f9a5832959da">
  <xsd:schema xmlns:xsd="http://www.w3.org/2001/XMLSchema" xmlns:xs="http://www.w3.org/2001/XMLSchema" xmlns:p="http://schemas.microsoft.com/office/2006/metadata/properties" xmlns:ns3="e3ab9510-548b-4b3b-93b9-047ea9208521" targetNamespace="http://schemas.microsoft.com/office/2006/metadata/properties" ma:root="true" ma:fieldsID="e1eb9745d8baabc90f4efeee2f95543c" ns3:_="">
    <xsd:import namespace="e3ab9510-548b-4b3b-93b9-047ea92085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ab9510-548b-4b3b-93b9-047ea92085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76A501-E561-4106-B529-10B0C7D483B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3ab9510-548b-4b3b-93b9-047ea9208521"/>
  </ds:schemaRefs>
</ds:datastoreItem>
</file>

<file path=customXml/itemProps2.xml><?xml version="1.0" encoding="utf-8"?>
<ds:datastoreItem xmlns:ds="http://schemas.openxmlformats.org/officeDocument/2006/customXml" ds:itemID="{E552D967-12CB-4A52-8B37-A111835BA2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13805D-D182-4DFF-9B8D-3BB3C0CFBB3D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41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</vt:lpstr>
      <vt:lpstr>Selbstständigkeit und Teamfähigkeit</vt:lpstr>
      <vt:lpstr>Inhalt</vt:lpstr>
      <vt:lpstr>Selbstständigkeit</vt:lpstr>
      <vt:lpstr>Definition: Selbstständigkeit</vt:lpstr>
      <vt:lpstr>Beispiele: Selbstständigkeit</vt:lpstr>
      <vt:lpstr>Merkmale: Selbstständigkeit</vt:lpstr>
      <vt:lpstr>Teamfähigkeit</vt:lpstr>
      <vt:lpstr>Definition: Teamfähigkeit</vt:lpstr>
      <vt:lpstr>Beispiele: Teamfähigkeit</vt:lpstr>
      <vt:lpstr>Merkmale: Teamfähigkeit</vt:lpstr>
      <vt:lpstr>Vielen Dank für die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Selbstständigkeit und Teamfähigkeit</dc:title>
  <dc:creator>Marvin Ahl</dc:creator>
  <cp:lastModifiedBy>Andreas Ahl</cp:lastModifiedBy>
  <cp:revision>6</cp:revision>
  <dcterms:created xsi:type="dcterms:W3CDTF">2022-09-14T10:05:29Z</dcterms:created>
  <dcterms:modified xsi:type="dcterms:W3CDTF">2022-09-20T15:35:41Z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0x010100543216EEB7E6844F956F8D982ED58F2E</vt:lpwstr>
  </property>
</Properties>
</file>