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84" r:id="rId5"/>
    <p:sldId id="285" r:id="rId6"/>
    <p:sldId id="283" r:id="rId7"/>
    <p:sldId id="274" r:id="rId8"/>
    <p:sldId id="258" r:id="rId9"/>
    <p:sldId id="275" r:id="rId10"/>
    <p:sldId id="276" r:id="rId11"/>
    <p:sldId id="277" r:id="rId12"/>
    <p:sldId id="286" r:id="rId13"/>
    <p:sldId id="278" r:id="rId14"/>
    <p:sldId id="287" r:id="rId15"/>
    <p:sldId id="288" r:id="rId16"/>
    <p:sldId id="280" r:id="rId17"/>
    <p:sldId id="281" r:id="rId18"/>
    <p:sldId id="279" r:id="rId19"/>
    <p:sldId id="289" r:id="rId20"/>
    <p:sldId id="290" r:id="rId21"/>
    <p:sldId id="291" r:id="rId22"/>
    <p:sldId id="282" r:id="rId23"/>
    <p:sldId id="29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9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9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3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7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2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6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6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9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F1BC-417A-4269-9870-4604CB9C3D3F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F026-E9C2-438B-AE52-640B41A00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8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88" y="34290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D0429AB-BA23-901F-E7C4-8B7D6594C4C7}"/>
              </a:ext>
            </a:extLst>
          </p:cNvPr>
          <p:cNvSpPr>
            <a:spLocks noGrp="1"/>
          </p:cNvSpPr>
          <p:nvPr/>
        </p:nvSpPr>
        <p:spPr>
          <a:xfrm>
            <a:off x="1845426" y="1381812"/>
            <a:ext cx="8501150" cy="2047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C# </a:t>
            </a:r>
            <a:r>
              <a:rPr lang="ko-KR" altLang="en-US" sz="5400" b="1" dirty="0" smtClean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최종 프로젝트</a:t>
            </a:r>
            <a:endParaRPr lang="en-US" altLang="ko-KR" sz="5400" b="1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1935D57-7C8F-FE7F-761B-AC121E28DF79}"/>
              </a:ext>
            </a:extLst>
          </p:cNvPr>
          <p:cNvSpPr>
            <a:spLocks noGrp="1"/>
          </p:cNvSpPr>
          <p:nvPr/>
        </p:nvSpPr>
        <p:spPr>
          <a:xfrm>
            <a:off x="7807018" y="4921135"/>
            <a:ext cx="2539558" cy="1130530"/>
          </a:xfrm>
          <a:prstGeom prst="rect">
            <a:avLst/>
          </a:prstGeom>
          <a:ln w="38100"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200" b="0" i="0" u="none" strike="noStrike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런스</a:t>
            </a:r>
            <a:endParaRPr lang="en-US" altLang="ko-KR" sz="1200" b="0" i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201807042 </a:t>
            </a:r>
            <a:r>
              <a:rPr lang="en-US" altLang="ko-KR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팀 장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이무현</a:t>
            </a:r>
            <a:endParaRPr lang="ko-KR" altLang="en-US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202007045  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조 원 김선화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202007052 </a:t>
            </a:r>
            <a:r>
              <a:rPr lang="en-US" altLang="ko-KR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조 원 김예지</a:t>
            </a:r>
            <a:endParaRPr lang="ko-KR" altLang="en-US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201807067   </a:t>
            </a:r>
            <a:r>
              <a:rPr lang="ko-KR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조 원 </a:t>
            </a:r>
            <a:r>
              <a:rPr lang="ko-KR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김태산</a:t>
            </a:r>
            <a:endParaRPr lang="ko-KR" altLang="en-US" sz="1200" b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en-US" sz="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1935D57-7C8F-FE7F-761B-AC121E28DF79}"/>
              </a:ext>
            </a:extLst>
          </p:cNvPr>
          <p:cNvSpPr>
            <a:spLocks noGrp="1"/>
          </p:cNvSpPr>
          <p:nvPr/>
        </p:nvSpPr>
        <p:spPr>
          <a:xfrm>
            <a:off x="1845426" y="4921135"/>
            <a:ext cx="2539558" cy="1130530"/>
          </a:xfrm>
          <a:prstGeom prst="rect">
            <a:avLst/>
          </a:prstGeom>
          <a:ln w="38100"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200" b="0" i="0" u="none" strike="noStrike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레퍼</a:t>
            </a:r>
            <a:endParaRPr lang="en-US" altLang="ko-KR" sz="1200" b="0" i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201807048  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팀 장 </a:t>
            </a:r>
            <a:r>
              <a:rPr lang="ko-KR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편성윤</a:t>
            </a:r>
            <a:endParaRPr lang="en-US" altLang="ko-KR" sz="1200" b="0" i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202007051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ko-KR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조 원 유영주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201807062  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조 원 </a:t>
            </a:r>
            <a:r>
              <a:rPr lang="ko-KR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이종수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202007064   </a:t>
            </a:r>
            <a:r>
              <a:rPr lang="ko-KR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조 원 장   진</a:t>
            </a:r>
            <a:endParaRPr lang="ko-KR" altLang="en-US" sz="1200" b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en-US" sz="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1935D57-7C8F-FE7F-761B-AC121E28DF79}"/>
              </a:ext>
            </a:extLst>
          </p:cNvPr>
          <p:cNvSpPr>
            <a:spLocks noGrp="1"/>
          </p:cNvSpPr>
          <p:nvPr/>
        </p:nvSpPr>
        <p:spPr>
          <a:xfrm>
            <a:off x="5280110" y="5236883"/>
            <a:ext cx="1631780" cy="499033"/>
          </a:xfrm>
          <a:prstGeom prst="rect">
            <a:avLst/>
          </a:prstGeom>
          <a:ln w="38100"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도움</a:t>
            </a:r>
            <a:endParaRPr lang="en-US" altLang="ko-KR" sz="1200" b="0" i="0" u="none" strike="noStrike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201807027 </a:t>
            </a:r>
            <a:r>
              <a:rPr lang="ko-KR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이태양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en-US" sz="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>
            <a:stCxn id="7" idx="3"/>
            <a:endCxn id="8" idx="1"/>
          </p:cNvCxnSpPr>
          <p:nvPr/>
        </p:nvCxnSpPr>
        <p:spPr>
          <a:xfrm>
            <a:off x="4384984" y="5486400"/>
            <a:ext cx="8951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8" idx="3"/>
            <a:endCxn id="6" idx="1"/>
          </p:cNvCxnSpPr>
          <p:nvPr/>
        </p:nvCxnSpPr>
        <p:spPr>
          <a:xfrm>
            <a:off x="6911890" y="5486400"/>
            <a:ext cx="8951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243012"/>
            <a:ext cx="7991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27538"/>
            <a:ext cx="4724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377658680" descr="EMB000041583c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17638"/>
            <a:ext cx="472440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1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_x377654648" descr="EMB000041583c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89" y="401619"/>
            <a:ext cx="7006224" cy="605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77658392" descr="EMB000041583c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65" y="549000"/>
            <a:ext cx="9353471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1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_x377651120" descr="EMB000041583c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66" y="549000"/>
            <a:ext cx="9353468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1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377652344" descr="EMB000041583c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82" y="549000"/>
            <a:ext cx="983383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77651768" descr="EMB000041583c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82" y="549000"/>
            <a:ext cx="983383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377669192" descr="EMB000041583c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82" y="549000"/>
            <a:ext cx="983383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_x377673152" descr="EMB000041583c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10" y="549000"/>
            <a:ext cx="831018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29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3827F6-A6D5-E6A9-BF89-9AFB62EF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3" y="1838158"/>
            <a:ext cx="2553432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프로젝트 개요</a:t>
            </a:r>
            <a:endParaRPr lang="en-US" altLang="ko-KR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ko-KR" altLang="en-US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5" r="11050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45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77673728" descr="EMB000041583c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10" y="549000"/>
            <a:ext cx="831018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79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77674664" descr="EMB000041583c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10" y="549000"/>
            <a:ext cx="831018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5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_x377674160" descr="EMB000041583c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90" y="549000"/>
            <a:ext cx="878702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377674304" descr="EMB000041583c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46" y="1958769"/>
            <a:ext cx="3527298" cy="27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_x377672576" descr="EMB000041583c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r="2658"/>
          <a:stretch>
            <a:fillRect/>
          </a:stretch>
        </p:blipFill>
        <p:spPr bwMode="auto">
          <a:xfrm>
            <a:off x="757324" y="457199"/>
            <a:ext cx="8483920" cy="439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77673296" descr="EMB000041583c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t="1881" r="1932" b="2716"/>
          <a:stretch>
            <a:fillRect/>
          </a:stretch>
        </p:blipFill>
        <p:spPr bwMode="auto">
          <a:xfrm>
            <a:off x="5446856" y="3129767"/>
            <a:ext cx="5902325" cy="24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수업 보조 프로그램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2845"/>
            <a:ext cx="9448800" cy="316417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/>
              <a:t>수업 진행에 도움을 줄 수 있는 수업 보조 프로그램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/>
              <a:t>기능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1. </a:t>
            </a:r>
            <a:r>
              <a:rPr lang="ko-KR" altLang="en-US" sz="2000" dirty="0" smtClean="0"/>
              <a:t>채팅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2. </a:t>
            </a:r>
            <a:r>
              <a:rPr lang="ko-KR" altLang="en-US" sz="2000" dirty="0" smtClean="0"/>
              <a:t>질문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3. </a:t>
            </a:r>
            <a:r>
              <a:rPr lang="ko-KR" altLang="en-US" sz="2000" dirty="0" smtClean="0"/>
              <a:t>구글 드라이브 업로드 </a:t>
            </a:r>
            <a:r>
              <a:rPr lang="ko-KR" altLang="en-US" sz="2000" dirty="0" err="1" smtClean="0"/>
              <a:t>그림판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69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채팅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2845"/>
            <a:ext cx="9448802" cy="446927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/>
              <a:t>상세 기능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1. </a:t>
            </a:r>
            <a:r>
              <a:rPr lang="ko-KR" altLang="en-US" sz="2000" dirty="0" smtClean="0"/>
              <a:t>전체 채팅 기능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귓속말 기능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3. </a:t>
            </a:r>
            <a:r>
              <a:rPr lang="ko-KR" altLang="en-US" sz="2000" dirty="0" smtClean="0"/>
              <a:t>접속 유저 확인 기능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4. </a:t>
            </a:r>
            <a:r>
              <a:rPr lang="ko-KR" altLang="en-US" sz="2000" dirty="0" err="1" smtClean="0"/>
              <a:t>강퇴</a:t>
            </a:r>
            <a:r>
              <a:rPr lang="ko-KR" altLang="en-US" sz="2000" dirty="0" smtClean="0"/>
              <a:t> 기능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/>
              <a:t>모듈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서버 모듈</a:t>
            </a:r>
            <a:r>
              <a:rPr lang="en-US" altLang="ko-KR" sz="2000" dirty="0" smtClean="0"/>
              <a:t>		</a:t>
            </a:r>
            <a:r>
              <a:rPr lang="ko-KR" altLang="en-US" sz="2000" dirty="0" smtClean="0"/>
              <a:t>접속 정보 관리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정보 상호 전송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클라이언트 모듈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서버 접속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정보 송신 및 수신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/>
              <a:t>네트워크 모듈</a:t>
            </a:r>
            <a:r>
              <a:rPr lang="en-US" altLang="ko-KR" sz="2000" dirty="0"/>
              <a:t>		</a:t>
            </a:r>
            <a:r>
              <a:rPr lang="ko-KR" altLang="en-US" sz="2000" dirty="0" smtClean="0"/>
              <a:t>통신의 공통된 형태를 제공함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768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질문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2845"/>
            <a:ext cx="9448800" cy="455239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/>
              <a:t>상세 기능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1. O/X </a:t>
            </a:r>
            <a:r>
              <a:rPr lang="ko-KR" altLang="en-US" sz="2000" dirty="0" smtClean="0"/>
              <a:t>퀴즈 </a:t>
            </a:r>
            <a:r>
              <a:rPr lang="en-US" altLang="ko-KR" sz="2000" dirty="0" smtClean="0"/>
              <a:t>	and O/X </a:t>
            </a:r>
            <a:r>
              <a:rPr lang="ko-KR" altLang="en-US" sz="2000" dirty="0" smtClean="0"/>
              <a:t>게임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객관식 퀴즈 </a:t>
            </a:r>
            <a:r>
              <a:rPr lang="en-US" altLang="ko-KR" sz="2000" dirty="0" smtClean="0"/>
              <a:t>	and </a:t>
            </a:r>
            <a:r>
              <a:rPr lang="ko-KR" altLang="en-US" sz="2000" dirty="0" smtClean="0"/>
              <a:t>객관식 게임 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3. </a:t>
            </a:r>
            <a:r>
              <a:rPr lang="ko-KR" altLang="en-US" sz="2000" dirty="0" smtClean="0"/>
              <a:t>주관식 퀴즈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/>
              <a:t>모듈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퀴즈 모듈</a:t>
            </a:r>
            <a:r>
              <a:rPr lang="en-US" altLang="ko-KR" sz="2000" dirty="0" smtClean="0"/>
              <a:t>		: </a:t>
            </a:r>
            <a:r>
              <a:rPr lang="ko-KR" altLang="en-US" sz="2000" dirty="0" smtClean="0"/>
              <a:t>퀴즈를 진행할 수 있는 모듈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게임 서버 모듈</a:t>
            </a:r>
            <a:r>
              <a:rPr lang="en-US" altLang="ko-KR" sz="2000" dirty="0" smtClean="0"/>
              <a:t>		: </a:t>
            </a:r>
            <a:r>
              <a:rPr lang="ko-KR" altLang="en-US" sz="2000" dirty="0" smtClean="0"/>
              <a:t>게임을 위한 별도의 서버를 생성하는 모듈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게임 클라이언트 모듈</a:t>
            </a:r>
            <a:r>
              <a:rPr lang="en-US" altLang="ko-KR" sz="2000" dirty="0" smtClean="0"/>
              <a:t>	: </a:t>
            </a:r>
            <a:r>
              <a:rPr lang="ko-KR" altLang="en-US" sz="2000" dirty="0" smtClean="0"/>
              <a:t>게임에 참가하기 위한 모듈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4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158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  <a:t>구글 드라이브 업로드 </a:t>
            </a:r>
            <a:r>
              <a:rPr lang="ko-KR" altLang="en-US" sz="4000" dirty="0" err="1">
                <a:solidFill>
                  <a:srgbClr val="FFFFFF"/>
                </a:solidFill>
                <a:latin typeface="Arial Black" panose="020B0A04020102020204" pitchFamily="34" charset="0"/>
              </a:rPr>
              <a:t>그림판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2845"/>
            <a:ext cx="9448802" cy="4710340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/>
              <a:t>상세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1. </a:t>
            </a:r>
            <a:r>
              <a:rPr lang="ko-KR" altLang="en-US" sz="2000" dirty="0" smtClean="0"/>
              <a:t>서버의 화면 캡쳐 기능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그림 파일 저장 기능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3. </a:t>
            </a:r>
            <a:r>
              <a:rPr lang="ko-KR" altLang="en-US" sz="2000" dirty="0" smtClean="0"/>
              <a:t>그리기 기능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사각형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텍스트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형광펜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4. </a:t>
            </a:r>
            <a:r>
              <a:rPr lang="ko-KR" altLang="en-US" sz="2000" dirty="0" smtClean="0"/>
              <a:t>색상 변경 기능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5. </a:t>
            </a:r>
            <a:r>
              <a:rPr lang="ko-KR" altLang="en-US" sz="2000" dirty="0" smtClean="0"/>
              <a:t>구글 드라이브 업로드 기능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smtClean="0"/>
              <a:t>모듈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캡쳐 모듈</a:t>
            </a:r>
            <a:r>
              <a:rPr lang="en-US" altLang="ko-KR" sz="2000" dirty="0" smtClean="0"/>
              <a:t>		</a:t>
            </a:r>
            <a:r>
              <a:rPr lang="ko-KR" altLang="en-US" sz="2000" dirty="0" smtClean="0"/>
              <a:t>서버의 화면을 실시간으로 </a:t>
            </a:r>
            <a:r>
              <a:rPr lang="ko-KR" altLang="en-US" sz="2000" dirty="0" err="1" smtClean="0"/>
              <a:t>캡쳐해</a:t>
            </a:r>
            <a:r>
              <a:rPr lang="ko-KR" altLang="en-US" sz="2000" dirty="0" smtClean="0"/>
              <a:t> 가져오는 모듈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그림 파일 저장 모듈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화면 정보를 </a:t>
            </a:r>
            <a:r>
              <a:rPr lang="en-US" altLang="ko-KR" sz="2000" dirty="0" err="1" smtClean="0"/>
              <a:t>png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jpg </a:t>
            </a:r>
            <a:r>
              <a:rPr lang="ko-KR" altLang="en-US" sz="2000" dirty="0" smtClean="0"/>
              <a:t>파일로 저장하는 모듈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그리기 모듈</a:t>
            </a:r>
            <a:r>
              <a:rPr lang="en-US" altLang="ko-KR" sz="2000" dirty="0" smtClean="0"/>
              <a:t>		</a:t>
            </a:r>
            <a:r>
              <a:rPr lang="ko-KR" altLang="en-US" sz="2000" dirty="0" smtClean="0"/>
              <a:t>필기를 할 수 있는 모듈을 제공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구글 업로드 모듈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구글 드라이브와 연동하여 저장하는 모듈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53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3827F6-A6D5-E6A9-BF89-9AFB62EF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3" y="1838158"/>
            <a:ext cx="2553432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프로젝트 </a:t>
            </a:r>
            <a:r>
              <a:rPr lang="ko-KR" altLang="en-US" sz="1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결과</a:t>
            </a:r>
            <a:endParaRPr lang="en-US" altLang="ko-KR" sz="18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  <a:endParaRPr lang="ko-KR" altLang="en-US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5" r="11050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40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281113"/>
            <a:ext cx="55816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47775"/>
            <a:ext cx="80962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</Words>
  <Application>Microsoft Office PowerPoint</Application>
  <PresentationFormat>와이드스크린</PresentationFormat>
  <Paragraphs>58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Aharoni</vt:lpstr>
      <vt:lpstr>맑은 고딕</vt:lpstr>
      <vt:lpstr>맑은 고딕 Semilight</vt:lpstr>
      <vt:lpstr>Arial</vt:lpstr>
      <vt:lpstr>Arial Black</vt:lpstr>
      <vt:lpstr>Calibri</vt:lpstr>
      <vt:lpstr>Office 테마</vt:lpstr>
      <vt:lpstr>PowerPoint 프레젠테이션</vt:lpstr>
      <vt:lpstr>PowerPoint 프레젠테이션</vt:lpstr>
      <vt:lpstr>수업 보조 프로그램</vt:lpstr>
      <vt:lpstr>채팅</vt:lpstr>
      <vt:lpstr>질문</vt:lpstr>
      <vt:lpstr>구글 드라이브 업로드 그림판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2-6 MyMate 최종 발표</dc:title>
  <dc:creator>YUHAN</dc:creator>
  <cp:lastModifiedBy>이무현</cp:lastModifiedBy>
  <cp:revision>12</cp:revision>
  <dcterms:created xsi:type="dcterms:W3CDTF">2022-11-23T01:37:58Z</dcterms:created>
  <dcterms:modified xsi:type="dcterms:W3CDTF">2022-12-12T07:44:54Z</dcterms:modified>
</cp:coreProperties>
</file>