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tamaran" pitchFamily="2" charset="77"/>
      <p:regular r:id="rId14"/>
      <p:bold r:id="rId15"/>
    </p:embeddedFont>
    <p:embeddedFont>
      <p:font typeface="Fredoka One" panose="02000000000000000000" pitchFamily="2" charset="77"/>
      <p:regular r:id="rId16"/>
    </p:embeddedFont>
    <p:embeddedFont>
      <p:font typeface="Londrina Solid" pitchFamily="2" charset="77"/>
      <p:regular r:id="rId17"/>
    </p:embeddedFont>
    <p:embeddedFont>
      <p:font typeface="Palanquin Dark" panose="020B0004020203020204" pitchFamily="34" charset="77"/>
      <p:regular r:id="rId18"/>
      <p:bold r:id="rId19"/>
    </p:embeddedFont>
    <p:embeddedFont>
      <p:font typeface="Roboto Condensed Light" panose="020F030202020403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AF826C-4D9A-44A3-9177-9588A8596FF2}">
  <a:tblStyle styleId="{9DAF826C-4D9A-44A3-9177-9588A8596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9"/>
  </p:normalViewPr>
  <p:slideViewPr>
    <p:cSldViewPr snapToGrid="0" snapToObjects="1">
      <p:cViewPr varScale="1">
        <p:scale>
          <a:sx n="102" d="100"/>
          <a:sy n="102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e461eef501_1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e461eef501_1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00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6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e642747a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e642747a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e34544eb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e34544eb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68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7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86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86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838950" y="828900"/>
            <a:ext cx="7466100" cy="3485700"/>
          </a:xfrm>
          <a:prstGeom prst="roundRect">
            <a:avLst>
              <a:gd name="adj" fmla="val 5869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391650" y="-225250"/>
            <a:ext cx="9927300" cy="5346585"/>
            <a:chOff x="-391650" y="-225250"/>
            <a:chExt cx="9927300" cy="5346585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349132" y="1455684"/>
              <a:ext cx="179822" cy="173780"/>
            </a:xfrm>
            <a:custGeom>
              <a:avLst/>
              <a:gdLst/>
              <a:ahLst/>
              <a:cxnLst/>
              <a:rect l="l" t="t" r="r" b="b"/>
              <a:pathLst>
                <a:path w="8303" h="8024" extrusionOk="0">
                  <a:moveTo>
                    <a:pt x="6826" y="0"/>
                  </a:moveTo>
                  <a:cubicBezTo>
                    <a:pt x="6745" y="0"/>
                    <a:pt x="6665" y="22"/>
                    <a:pt x="6593" y="70"/>
                  </a:cubicBezTo>
                  <a:cubicBezTo>
                    <a:pt x="6268" y="314"/>
                    <a:pt x="6064" y="639"/>
                    <a:pt x="4721" y="2104"/>
                  </a:cubicBezTo>
                  <a:cubicBezTo>
                    <a:pt x="4619" y="2225"/>
                    <a:pt x="4538" y="2278"/>
                    <a:pt x="4471" y="2278"/>
                  </a:cubicBezTo>
                  <a:cubicBezTo>
                    <a:pt x="4244" y="2278"/>
                    <a:pt x="4177" y="1674"/>
                    <a:pt x="3988" y="1046"/>
                  </a:cubicBezTo>
                  <a:cubicBezTo>
                    <a:pt x="3884" y="663"/>
                    <a:pt x="3600" y="190"/>
                    <a:pt x="3265" y="190"/>
                  </a:cubicBezTo>
                  <a:cubicBezTo>
                    <a:pt x="3209" y="190"/>
                    <a:pt x="3152" y="203"/>
                    <a:pt x="3093" y="232"/>
                  </a:cubicBezTo>
                  <a:cubicBezTo>
                    <a:pt x="2645" y="436"/>
                    <a:pt x="2808" y="761"/>
                    <a:pt x="2890" y="1168"/>
                  </a:cubicBezTo>
                  <a:cubicBezTo>
                    <a:pt x="3173" y="2260"/>
                    <a:pt x="3375" y="2696"/>
                    <a:pt x="3144" y="2696"/>
                  </a:cubicBezTo>
                  <a:cubicBezTo>
                    <a:pt x="2943" y="2696"/>
                    <a:pt x="2419" y="2370"/>
                    <a:pt x="1343" y="1860"/>
                  </a:cubicBezTo>
                  <a:cubicBezTo>
                    <a:pt x="1116" y="1747"/>
                    <a:pt x="837" y="1633"/>
                    <a:pt x="608" y="1633"/>
                  </a:cubicBezTo>
                  <a:cubicBezTo>
                    <a:pt x="426" y="1633"/>
                    <a:pt x="275" y="1704"/>
                    <a:pt x="204" y="1901"/>
                  </a:cubicBezTo>
                  <a:cubicBezTo>
                    <a:pt x="0" y="2349"/>
                    <a:pt x="570" y="2593"/>
                    <a:pt x="1506" y="3081"/>
                  </a:cubicBezTo>
                  <a:cubicBezTo>
                    <a:pt x="1628" y="3163"/>
                    <a:pt x="1791" y="3163"/>
                    <a:pt x="1913" y="3244"/>
                  </a:cubicBezTo>
                  <a:cubicBezTo>
                    <a:pt x="2198" y="3366"/>
                    <a:pt x="2483" y="3570"/>
                    <a:pt x="2727" y="3773"/>
                  </a:cubicBezTo>
                  <a:cubicBezTo>
                    <a:pt x="2483" y="4099"/>
                    <a:pt x="2116" y="4017"/>
                    <a:pt x="1832" y="4180"/>
                  </a:cubicBezTo>
                  <a:cubicBezTo>
                    <a:pt x="1343" y="4384"/>
                    <a:pt x="896" y="4302"/>
                    <a:pt x="611" y="4791"/>
                  </a:cubicBezTo>
                  <a:cubicBezTo>
                    <a:pt x="489" y="4953"/>
                    <a:pt x="570" y="5197"/>
                    <a:pt x="773" y="5279"/>
                  </a:cubicBezTo>
                  <a:cubicBezTo>
                    <a:pt x="913" y="5325"/>
                    <a:pt x="1057" y="5344"/>
                    <a:pt x="1201" y="5344"/>
                  </a:cubicBezTo>
                  <a:cubicBezTo>
                    <a:pt x="1741" y="5344"/>
                    <a:pt x="2282" y="5086"/>
                    <a:pt x="2562" y="5086"/>
                  </a:cubicBezTo>
                  <a:cubicBezTo>
                    <a:pt x="2732" y="5086"/>
                    <a:pt x="2806" y="5180"/>
                    <a:pt x="2727" y="5482"/>
                  </a:cubicBezTo>
                  <a:cubicBezTo>
                    <a:pt x="2279" y="6947"/>
                    <a:pt x="1872" y="7802"/>
                    <a:pt x="2483" y="8006"/>
                  </a:cubicBezTo>
                  <a:cubicBezTo>
                    <a:pt x="2527" y="8018"/>
                    <a:pt x="2569" y="8023"/>
                    <a:pt x="2608" y="8023"/>
                  </a:cubicBezTo>
                  <a:cubicBezTo>
                    <a:pt x="2963" y="8023"/>
                    <a:pt x="3113" y="7550"/>
                    <a:pt x="3297" y="7110"/>
                  </a:cubicBezTo>
                  <a:cubicBezTo>
                    <a:pt x="3666" y="6043"/>
                    <a:pt x="3798" y="5462"/>
                    <a:pt x="3926" y="5462"/>
                  </a:cubicBezTo>
                  <a:cubicBezTo>
                    <a:pt x="4052" y="5462"/>
                    <a:pt x="4175" y="6022"/>
                    <a:pt x="4518" y="7232"/>
                  </a:cubicBezTo>
                  <a:cubicBezTo>
                    <a:pt x="4658" y="7688"/>
                    <a:pt x="4926" y="7917"/>
                    <a:pt x="5157" y="7917"/>
                  </a:cubicBezTo>
                  <a:cubicBezTo>
                    <a:pt x="5462" y="7917"/>
                    <a:pt x="5703" y="7515"/>
                    <a:pt x="5494" y="6703"/>
                  </a:cubicBezTo>
                  <a:cubicBezTo>
                    <a:pt x="5166" y="5567"/>
                    <a:pt x="5015" y="5099"/>
                    <a:pt x="5234" y="5099"/>
                  </a:cubicBezTo>
                  <a:cubicBezTo>
                    <a:pt x="5424" y="5099"/>
                    <a:pt x="5889" y="5446"/>
                    <a:pt x="6756" y="6011"/>
                  </a:cubicBezTo>
                  <a:cubicBezTo>
                    <a:pt x="6878" y="6093"/>
                    <a:pt x="7000" y="6174"/>
                    <a:pt x="7122" y="6256"/>
                  </a:cubicBezTo>
                  <a:cubicBezTo>
                    <a:pt x="7190" y="6289"/>
                    <a:pt x="7258" y="6304"/>
                    <a:pt x="7324" y="6304"/>
                  </a:cubicBezTo>
                  <a:cubicBezTo>
                    <a:pt x="7736" y="6304"/>
                    <a:pt x="8067" y="5717"/>
                    <a:pt x="7611" y="5401"/>
                  </a:cubicBezTo>
                  <a:cubicBezTo>
                    <a:pt x="5820" y="4139"/>
                    <a:pt x="5209" y="3977"/>
                    <a:pt x="6064" y="3814"/>
                  </a:cubicBezTo>
                  <a:lnTo>
                    <a:pt x="6064" y="3773"/>
                  </a:lnTo>
                  <a:cubicBezTo>
                    <a:pt x="6675" y="3773"/>
                    <a:pt x="7285" y="3692"/>
                    <a:pt x="7855" y="3488"/>
                  </a:cubicBezTo>
                  <a:cubicBezTo>
                    <a:pt x="8302" y="3285"/>
                    <a:pt x="8180" y="2634"/>
                    <a:pt x="7692" y="2593"/>
                  </a:cubicBezTo>
                  <a:cubicBezTo>
                    <a:pt x="7617" y="2585"/>
                    <a:pt x="7538" y="2581"/>
                    <a:pt x="7456" y="2581"/>
                  </a:cubicBezTo>
                  <a:cubicBezTo>
                    <a:pt x="6886" y="2581"/>
                    <a:pt x="6186" y="2757"/>
                    <a:pt x="5884" y="2757"/>
                  </a:cubicBezTo>
                  <a:cubicBezTo>
                    <a:pt x="5805" y="2757"/>
                    <a:pt x="5754" y="2745"/>
                    <a:pt x="5738" y="2715"/>
                  </a:cubicBezTo>
                  <a:cubicBezTo>
                    <a:pt x="5657" y="2552"/>
                    <a:pt x="5861" y="2389"/>
                    <a:pt x="5983" y="2308"/>
                  </a:cubicBezTo>
                  <a:cubicBezTo>
                    <a:pt x="6471" y="1779"/>
                    <a:pt x="6919" y="1250"/>
                    <a:pt x="7326" y="680"/>
                  </a:cubicBezTo>
                  <a:cubicBezTo>
                    <a:pt x="7489" y="353"/>
                    <a:pt x="7154" y="0"/>
                    <a:pt x="6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7811531" y="4143180"/>
              <a:ext cx="1218634" cy="978156"/>
              <a:chOff x="7684590" y="111334"/>
              <a:chExt cx="1218634" cy="97815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684590" y="498980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664170" y="111334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3055618">
                <a:off x="8322072" y="6346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143227" y="220666"/>
              <a:ext cx="784798" cy="592841"/>
              <a:chOff x="8083302" y="199947"/>
              <a:chExt cx="784798" cy="592841"/>
            </a:xfrm>
          </p:grpSpPr>
          <p:sp>
            <p:nvSpPr>
              <p:cNvPr id="17" name="Google Shape;17;p2"/>
              <p:cNvSpPr/>
              <p:nvPr/>
            </p:nvSpPr>
            <p:spPr>
              <a:xfrm rot="-5400000">
                <a:off x="8503172" y="210260"/>
                <a:ext cx="143442" cy="12281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5400000">
                <a:off x="8074543" y="341240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5400000">
                <a:off x="8710354" y="635040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13835" y="121211"/>
              <a:ext cx="1216372" cy="928315"/>
              <a:chOff x="276908" y="263180"/>
              <a:chExt cx="1216372" cy="92831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>
                <a:off x="315174" y="307891"/>
                <a:ext cx="1178106" cy="883605"/>
                <a:chOff x="465773" y="307891"/>
                <a:chExt cx="1178106" cy="883605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465773" y="998149"/>
                  <a:ext cx="191779" cy="193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7157" extrusionOk="0">
                      <a:moveTo>
                        <a:pt x="2619" y="0"/>
                      </a:moveTo>
                      <a:cubicBezTo>
                        <a:pt x="2432" y="0"/>
                        <a:pt x="2259" y="138"/>
                        <a:pt x="2259" y="333"/>
                      </a:cubicBezTo>
                      <a:lnTo>
                        <a:pt x="2098" y="2188"/>
                      </a:lnTo>
                      <a:cubicBezTo>
                        <a:pt x="2057" y="2309"/>
                        <a:pt x="2017" y="2430"/>
                        <a:pt x="1896" y="2470"/>
                      </a:cubicBezTo>
                      <a:lnTo>
                        <a:pt x="283" y="3398"/>
                      </a:lnTo>
                      <a:cubicBezTo>
                        <a:pt x="0" y="3559"/>
                        <a:pt x="41" y="3922"/>
                        <a:pt x="323" y="4043"/>
                      </a:cubicBezTo>
                      <a:lnTo>
                        <a:pt x="2017" y="4769"/>
                      </a:lnTo>
                      <a:cubicBezTo>
                        <a:pt x="2138" y="4809"/>
                        <a:pt x="2219" y="4930"/>
                        <a:pt x="2219" y="5051"/>
                      </a:cubicBezTo>
                      <a:lnTo>
                        <a:pt x="2622" y="6866"/>
                      </a:lnTo>
                      <a:cubicBezTo>
                        <a:pt x="2647" y="7043"/>
                        <a:pt x="2800" y="7157"/>
                        <a:pt x="2960" y="7157"/>
                      </a:cubicBezTo>
                      <a:cubicBezTo>
                        <a:pt x="3055" y="7157"/>
                        <a:pt x="3152" y="7117"/>
                        <a:pt x="3227" y="7027"/>
                      </a:cubicBezTo>
                      <a:lnTo>
                        <a:pt x="4477" y="5616"/>
                      </a:lnTo>
                      <a:cubicBezTo>
                        <a:pt x="4558" y="5535"/>
                        <a:pt x="4679" y="5495"/>
                        <a:pt x="4759" y="5495"/>
                      </a:cubicBezTo>
                      <a:lnTo>
                        <a:pt x="6614" y="5737"/>
                      </a:lnTo>
                      <a:cubicBezTo>
                        <a:pt x="6937" y="5737"/>
                        <a:pt x="7098" y="5414"/>
                        <a:pt x="6977" y="5172"/>
                      </a:cubicBezTo>
                      <a:lnTo>
                        <a:pt x="6010" y="3559"/>
                      </a:lnTo>
                      <a:cubicBezTo>
                        <a:pt x="5969" y="3478"/>
                        <a:pt x="5969" y="3357"/>
                        <a:pt x="6010" y="3236"/>
                      </a:cubicBezTo>
                      <a:lnTo>
                        <a:pt x="6776" y="1542"/>
                      </a:lnTo>
                      <a:cubicBezTo>
                        <a:pt x="6889" y="1278"/>
                        <a:pt x="6685" y="1014"/>
                        <a:pt x="6427" y="1014"/>
                      </a:cubicBezTo>
                      <a:cubicBezTo>
                        <a:pt x="6409" y="1014"/>
                        <a:pt x="6391" y="1016"/>
                        <a:pt x="6372" y="1018"/>
                      </a:cubicBezTo>
                      <a:lnTo>
                        <a:pt x="4558" y="1462"/>
                      </a:lnTo>
                      <a:cubicBezTo>
                        <a:pt x="4437" y="1462"/>
                        <a:pt x="4316" y="1462"/>
                        <a:pt x="4235" y="1381"/>
                      </a:cubicBezTo>
                      <a:lnTo>
                        <a:pt x="2864" y="91"/>
                      </a:lnTo>
                      <a:cubicBezTo>
                        <a:pt x="2789" y="28"/>
                        <a:pt x="2702" y="0"/>
                        <a:pt x="26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444481" y="446383"/>
                  <a:ext cx="199398" cy="18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1" h="6894" extrusionOk="0">
                      <a:moveTo>
                        <a:pt x="5570" y="1"/>
                      </a:moveTo>
                      <a:cubicBezTo>
                        <a:pt x="5503" y="1"/>
                        <a:pt x="5432" y="18"/>
                        <a:pt x="5364" y="57"/>
                      </a:cubicBezTo>
                      <a:lnTo>
                        <a:pt x="3751" y="945"/>
                      </a:lnTo>
                      <a:cubicBezTo>
                        <a:pt x="3690" y="985"/>
                        <a:pt x="3630" y="1005"/>
                        <a:pt x="3574" y="1005"/>
                      </a:cubicBezTo>
                      <a:cubicBezTo>
                        <a:pt x="3519" y="1005"/>
                        <a:pt x="3468" y="985"/>
                        <a:pt x="3428" y="945"/>
                      </a:cubicBezTo>
                      <a:lnTo>
                        <a:pt x="1734" y="138"/>
                      </a:lnTo>
                      <a:cubicBezTo>
                        <a:pt x="1690" y="116"/>
                        <a:pt x="1644" y="106"/>
                        <a:pt x="1598" y="106"/>
                      </a:cubicBezTo>
                      <a:cubicBezTo>
                        <a:pt x="1389" y="106"/>
                        <a:pt x="1184" y="310"/>
                        <a:pt x="1250" y="541"/>
                      </a:cubicBezTo>
                      <a:lnTo>
                        <a:pt x="1613" y="2356"/>
                      </a:lnTo>
                      <a:cubicBezTo>
                        <a:pt x="1613" y="2477"/>
                        <a:pt x="1573" y="2598"/>
                        <a:pt x="1492" y="2679"/>
                      </a:cubicBezTo>
                      <a:lnTo>
                        <a:pt x="202" y="4050"/>
                      </a:lnTo>
                      <a:cubicBezTo>
                        <a:pt x="0" y="4252"/>
                        <a:pt x="121" y="4574"/>
                        <a:pt x="444" y="4614"/>
                      </a:cubicBezTo>
                      <a:lnTo>
                        <a:pt x="2299" y="4856"/>
                      </a:lnTo>
                      <a:cubicBezTo>
                        <a:pt x="2380" y="4856"/>
                        <a:pt x="2501" y="4937"/>
                        <a:pt x="2541" y="5058"/>
                      </a:cubicBezTo>
                      <a:lnTo>
                        <a:pt x="3428" y="6712"/>
                      </a:lnTo>
                      <a:cubicBezTo>
                        <a:pt x="3489" y="6833"/>
                        <a:pt x="3620" y="6893"/>
                        <a:pt x="3751" y="6893"/>
                      </a:cubicBezTo>
                      <a:cubicBezTo>
                        <a:pt x="3882" y="6893"/>
                        <a:pt x="4013" y="6833"/>
                        <a:pt x="4073" y="6712"/>
                      </a:cubicBezTo>
                      <a:lnTo>
                        <a:pt x="4840" y="4977"/>
                      </a:lnTo>
                      <a:cubicBezTo>
                        <a:pt x="4880" y="4897"/>
                        <a:pt x="5001" y="4816"/>
                        <a:pt x="5122" y="4776"/>
                      </a:cubicBezTo>
                      <a:lnTo>
                        <a:pt x="6937" y="4453"/>
                      </a:lnTo>
                      <a:cubicBezTo>
                        <a:pt x="7259" y="4413"/>
                        <a:pt x="7380" y="4050"/>
                        <a:pt x="7138" y="3848"/>
                      </a:cubicBezTo>
                      <a:lnTo>
                        <a:pt x="5767" y="2598"/>
                      </a:lnTo>
                      <a:cubicBezTo>
                        <a:pt x="5687" y="2477"/>
                        <a:pt x="5646" y="2396"/>
                        <a:pt x="5646" y="2275"/>
                      </a:cubicBezTo>
                      <a:lnTo>
                        <a:pt x="5929" y="420"/>
                      </a:lnTo>
                      <a:cubicBezTo>
                        <a:pt x="5959" y="176"/>
                        <a:pt x="5781" y="1"/>
                        <a:pt x="5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75266" y="307891"/>
                  <a:ext cx="199101" cy="46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0" h="17147" extrusionOk="0">
                      <a:moveTo>
                        <a:pt x="2432" y="4571"/>
                      </a:moveTo>
                      <a:cubicBezTo>
                        <a:pt x="3357" y="4571"/>
                        <a:pt x="4266" y="5132"/>
                        <a:pt x="3699" y="5447"/>
                      </a:cubicBezTo>
                      <a:cubicBezTo>
                        <a:pt x="3399" y="5634"/>
                        <a:pt x="3048" y="5725"/>
                        <a:pt x="2692" y="5725"/>
                      </a:cubicBezTo>
                      <a:cubicBezTo>
                        <a:pt x="2282" y="5725"/>
                        <a:pt x="1867" y="5603"/>
                        <a:pt x="1521" y="5366"/>
                      </a:cubicBezTo>
                      <a:cubicBezTo>
                        <a:pt x="1320" y="5164"/>
                        <a:pt x="1400" y="4801"/>
                        <a:pt x="1683" y="4721"/>
                      </a:cubicBezTo>
                      <a:cubicBezTo>
                        <a:pt x="1912" y="4615"/>
                        <a:pt x="2173" y="4571"/>
                        <a:pt x="2432" y="4571"/>
                      </a:cubicBezTo>
                      <a:close/>
                      <a:moveTo>
                        <a:pt x="2818" y="10944"/>
                      </a:moveTo>
                      <a:cubicBezTo>
                        <a:pt x="3168" y="10944"/>
                        <a:pt x="3515" y="11054"/>
                        <a:pt x="3739" y="11335"/>
                      </a:cubicBezTo>
                      <a:cubicBezTo>
                        <a:pt x="4084" y="11802"/>
                        <a:pt x="3303" y="12104"/>
                        <a:pt x="2586" y="12104"/>
                      </a:cubicBezTo>
                      <a:cubicBezTo>
                        <a:pt x="2128" y="12104"/>
                        <a:pt x="1696" y="11981"/>
                        <a:pt x="1602" y="11698"/>
                      </a:cubicBezTo>
                      <a:cubicBezTo>
                        <a:pt x="1497" y="11329"/>
                        <a:pt x="2163" y="10944"/>
                        <a:pt x="2818" y="10944"/>
                      </a:cubicBezTo>
                      <a:close/>
                      <a:moveTo>
                        <a:pt x="4804" y="1"/>
                      </a:moveTo>
                      <a:cubicBezTo>
                        <a:pt x="4433" y="1"/>
                        <a:pt x="4123" y="275"/>
                        <a:pt x="4264" y="768"/>
                      </a:cubicBezTo>
                      <a:cubicBezTo>
                        <a:pt x="4344" y="1172"/>
                        <a:pt x="4990" y="2180"/>
                        <a:pt x="5030" y="3067"/>
                      </a:cubicBezTo>
                      <a:cubicBezTo>
                        <a:pt x="5067" y="3664"/>
                        <a:pt x="4949" y="3847"/>
                        <a:pt x="4736" y="3847"/>
                      </a:cubicBezTo>
                      <a:cubicBezTo>
                        <a:pt x="4488" y="3847"/>
                        <a:pt x="4111" y="3600"/>
                        <a:pt x="3699" y="3470"/>
                      </a:cubicBezTo>
                      <a:cubicBezTo>
                        <a:pt x="3234" y="3323"/>
                        <a:pt x="2740" y="3242"/>
                        <a:pt x="2271" y="3242"/>
                      </a:cubicBezTo>
                      <a:cubicBezTo>
                        <a:pt x="1071" y="3242"/>
                        <a:pt x="29" y="3768"/>
                        <a:pt x="29" y="5043"/>
                      </a:cubicBezTo>
                      <a:cubicBezTo>
                        <a:pt x="0" y="6311"/>
                        <a:pt x="1228" y="7085"/>
                        <a:pt x="2593" y="7085"/>
                      </a:cubicBezTo>
                      <a:cubicBezTo>
                        <a:pt x="3138" y="7085"/>
                        <a:pt x="3705" y="6961"/>
                        <a:pt x="4223" y="6697"/>
                      </a:cubicBezTo>
                      <a:cubicBezTo>
                        <a:pt x="4535" y="6549"/>
                        <a:pt x="4727" y="6455"/>
                        <a:pt x="4861" y="6455"/>
                      </a:cubicBezTo>
                      <a:cubicBezTo>
                        <a:pt x="5056" y="6455"/>
                        <a:pt x="5128" y="6655"/>
                        <a:pt x="5272" y="7181"/>
                      </a:cubicBezTo>
                      <a:cubicBezTo>
                        <a:pt x="5554" y="8149"/>
                        <a:pt x="5514" y="9197"/>
                        <a:pt x="5151" y="10125"/>
                      </a:cubicBezTo>
                      <a:cubicBezTo>
                        <a:pt x="5061" y="10355"/>
                        <a:pt x="4960" y="10439"/>
                        <a:pt x="4825" y="10439"/>
                      </a:cubicBezTo>
                      <a:cubicBezTo>
                        <a:pt x="4536" y="10439"/>
                        <a:pt x="4095" y="10048"/>
                        <a:pt x="3296" y="9883"/>
                      </a:cubicBezTo>
                      <a:cubicBezTo>
                        <a:pt x="3116" y="9848"/>
                        <a:pt x="2926" y="9831"/>
                        <a:pt x="2733" y="9831"/>
                      </a:cubicBezTo>
                      <a:cubicBezTo>
                        <a:pt x="1583" y="9831"/>
                        <a:pt x="317" y="10443"/>
                        <a:pt x="352" y="11617"/>
                      </a:cubicBezTo>
                      <a:cubicBezTo>
                        <a:pt x="392" y="12181"/>
                        <a:pt x="674" y="12665"/>
                        <a:pt x="1158" y="12948"/>
                      </a:cubicBezTo>
                      <a:cubicBezTo>
                        <a:pt x="1714" y="13275"/>
                        <a:pt x="2229" y="13384"/>
                        <a:pt x="2686" y="13384"/>
                      </a:cubicBezTo>
                      <a:cubicBezTo>
                        <a:pt x="3598" y="13384"/>
                        <a:pt x="4278" y="12950"/>
                        <a:pt x="4595" y="12950"/>
                      </a:cubicBezTo>
                      <a:cubicBezTo>
                        <a:pt x="4706" y="12950"/>
                        <a:pt x="4773" y="13004"/>
                        <a:pt x="4788" y="13149"/>
                      </a:cubicBezTo>
                      <a:cubicBezTo>
                        <a:pt x="5151" y="16053"/>
                        <a:pt x="2772" y="15932"/>
                        <a:pt x="2973" y="16739"/>
                      </a:cubicBezTo>
                      <a:cubicBezTo>
                        <a:pt x="3031" y="17018"/>
                        <a:pt x="3236" y="17146"/>
                        <a:pt x="3518" y="17146"/>
                      </a:cubicBezTo>
                      <a:cubicBezTo>
                        <a:pt x="4622" y="17146"/>
                        <a:pt x="6889" y="15171"/>
                        <a:pt x="5958" y="12504"/>
                      </a:cubicBezTo>
                      <a:cubicBezTo>
                        <a:pt x="5595" y="11496"/>
                        <a:pt x="6119" y="11577"/>
                        <a:pt x="6522" y="10326"/>
                      </a:cubicBezTo>
                      <a:cubicBezTo>
                        <a:pt x="6966" y="8874"/>
                        <a:pt x="6885" y="7261"/>
                        <a:pt x="6200" y="5890"/>
                      </a:cubicBezTo>
                      <a:cubicBezTo>
                        <a:pt x="5554" y="4479"/>
                        <a:pt x="7369" y="3591"/>
                        <a:pt x="5554" y="446"/>
                      </a:cubicBezTo>
                      <a:cubicBezTo>
                        <a:pt x="5369" y="142"/>
                        <a:pt x="5071" y="1"/>
                        <a:pt x="48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276908" y="263180"/>
                <a:ext cx="128957" cy="11053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060" extrusionOk="0">
                    <a:moveTo>
                      <a:pt x="1535" y="0"/>
                    </a:moveTo>
                    <a:cubicBezTo>
                      <a:pt x="668" y="0"/>
                      <a:pt x="1" y="701"/>
                      <a:pt x="1" y="1534"/>
                    </a:cubicBezTo>
                    <a:cubicBezTo>
                      <a:pt x="1" y="2456"/>
                      <a:pt x="742" y="3059"/>
                      <a:pt x="1522" y="3059"/>
                    </a:cubicBezTo>
                    <a:cubicBezTo>
                      <a:pt x="1900" y="3059"/>
                      <a:pt x="2287" y="2918"/>
                      <a:pt x="2602" y="2602"/>
                    </a:cubicBezTo>
                    <a:cubicBezTo>
                      <a:pt x="3570" y="1635"/>
                      <a:pt x="2869" y="0"/>
                      <a:pt x="1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5455791" y="121211"/>
              <a:ext cx="2233206" cy="455777"/>
              <a:chOff x="7419699" y="243032"/>
              <a:chExt cx="2079141" cy="424334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9343261" y="243032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31317" y="370642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506653" y="4577305"/>
              <a:ext cx="1119854" cy="263735"/>
              <a:chOff x="2597385" y="4338341"/>
              <a:chExt cx="1119854" cy="263735"/>
            </a:xfrm>
          </p:grpSpPr>
          <p:sp>
            <p:nvSpPr>
              <p:cNvPr id="32" name="Google Shape;32;p2"/>
              <p:cNvSpPr/>
              <p:nvPr/>
            </p:nvSpPr>
            <p:spPr>
              <a:xfrm rot="-6299960">
                <a:off x="2621846" y="43623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6299960">
                <a:off x="3504986" y="4374987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 rot="-5400000">
              <a:off x="7981868" y="1855459"/>
              <a:ext cx="1580889" cy="485982"/>
              <a:chOff x="2115162" y="4566941"/>
              <a:chExt cx="1580889" cy="485982"/>
            </a:xfrm>
          </p:grpSpPr>
          <p:sp>
            <p:nvSpPr>
              <p:cNvPr id="35" name="Google Shape;35;p2"/>
              <p:cNvSpPr/>
              <p:nvPr/>
            </p:nvSpPr>
            <p:spPr>
              <a:xfrm rot="-6299960">
                <a:off x="2139624" y="45909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6300015">
                <a:off x="3529899" y="46389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1200097" y="-225250"/>
              <a:ext cx="1133450" cy="764750"/>
            </a:xfrm>
            <a:custGeom>
              <a:avLst/>
              <a:gdLst/>
              <a:ahLst/>
              <a:cxnLst/>
              <a:rect l="l" t="t" r="r" b="b"/>
              <a:pathLst>
                <a:path w="45338" h="30590" extrusionOk="0">
                  <a:moveTo>
                    <a:pt x="30001" y="7965"/>
                  </a:moveTo>
                  <a:cubicBezTo>
                    <a:pt x="30293" y="7965"/>
                    <a:pt x="30606" y="8009"/>
                    <a:pt x="30940" y="8102"/>
                  </a:cubicBezTo>
                  <a:cubicBezTo>
                    <a:pt x="32029" y="8505"/>
                    <a:pt x="32594" y="9674"/>
                    <a:pt x="32674" y="10844"/>
                  </a:cubicBezTo>
                  <a:cubicBezTo>
                    <a:pt x="32876" y="13909"/>
                    <a:pt x="29851" y="16772"/>
                    <a:pt x="26544" y="17176"/>
                  </a:cubicBezTo>
                  <a:cubicBezTo>
                    <a:pt x="26026" y="13437"/>
                    <a:pt x="26731" y="7965"/>
                    <a:pt x="30001" y="7965"/>
                  </a:cubicBezTo>
                  <a:close/>
                  <a:moveTo>
                    <a:pt x="8322" y="1"/>
                  </a:moveTo>
                  <a:cubicBezTo>
                    <a:pt x="7111" y="1"/>
                    <a:pt x="5848" y="254"/>
                    <a:pt x="4646" y="802"/>
                  </a:cubicBezTo>
                  <a:cubicBezTo>
                    <a:pt x="0" y="3004"/>
                    <a:pt x="376" y="7350"/>
                    <a:pt x="887" y="7350"/>
                  </a:cubicBezTo>
                  <a:cubicBezTo>
                    <a:pt x="974" y="7350"/>
                    <a:pt x="1066" y="7222"/>
                    <a:pt x="1137" y="6932"/>
                  </a:cubicBezTo>
                  <a:cubicBezTo>
                    <a:pt x="1137" y="6892"/>
                    <a:pt x="1379" y="5803"/>
                    <a:pt x="1379" y="5763"/>
                  </a:cubicBezTo>
                  <a:cubicBezTo>
                    <a:pt x="2015" y="3058"/>
                    <a:pt x="4935" y="1132"/>
                    <a:pt x="8041" y="1132"/>
                  </a:cubicBezTo>
                  <a:cubicBezTo>
                    <a:pt x="8872" y="1132"/>
                    <a:pt x="9716" y="1270"/>
                    <a:pt x="10534" y="1568"/>
                  </a:cubicBezTo>
                  <a:cubicBezTo>
                    <a:pt x="16180" y="3948"/>
                    <a:pt x="13760" y="12135"/>
                    <a:pt x="19406" y="16692"/>
                  </a:cubicBezTo>
                  <a:cubicBezTo>
                    <a:pt x="21060" y="18023"/>
                    <a:pt x="23076" y="18829"/>
                    <a:pt x="25214" y="18991"/>
                  </a:cubicBezTo>
                  <a:cubicBezTo>
                    <a:pt x="26973" y="27178"/>
                    <a:pt x="32144" y="30589"/>
                    <a:pt x="36711" y="30589"/>
                  </a:cubicBezTo>
                  <a:cubicBezTo>
                    <a:pt x="39994" y="30589"/>
                    <a:pt x="42964" y="28826"/>
                    <a:pt x="44128" y="25806"/>
                  </a:cubicBezTo>
                  <a:cubicBezTo>
                    <a:pt x="44612" y="24475"/>
                    <a:pt x="44612" y="21854"/>
                    <a:pt x="44128" y="21128"/>
                  </a:cubicBezTo>
                  <a:cubicBezTo>
                    <a:pt x="43951" y="20845"/>
                    <a:pt x="43805" y="20717"/>
                    <a:pt x="43718" y="20717"/>
                  </a:cubicBezTo>
                  <a:cubicBezTo>
                    <a:pt x="43705" y="20717"/>
                    <a:pt x="43694" y="20720"/>
                    <a:pt x="43684" y="20725"/>
                  </a:cubicBezTo>
                  <a:cubicBezTo>
                    <a:pt x="43241" y="20926"/>
                    <a:pt x="45338" y="24677"/>
                    <a:pt x="41063" y="28186"/>
                  </a:cubicBezTo>
                  <a:cubicBezTo>
                    <a:pt x="39618" y="29038"/>
                    <a:pt x="38174" y="29428"/>
                    <a:pt x="36789" y="29428"/>
                  </a:cubicBezTo>
                  <a:cubicBezTo>
                    <a:pt x="32142" y="29428"/>
                    <a:pt x="28141" y="25039"/>
                    <a:pt x="26867" y="18950"/>
                  </a:cubicBezTo>
                  <a:cubicBezTo>
                    <a:pt x="31303" y="18386"/>
                    <a:pt x="34772" y="14554"/>
                    <a:pt x="34530" y="10723"/>
                  </a:cubicBezTo>
                  <a:cubicBezTo>
                    <a:pt x="34279" y="7585"/>
                    <a:pt x="32168" y="6103"/>
                    <a:pt x="29997" y="6103"/>
                  </a:cubicBezTo>
                  <a:cubicBezTo>
                    <a:pt x="28681" y="6103"/>
                    <a:pt x="27342" y="6648"/>
                    <a:pt x="26383" y="7698"/>
                  </a:cubicBezTo>
                  <a:cubicBezTo>
                    <a:pt x="24246" y="10037"/>
                    <a:pt x="24407" y="14070"/>
                    <a:pt x="24851" y="17176"/>
                  </a:cubicBezTo>
                  <a:cubicBezTo>
                    <a:pt x="22310" y="16853"/>
                    <a:pt x="20011" y="15482"/>
                    <a:pt x="18600" y="13385"/>
                  </a:cubicBezTo>
                  <a:cubicBezTo>
                    <a:pt x="16220" y="9795"/>
                    <a:pt x="16382" y="3867"/>
                    <a:pt x="12470" y="1165"/>
                  </a:cubicBezTo>
                  <a:cubicBezTo>
                    <a:pt x="11337" y="417"/>
                    <a:pt x="9873" y="1"/>
                    <a:pt x="8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21625" y="3262188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391650" y="3130686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185843" y="2035621"/>
              <a:ext cx="251398" cy="688907"/>
              <a:chOff x="113835" y="2698525"/>
              <a:chExt cx="251398" cy="688907"/>
            </a:xfrm>
          </p:grpSpPr>
          <p:sp>
            <p:nvSpPr>
              <p:cNvPr id="42" name="Google Shape;42;p2"/>
              <p:cNvSpPr/>
              <p:nvPr/>
            </p:nvSpPr>
            <p:spPr>
              <a:xfrm rot="5400000">
                <a:off x="245000" y="32671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5400000">
                <a:off x="101626" y="271073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 rot="5400000">
              <a:off x="4443173" y="4212318"/>
              <a:ext cx="354615" cy="993707"/>
              <a:chOff x="-114765" y="2698525"/>
              <a:chExt cx="354615" cy="993707"/>
            </a:xfrm>
          </p:grpSpPr>
          <p:sp>
            <p:nvSpPr>
              <p:cNvPr id="45" name="Google Shape;45;p2"/>
              <p:cNvSpPr/>
              <p:nvPr/>
            </p:nvSpPr>
            <p:spPr>
              <a:xfrm rot="5400000">
                <a:off x="106721" y="3158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5400000">
                <a:off x="164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5400000">
                <a:off x="-126974" y="271073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5614454" y="4515112"/>
              <a:ext cx="1699957" cy="403526"/>
              <a:chOff x="7703471" y="102965"/>
              <a:chExt cx="1582681" cy="375688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13155" y="102965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86033" y="148040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703471" y="212055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2727853" y="121211"/>
              <a:ext cx="839892" cy="485982"/>
              <a:chOff x="2216385" y="4566941"/>
              <a:chExt cx="839892" cy="485982"/>
            </a:xfrm>
          </p:grpSpPr>
          <p:sp>
            <p:nvSpPr>
              <p:cNvPr id="53" name="Google Shape;53;p2"/>
              <p:cNvSpPr/>
              <p:nvPr/>
            </p:nvSpPr>
            <p:spPr>
              <a:xfrm rot="-6299960">
                <a:off x="2240846" y="45909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flipH="1">
              <a:off x="4021976" y="121211"/>
              <a:ext cx="979584" cy="446538"/>
              <a:chOff x="7684590" y="642952"/>
              <a:chExt cx="979584" cy="446538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7684590" y="661877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3055618">
                <a:off x="8322072" y="6346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185843" y="3891469"/>
              <a:ext cx="1823691" cy="1153667"/>
              <a:chOff x="185843" y="3891469"/>
              <a:chExt cx="1823691" cy="1153667"/>
            </a:xfrm>
          </p:grpSpPr>
          <p:grpSp>
            <p:nvGrpSpPr>
              <p:cNvPr id="59" name="Google Shape;59;p2"/>
              <p:cNvGrpSpPr/>
              <p:nvPr/>
            </p:nvGrpSpPr>
            <p:grpSpPr>
              <a:xfrm>
                <a:off x="245134" y="3891469"/>
                <a:ext cx="1764400" cy="1153667"/>
                <a:chOff x="271681" y="3536382"/>
                <a:chExt cx="1600218" cy="1046315"/>
              </a:xfrm>
            </p:grpSpPr>
            <p:sp>
              <p:nvSpPr>
                <p:cNvPr id="60" name="Google Shape;60;p2"/>
                <p:cNvSpPr/>
                <p:nvPr/>
              </p:nvSpPr>
              <p:spPr>
                <a:xfrm rot="-1799866">
                  <a:off x="629383" y="3963221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rot="-1799866">
                  <a:off x="1491942" y="4250020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rot="-1799866">
                  <a:off x="1086538" y="4403575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rot="-1799866">
                  <a:off x="298387" y="3565111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64;p2"/>
              <p:cNvSpPr/>
              <p:nvPr/>
            </p:nvSpPr>
            <p:spPr>
              <a:xfrm rot="-1799788">
                <a:off x="205141" y="4695238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 flipH="1">
            <a:off x="3936299" y="1085089"/>
            <a:ext cx="4061700" cy="23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 flipH="1">
            <a:off x="3936299" y="3268919"/>
            <a:ext cx="26151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99640" y="57973"/>
            <a:ext cx="9721135" cy="5114899"/>
            <a:chOff x="99640" y="57973"/>
            <a:chExt cx="9721135" cy="5114899"/>
          </a:xfrm>
        </p:grpSpPr>
        <p:sp>
          <p:nvSpPr>
            <p:cNvPr id="132" name="Google Shape;132;p4"/>
            <p:cNvSpPr/>
            <p:nvPr/>
          </p:nvSpPr>
          <p:spPr>
            <a:xfrm flipH="1">
              <a:off x="196732" y="1455684"/>
              <a:ext cx="179822" cy="173780"/>
            </a:xfrm>
            <a:custGeom>
              <a:avLst/>
              <a:gdLst/>
              <a:ahLst/>
              <a:cxnLst/>
              <a:rect l="l" t="t" r="r" b="b"/>
              <a:pathLst>
                <a:path w="8303" h="8024" extrusionOk="0">
                  <a:moveTo>
                    <a:pt x="6826" y="0"/>
                  </a:moveTo>
                  <a:cubicBezTo>
                    <a:pt x="6745" y="0"/>
                    <a:pt x="6665" y="22"/>
                    <a:pt x="6593" y="70"/>
                  </a:cubicBezTo>
                  <a:cubicBezTo>
                    <a:pt x="6268" y="314"/>
                    <a:pt x="6064" y="639"/>
                    <a:pt x="4721" y="2104"/>
                  </a:cubicBezTo>
                  <a:cubicBezTo>
                    <a:pt x="4619" y="2225"/>
                    <a:pt x="4538" y="2278"/>
                    <a:pt x="4471" y="2278"/>
                  </a:cubicBezTo>
                  <a:cubicBezTo>
                    <a:pt x="4244" y="2278"/>
                    <a:pt x="4177" y="1674"/>
                    <a:pt x="3988" y="1046"/>
                  </a:cubicBezTo>
                  <a:cubicBezTo>
                    <a:pt x="3884" y="663"/>
                    <a:pt x="3600" y="190"/>
                    <a:pt x="3265" y="190"/>
                  </a:cubicBezTo>
                  <a:cubicBezTo>
                    <a:pt x="3209" y="190"/>
                    <a:pt x="3152" y="203"/>
                    <a:pt x="3093" y="232"/>
                  </a:cubicBezTo>
                  <a:cubicBezTo>
                    <a:pt x="2645" y="436"/>
                    <a:pt x="2808" y="761"/>
                    <a:pt x="2890" y="1168"/>
                  </a:cubicBezTo>
                  <a:cubicBezTo>
                    <a:pt x="3173" y="2260"/>
                    <a:pt x="3375" y="2696"/>
                    <a:pt x="3144" y="2696"/>
                  </a:cubicBezTo>
                  <a:cubicBezTo>
                    <a:pt x="2943" y="2696"/>
                    <a:pt x="2419" y="2370"/>
                    <a:pt x="1343" y="1860"/>
                  </a:cubicBezTo>
                  <a:cubicBezTo>
                    <a:pt x="1116" y="1747"/>
                    <a:pt x="837" y="1633"/>
                    <a:pt x="608" y="1633"/>
                  </a:cubicBezTo>
                  <a:cubicBezTo>
                    <a:pt x="426" y="1633"/>
                    <a:pt x="275" y="1704"/>
                    <a:pt x="204" y="1901"/>
                  </a:cubicBezTo>
                  <a:cubicBezTo>
                    <a:pt x="0" y="2349"/>
                    <a:pt x="570" y="2593"/>
                    <a:pt x="1506" y="3081"/>
                  </a:cubicBezTo>
                  <a:cubicBezTo>
                    <a:pt x="1628" y="3163"/>
                    <a:pt x="1791" y="3163"/>
                    <a:pt x="1913" y="3244"/>
                  </a:cubicBezTo>
                  <a:cubicBezTo>
                    <a:pt x="2198" y="3366"/>
                    <a:pt x="2483" y="3570"/>
                    <a:pt x="2727" y="3773"/>
                  </a:cubicBezTo>
                  <a:cubicBezTo>
                    <a:pt x="2483" y="4099"/>
                    <a:pt x="2116" y="4017"/>
                    <a:pt x="1832" y="4180"/>
                  </a:cubicBezTo>
                  <a:cubicBezTo>
                    <a:pt x="1343" y="4384"/>
                    <a:pt x="896" y="4302"/>
                    <a:pt x="611" y="4791"/>
                  </a:cubicBezTo>
                  <a:cubicBezTo>
                    <a:pt x="489" y="4953"/>
                    <a:pt x="570" y="5197"/>
                    <a:pt x="773" y="5279"/>
                  </a:cubicBezTo>
                  <a:cubicBezTo>
                    <a:pt x="913" y="5325"/>
                    <a:pt x="1057" y="5344"/>
                    <a:pt x="1201" y="5344"/>
                  </a:cubicBezTo>
                  <a:cubicBezTo>
                    <a:pt x="1741" y="5344"/>
                    <a:pt x="2282" y="5086"/>
                    <a:pt x="2562" y="5086"/>
                  </a:cubicBezTo>
                  <a:cubicBezTo>
                    <a:pt x="2732" y="5086"/>
                    <a:pt x="2806" y="5180"/>
                    <a:pt x="2727" y="5482"/>
                  </a:cubicBezTo>
                  <a:cubicBezTo>
                    <a:pt x="2279" y="6947"/>
                    <a:pt x="1872" y="7802"/>
                    <a:pt x="2483" y="8006"/>
                  </a:cubicBezTo>
                  <a:cubicBezTo>
                    <a:pt x="2527" y="8018"/>
                    <a:pt x="2569" y="8023"/>
                    <a:pt x="2608" y="8023"/>
                  </a:cubicBezTo>
                  <a:cubicBezTo>
                    <a:pt x="2963" y="8023"/>
                    <a:pt x="3113" y="7550"/>
                    <a:pt x="3297" y="7110"/>
                  </a:cubicBezTo>
                  <a:cubicBezTo>
                    <a:pt x="3666" y="6043"/>
                    <a:pt x="3798" y="5462"/>
                    <a:pt x="3926" y="5462"/>
                  </a:cubicBezTo>
                  <a:cubicBezTo>
                    <a:pt x="4052" y="5462"/>
                    <a:pt x="4175" y="6022"/>
                    <a:pt x="4518" y="7232"/>
                  </a:cubicBezTo>
                  <a:cubicBezTo>
                    <a:pt x="4658" y="7688"/>
                    <a:pt x="4926" y="7917"/>
                    <a:pt x="5157" y="7917"/>
                  </a:cubicBezTo>
                  <a:cubicBezTo>
                    <a:pt x="5462" y="7917"/>
                    <a:pt x="5703" y="7515"/>
                    <a:pt x="5494" y="6703"/>
                  </a:cubicBezTo>
                  <a:cubicBezTo>
                    <a:pt x="5166" y="5567"/>
                    <a:pt x="5015" y="5099"/>
                    <a:pt x="5234" y="5099"/>
                  </a:cubicBezTo>
                  <a:cubicBezTo>
                    <a:pt x="5424" y="5099"/>
                    <a:pt x="5889" y="5446"/>
                    <a:pt x="6756" y="6011"/>
                  </a:cubicBezTo>
                  <a:cubicBezTo>
                    <a:pt x="6878" y="6093"/>
                    <a:pt x="7000" y="6174"/>
                    <a:pt x="7122" y="6256"/>
                  </a:cubicBezTo>
                  <a:cubicBezTo>
                    <a:pt x="7190" y="6289"/>
                    <a:pt x="7258" y="6304"/>
                    <a:pt x="7324" y="6304"/>
                  </a:cubicBezTo>
                  <a:cubicBezTo>
                    <a:pt x="7736" y="6304"/>
                    <a:pt x="8067" y="5717"/>
                    <a:pt x="7611" y="5401"/>
                  </a:cubicBezTo>
                  <a:cubicBezTo>
                    <a:pt x="5820" y="4139"/>
                    <a:pt x="5209" y="3977"/>
                    <a:pt x="6064" y="3814"/>
                  </a:cubicBezTo>
                  <a:lnTo>
                    <a:pt x="6064" y="3773"/>
                  </a:lnTo>
                  <a:cubicBezTo>
                    <a:pt x="6675" y="3773"/>
                    <a:pt x="7285" y="3692"/>
                    <a:pt x="7855" y="3488"/>
                  </a:cubicBezTo>
                  <a:cubicBezTo>
                    <a:pt x="8302" y="3285"/>
                    <a:pt x="8180" y="2634"/>
                    <a:pt x="7692" y="2593"/>
                  </a:cubicBezTo>
                  <a:cubicBezTo>
                    <a:pt x="7617" y="2585"/>
                    <a:pt x="7538" y="2581"/>
                    <a:pt x="7456" y="2581"/>
                  </a:cubicBezTo>
                  <a:cubicBezTo>
                    <a:pt x="6886" y="2581"/>
                    <a:pt x="6186" y="2757"/>
                    <a:pt x="5884" y="2757"/>
                  </a:cubicBezTo>
                  <a:cubicBezTo>
                    <a:pt x="5805" y="2757"/>
                    <a:pt x="5754" y="2745"/>
                    <a:pt x="5738" y="2715"/>
                  </a:cubicBezTo>
                  <a:cubicBezTo>
                    <a:pt x="5657" y="2552"/>
                    <a:pt x="5861" y="2389"/>
                    <a:pt x="5983" y="2308"/>
                  </a:cubicBezTo>
                  <a:cubicBezTo>
                    <a:pt x="6471" y="1779"/>
                    <a:pt x="6919" y="1250"/>
                    <a:pt x="7326" y="680"/>
                  </a:cubicBezTo>
                  <a:cubicBezTo>
                    <a:pt x="7489" y="353"/>
                    <a:pt x="7154" y="0"/>
                    <a:pt x="6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4"/>
            <p:cNvGrpSpPr/>
            <p:nvPr/>
          </p:nvGrpSpPr>
          <p:grpSpPr>
            <a:xfrm>
              <a:off x="8320202" y="3566760"/>
              <a:ext cx="724158" cy="1606113"/>
              <a:chOff x="8179067" y="-516623"/>
              <a:chExt cx="724158" cy="1606113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8682690" y="-516623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8664170" y="111334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3055618">
                <a:off x="8322072" y="6346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>
              <a:off x="1746050" y="186892"/>
              <a:ext cx="1236948" cy="228145"/>
              <a:chOff x="1498302" y="101475"/>
              <a:chExt cx="1236948" cy="228145"/>
            </a:xfrm>
          </p:grpSpPr>
          <p:sp>
            <p:nvSpPr>
              <p:cNvPr id="138" name="Google Shape;138;p4"/>
              <p:cNvSpPr/>
              <p:nvPr/>
            </p:nvSpPr>
            <p:spPr>
              <a:xfrm rot="-5400000">
                <a:off x="2052772" y="196492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-5400000">
                <a:off x="1489543" y="20215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-5400000">
                <a:off x="2577504" y="113685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4"/>
            <p:cNvGrpSpPr/>
            <p:nvPr/>
          </p:nvGrpSpPr>
          <p:grpSpPr>
            <a:xfrm>
              <a:off x="140397" y="57973"/>
              <a:ext cx="1045293" cy="928331"/>
              <a:chOff x="465773" y="263164"/>
              <a:chExt cx="1045293" cy="928331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465773" y="9981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1311668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rot="-7200043">
                <a:off x="616588" y="233573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3543359" y="123409"/>
              <a:ext cx="2385606" cy="355111"/>
              <a:chOff x="7419699" y="299699"/>
              <a:chExt cx="2221028" cy="330613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9485147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8702261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4"/>
            <p:cNvGrpSpPr/>
            <p:nvPr/>
          </p:nvGrpSpPr>
          <p:grpSpPr>
            <a:xfrm>
              <a:off x="2120300" y="4760677"/>
              <a:ext cx="1094429" cy="263735"/>
              <a:chOff x="2323185" y="4544866"/>
              <a:chExt cx="1094429" cy="263735"/>
            </a:xfrm>
          </p:grpSpPr>
          <p:sp>
            <p:nvSpPr>
              <p:cNvPr id="151" name="Google Shape;151;p4"/>
              <p:cNvSpPr/>
              <p:nvPr/>
            </p:nvSpPr>
            <p:spPr>
              <a:xfrm rot="-6299960">
                <a:off x="2347646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rot="-6299960">
                <a:off x="3205361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 rot="-5400000">
              <a:off x="8029343" y="1663709"/>
              <a:ext cx="1642914" cy="288107"/>
              <a:chOff x="2374837" y="4744366"/>
              <a:chExt cx="1642914" cy="288107"/>
            </a:xfrm>
          </p:grpSpPr>
          <p:sp>
            <p:nvSpPr>
              <p:cNvPr id="154" name="Google Shape;154;p4"/>
              <p:cNvSpPr/>
              <p:nvPr/>
            </p:nvSpPr>
            <p:spPr>
              <a:xfrm rot="-6299960">
                <a:off x="2399299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rot="-6300015">
                <a:off x="3851599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rot="-6299960">
                <a:off x="315408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" name="Google Shape;157;p4"/>
            <p:cNvSpPr/>
            <p:nvPr/>
          </p:nvSpPr>
          <p:spPr>
            <a:xfrm>
              <a:off x="8706750" y="2842713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489325" y="57973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4"/>
            <p:cNvGrpSpPr/>
            <p:nvPr/>
          </p:nvGrpSpPr>
          <p:grpSpPr>
            <a:xfrm>
              <a:off x="185843" y="2035621"/>
              <a:ext cx="251398" cy="688907"/>
              <a:chOff x="113835" y="2698525"/>
              <a:chExt cx="251398" cy="688907"/>
            </a:xfrm>
          </p:grpSpPr>
          <p:sp>
            <p:nvSpPr>
              <p:cNvPr id="160" name="Google Shape;160;p4"/>
              <p:cNvSpPr/>
              <p:nvPr/>
            </p:nvSpPr>
            <p:spPr>
              <a:xfrm rot="5400000">
                <a:off x="245000" y="32671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rot="5400000">
                <a:off x="101626" y="271073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 rot="5400000">
              <a:off x="7274069" y="4429889"/>
              <a:ext cx="138491" cy="925309"/>
              <a:chOff x="101359" y="2766923"/>
              <a:chExt cx="138491" cy="925309"/>
            </a:xfrm>
          </p:grpSpPr>
          <p:sp>
            <p:nvSpPr>
              <p:cNvPr id="163" name="Google Shape;163;p4"/>
              <p:cNvSpPr/>
              <p:nvPr/>
            </p:nvSpPr>
            <p:spPr>
              <a:xfrm rot="5400000">
                <a:off x="106721" y="2777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5400000">
                <a:off x="926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163711" y="57973"/>
              <a:ext cx="839892" cy="485982"/>
              <a:chOff x="2216385" y="4566941"/>
              <a:chExt cx="839892" cy="485982"/>
            </a:xfrm>
          </p:grpSpPr>
          <p:sp>
            <p:nvSpPr>
              <p:cNvPr id="166" name="Google Shape;166;p4"/>
              <p:cNvSpPr/>
              <p:nvPr/>
            </p:nvSpPr>
            <p:spPr>
              <a:xfrm rot="-6299960">
                <a:off x="2240846" y="45909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4"/>
            <p:cNvGrpSpPr/>
            <p:nvPr/>
          </p:nvGrpSpPr>
          <p:grpSpPr>
            <a:xfrm>
              <a:off x="99640" y="3194581"/>
              <a:ext cx="1506427" cy="1978292"/>
              <a:chOff x="85446" y="3194581"/>
              <a:chExt cx="1506427" cy="1978292"/>
            </a:xfrm>
          </p:grpSpPr>
          <p:grpSp>
            <p:nvGrpSpPr>
              <p:cNvPr id="169" name="Google Shape;169;p4"/>
              <p:cNvGrpSpPr/>
              <p:nvPr/>
            </p:nvGrpSpPr>
            <p:grpSpPr>
              <a:xfrm>
                <a:off x="85446" y="3194581"/>
                <a:ext cx="1506427" cy="1978292"/>
                <a:chOff x="126852" y="2904342"/>
                <a:chExt cx="1366250" cy="1794206"/>
              </a:xfrm>
            </p:grpSpPr>
            <p:sp>
              <p:nvSpPr>
                <p:cNvPr id="170" name="Google Shape;170;p4"/>
                <p:cNvSpPr/>
                <p:nvPr/>
              </p:nvSpPr>
              <p:spPr>
                <a:xfrm rot="-1799866">
                  <a:off x="205215" y="3495497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 rot="-1799866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 rot="-1799866">
                  <a:off x="264558" y="2933071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4"/>
              <p:cNvSpPr/>
              <p:nvPr/>
            </p:nvSpPr>
            <p:spPr>
              <a:xfrm rot="-1799788">
                <a:off x="159691" y="4896851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4"/>
            <p:cNvGrpSpPr/>
            <p:nvPr/>
          </p:nvGrpSpPr>
          <p:grpSpPr>
            <a:xfrm>
              <a:off x="3728963" y="4712089"/>
              <a:ext cx="2637465" cy="360910"/>
              <a:chOff x="3769654" y="4669674"/>
              <a:chExt cx="2637465" cy="360910"/>
            </a:xfrm>
          </p:grpSpPr>
          <p:grpSp>
            <p:nvGrpSpPr>
              <p:cNvPr id="176" name="Google Shape;176;p4"/>
              <p:cNvGrpSpPr/>
              <p:nvPr/>
            </p:nvGrpSpPr>
            <p:grpSpPr>
              <a:xfrm>
                <a:off x="3769654" y="4669674"/>
                <a:ext cx="2080632" cy="360198"/>
                <a:chOff x="7740665" y="155276"/>
                <a:chExt cx="1937094" cy="335349"/>
              </a:xfrm>
            </p:grpSpPr>
            <p:sp>
              <p:nvSpPr>
                <p:cNvPr id="177" name="Google Shape;177;p4"/>
                <p:cNvSpPr/>
                <p:nvPr/>
              </p:nvSpPr>
              <p:spPr>
                <a:xfrm>
                  <a:off x="8610087" y="256637"/>
                  <a:ext cx="161042" cy="21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9515" extrusionOk="0">
                      <a:moveTo>
                        <a:pt x="3310" y="0"/>
                      </a:moveTo>
                      <a:cubicBezTo>
                        <a:pt x="3161" y="0"/>
                        <a:pt x="3021" y="89"/>
                        <a:pt x="2971" y="238"/>
                      </a:cubicBezTo>
                      <a:cubicBezTo>
                        <a:pt x="2727" y="848"/>
                        <a:pt x="2401" y="3087"/>
                        <a:pt x="895" y="4714"/>
                      </a:cubicBezTo>
                      <a:cubicBezTo>
                        <a:pt x="0" y="5691"/>
                        <a:pt x="2279" y="5651"/>
                        <a:pt x="3866" y="8784"/>
                      </a:cubicBezTo>
                      <a:cubicBezTo>
                        <a:pt x="3988" y="8988"/>
                        <a:pt x="4110" y="9191"/>
                        <a:pt x="4273" y="9354"/>
                      </a:cubicBezTo>
                      <a:cubicBezTo>
                        <a:pt x="4345" y="9462"/>
                        <a:pt x="4457" y="9514"/>
                        <a:pt x="4570" y="9514"/>
                      </a:cubicBezTo>
                      <a:cubicBezTo>
                        <a:pt x="4712" y="9514"/>
                        <a:pt x="4856" y="9431"/>
                        <a:pt x="4924" y="9273"/>
                      </a:cubicBezTo>
                      <a:cubicBezTo>
                        <a:pt x="5209" y="8621"/>
                        <a:pt x="5372" y="6749"/>
                        <a:pt x="6796" y="5040"/>
                      </a:cubicBezTo>
                      <a:cubicBezTo>
                        <a:pt x="6878" y="4918"/>
                        <a:pt x="7000" y="4796"/>
                        <a:pt x="7081" y="4674"/>
                      </a:cubicBezTo>
                      <a:cubicBezTo>
                        <a:pt x="7163" y="4430"/>
                        <a:pt x="7122" y="4145"/>
                        <a:pt x="6919" y="3941"/>
                      </a:cubicBezTo>
                      <a:cubicBezTo>
                        <a:pt x="5738" y="3168"/>
                        <a:pt x="4762" y="2110"/>
                        <a:pt x="4070" y="848"/>
                      </a:cubicBezTo>
                      <a:cubicBezTo>
                        <a:pt x="3948" y="604"/>
                        <a:pt x="3785" y="360"/>
                        <a:pt x="3581" y="116"/>
                      </a:cubicBezTo>
                      <a:cubicBezTo>
                        <a:pt x="3502" y="36"/>
                        <a:pt x="3404" y="0"/>
                        <a:pt x="3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9377640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7740665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6234150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720000" y="1251403"/>
            <a:ext cx="7701600" cy="33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9"/>
          <p:cNvGrpSpPr/>
          <p:nvPr/>
        </p:nvGrpSpPr>
        <p:grpSpPr>
          <a:xfrm>
            <a:off x="118970" y="70898"/>
            <a:ext cx="9288843" cy="5001703"/>
            <a:chOff x="118970" y="71302"/>
            <a:chExt cx="9288843" cy="5001703"/>
          </a:xfrm>
        </p:grpSpPr>
        <p:sp>
          <p:nvSpPr>
            <p:cNvPr id="417" name="Google Shape;417;p9"/>
            <p:cNvSpPr/>
            <p:nvPr/>
          </p:nvSpPr>
          <p:spPr>
            <a:xfrm flipH="1">
              <a:off x="185857" y="2123204"/>
              <a:ext cx="179822" cy="173780"/>
            </a:xfrm>
            <a:custGeom>
              <a:avLst/>
              <a:gdLst/>
              <a:ahLst/>
              <a:cxnLst/>
              <a:rect l="l" t="t" r="r" b="b"/>
              <a:pathLst>
                <a:path w="8303" h="8024" extrusionOk="0">
                  <a:moveTo>
                    <a:pt x="6826" y="0"/>
                  </a:moveTo>
                  <a:cubicBezTo>
                    <a:pt x="6745" y="0"/>
                    <a:pt x="6665" y="22"/>
                    <a:pt x="6593" y="70"/>
                  </a:cubicBezTo>
                  <a:cubicBezTo>
                    <a:pt x="6268" y="314"/>
                    <a:pt x="6064" y="639"/>
                    <a:pt x="4721" y="2104"/>
                  </a:cubicBezTo>
                  <a:cubicBezTo>
                    <a:pt x="4619" y="2225"/>
                    <a:pt x="4538" y="2278"/>
                    <a:pt x="4471" y="2278"/>
                  </a:cubicBezTo>
                  <a:cubicBezTo>
                    <a:pt x="4244" y="2278"/>
                    <a:pt x="4177" y="1674"/>
                    <a:pt x="3988" y="1046"/>
                  </a:cubicBezTo>
                  <a:cubicBezTo>
                    <a:pt x="3884" y="663"/>
                    <a:pt x="3600" y="190"/>
                    <a:pt x="3265" y="190"/>
                  </a:cubicBezTo>
                  <a:cubicBezTo>
                    <a:pt x="3209" y="190"/>
                    <a:pt x="3152" y="203"/>
                    <a:pt x="3093" y="232"/>
                  </a:cubicBezTo>
                  <a:cubicBezTo>
                    <a:pt x="2645" y="436"/>
                    <a:pt x="2808" y="761"/>
                    <a:pt x="2890" y="1168"/>
                  </a:cubicBezTo>
                  <a:cubicBezTo>
                    <a:pt x="3173" y="2260"/>
                    <a:pt x="3375" y="2696"/>
                    <a:pt x="3144" y="2696"/>
                  </a:cubicBezTo>
                  <a:cubicBezTo>
                    <a:pt x="2943" y="2696"/>
                    <a:pt x="2419" y="2370"/>
                    <a:pt x="1343" y="1860"/>
                  </a:cubicBezTo>
                  <a:cubicBezTo>
                    <a:pt x="1116" y="1747"/>
                    <a:pt x="837" y="1633"/>
                    <a:pt x="608" y="1633"/>
                  </a:cubicBezTo>
                  <a:cubicBezTo>
                    <a:pt x="426" y="1633"/>
                    <a:pt x="275" y="1704"/>
                    <a:pt x="204" y="1901"/>
                  </a:cubicBezTo>
                  <a:cubicBezTo>
                    <a:pt x="0" y="2349"/>
                    <a:pt x="570" y="2593"/>
                    <a:pt x="1506" y="3081"/>
                  </a:cubicBezTo>
                  <a:cubicBezTo>
                    <a:pt x="1628" y="3163"/>
                    <a:pt x="1791" y="3163"/>
                    <a:pt x="1913" y="3244"/>
                  </a:cubicBezTo>
                  <a:cubicBezTo>
                    <a:pt x="2198" y="3366"/>
                    <a:pt x="2483" y="3570"/>
                    <a:pt x="2727" y="3773"/>
                  </a:cubicBezTo>
                  <a:cubicBezTo>
                    <a:pt x="2483" y="4099"/>
                    <a:pt x="2116" y="4017"/>
                    <a:pt x="1832" y="4180"/>
                  </a:cubicBezTo>
                  <a:cubicBezTo>
                    <a:pt x="1343" y="4384"/>
                    <a:pt x="896" y="4302"/>
                    <a:pt x="611" y="4791"/>
                  </a:cubicBezTo>
                  <a:cubicBezTo>
                    <a:pt x="489" y="4953"/>
                    <a:pt x="570" y="5197"/>
                    <a:pt x="773" y="5279"/>
                  </a:cubicBezTo>
                  <a:cubicBezTo>
                    <a:pt x="913" y="5325"/>
                    <a:pt x="1057" y="5344"/>
                    <a:pt x="1201" y="5344"/>
                  </a:cubicBezTo>
                  <a:cubicBezTo>
                    <a:pt x="1741" y="5344"/>
                    <a:pt x="2282" y="5086"/>
                    <a:pt x="2562" y="5086"/>
                  </a:cubicBezTo>
                  <a:cubicBezTo>
                    <a:pt x="2732" y="5086"/>
                    <a:pt x="2806" y="5180"/>
                    <a:pt x="2727" y="5482"/>
                  </a:cubicBezTo>
                  <a:cubicBezTo>
                    <a:pt x="2279" y="6947"/>
                    <a:pt x="1872" y="7802"/>
                    <a:pt x="2483" y="8006"/>
                  </a:cubicBezTo>
                  <a:cubicBezTo>
                    <a:pt x="2527" y="8018"/>
                    <a:pt x="2569" y="8023"/>
                    <a:pt x="2608" y="8023"/>
                  </a:cubicBezTo>
                  <a:cubicBezTo>
                    <a:pt x="2963" y="8023"/>
                    <a:pt x="3113" y="7550"/>
                    <a:pt x="3297" y="7110"/>
                  </a:cubicBezTo>
                  <a:cubicBezTo>
                    <a:pt x="3666" y="6043"/>
                    <a:pt x="3798" y="5462"/>
                    <a:pt x="3926" y="5462"/>
                  </a:cubicBezTo>
                  <a:cubicBezTo>
                    <a:pt x="4052" y="5462"/>
                    <a:pt x="4175" y="6022"/>
                    <a:pt x="4518" y="7232"/>
                  </a:cubicBezTo>
                  <a:cubicBezTo>
                    <a:pt x="4658" y="7688"/>
                    <a:pt x="4926" y="7917"/>
                    <a:pt x="5157" y="7917"/>
                  </a:cubicBezTo>
                  <a:cubicBezTo>
                    <a:pt x="5462" y="7917"/>
                    <a:pt x="5703" y="7515"/>
                    <a:pt x="5494" y="6703"/>
                  </a:cubicBezTo>
                  <a:cubicBezTo>
                    <a:pt x="5166" y="5567"/>
                    <a:pt x="5015" y="5099"/>
                    <a:pt x="5234" y="5099"/>
                  </a:cubicBezTo>
                  <a:cubicBezTo>
                    <a:pt x="5424" y="5099"/>
                    <a:pt x="5889" y="5446"/>
                    <a:pt x="6756" y="6011"/>
                  </a:cubicBezTo>
                  <a:cubicBezTo>
                    <a:pt x="6878" y="6093"/>
                    <a:pt x="7000" y="6174"/>
                    <a:pt x="7122" y="6256"/>
                  </a:cubicBezTo>
                  <a:cubicBezTo>
                    <a:pt x="7190" y="6289"/>
                    <a:pt x="7258" y="6304"/>
                    <a:pt x="7324" y="6304"/>
                  </a:cubicBezTo>
                  <a:cubicBezTo>
                    <a:pt x="7736" y="6304"/>
                    <a:pt x="8067" y="5717"/>
                    <a:pt x="7611" y="5401"/>
                  </a:cubicBezTo>
                  <a:cubicBezTo>
                    <a:pt x="5820" y="4139"/>
                    <a:pt x="5209" y="3977"/>
                    <a:pt x="6064" y="3814"/>
                  </a:cubicBezTo>
                  <a:lnTo>
                    <a:pt x="6064" y="3773"/>
                  </a:lnTo>
                  <a:cubicBezTo>
                    <a:pt x="6675" y="3773"/>
                    <a:pt x="7285" y="3692"/>
                    <a:pt x="7855" y="3488"/>
                  </a:cubicBezTo>
                  <a:cubicBezTo>
                    <a:pt x="8302" y="3285"/>
                    <a:pt x="8180" y="2634"/>
                    <a:pt x="7692" y="2593"/>
                  </a:cubicBezTo>
                  <a:cubicBezTo>
                    <a:pt x="7617" y="2585"/>
                    <a:pt x="7538" y="2581"/>
                    <a:pt x="7456" y="2581"/>
                  </a:cubicBezTo>
                  <a:cubicBezTo>
                    <a:pt x="6886" y="2581"/>
                    <a:pt x="6186" y="2757"/>
                    <a:pt x="5884" y="2757"/>
                  </a:cubicBezTo>
                  <a:cubicBezTo>
                    <a:pt x="5805" y="2757"/>
                    <a:pt x="5754" y="2745"/>
                    <a:pt x="5738" y="2715"/>
                  </a:cubicBezTo>
                  <a:cubicBezTo>
                    <a:pt x="5657" y="2552"/>
                    <a:pt x="5861" y="2389"/>
                    <a:pt x="5983" y="2308"/>
                  </a:cubicBezTo>
                  <a:cubicBezTo>
                    <a:pt x="6471" y="1779"/>
                    <a:pt x="6919" y="1250"/>
                    <a:pt x="7326" y="680"/>
                  </a:cubicBezTo>
                  <a:cubicBezTo>
                    <a:pt x="7489" y="353"/>
                    <a:pt x="7154" y="0"/>
                    <a:pt x="6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9"/>
            <p:cNvGrpSpPr/>
            <p:nvPr/>
          </p:nvGrpSpPr>
          <p:grpSpPr>
            <a:xfrm>
              <a:off x="5314952" y="138224"/>
              <a:ext cx="1236948" cy="228145"/>
              <a:chOff x="1498302" y="101475"/>
              <a:chExt cx="1236948" cy="228145"/>
            </a:xfrm>
          </p:grpSpPr>
          <p:sp>
            <p:nvSpPr>
              <p:cNvPr id="419" name="Google Shape;419;p9"/>
              <p:cNvSpPr/>
              <p:nvPr/>
            </p:nvSpPr>
            <p:spPr>
              <a:xfrm rot="-5400000">
                <a:off x="2052772" y="196492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 rot="-5400000">
                <a:off x="1489543" y="20215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 rot="-5400000">
                <a:off x="2577504" y="113685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9"/>
            <p:cNvGrpSpPr/>
            <p:nvPr/>
          </p:nvGrpSpPr>
          <p:grpSpPr>
            <a:xfrm rot="-5400000">
              <a:off x="60497" y="4035449"/>
              <a:ext cx="1045293" cy="928331"/>
              <a:chOff x="465773" y="263164"/>
              <a:chExt cx="1045293" cy="928331"/>
            </a:xfrm>
          </p:grpSpPr>
          <p:sp>
            <p:nvSpPr>
              <p:cNvPr id="423" name="Google Shape;423;p9"/>
              <p:cNvSpPr/>
              <p:nvPr/>
            </p:nvSpPr>
            <p:spPr>
              <a:xfrm>
                <a:off x="465773" y="9981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1311668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 rot="-7200043">
                <a:off x="616588" y="233573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>
              <a:off x="2478348" y="74741"/>
              <a:ext cx="2385606" cy="355111"/>
              <a:chOff x="7419699" y="299699"/>
              <a:chExt cx="2221028" cy="330613"/>
            </a:xfrm>
          </p:grpSpPr>
          <p:sp>
            <p:nvSpPr>
              <p:cNvPr id="427" name="Google Shape;427;p9"/>
              <p:cNvSpPr/>
              <p:nvPr/>
            </p:nvSpPr>
            <p:spPr>
              <a:xfrm>
                <a:off x="9485147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8702261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9"/>
            <p:cNvGrpSpPr/>
            <p:nvPr/>
          </p:nvGrpSpPr>
          <p:grpSpPr>
            <a:xfrm>
              <a:off x="3046663" y="4760683"/>
              <a:ext cx="1094429" cy="263735"/>
              <a:chOff x="2323185" y="4544866"/>
              <a:chExt cx="1094429" cy="263735"/>
            </a:xfrm>
          </p:grpSpPr>
          <p:sp>
            <p:nvSpPr>
              <p:cNvPr id="432" name="Google Shape;432;p9"/>
              <p:cNvSpPr/>
              <p:nvPr/>
            </p:nvSpPr>
            <p:spPr>
              <a:xfrm rot="-6299960">
                <a:off x="2347646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rot="-6299960">
                <a:off x="3205361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9"/>
            <p:cNvGrpSpPr/>
            <p:nvPr/>
          </p:nvGrpSpPr>
          <p:grpSpPr>
            <a:xfrm>
              <a:off x="6753053" y="4748497"/>
              <a:ext cx="1642914" cy="288107"/>
              <a:chOff x="2374837" y="4744366"/>
              <a:chExt cx="1642914" cy="288107"/>
            </a:xfrm>
          </p:grpSpPr>
          <p:sp>
            <p:nvSpPr>
              <p:cNvPr id="435" name="Google Shape;435;p9"/>
              <p:cNvSpPr/>
              <p:nvPr/>
            </p:nvSpPr>
            <p:spPr>
              <a:xfrm rot="-6299960">
                <a:off x="2399299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 rot="-6300015">
                <a:off x="3851599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 rot="-6299960">
                <a:off x="315408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8" name="Google Shape;438;p9"/>
            <p:cNvSpPr/>
            <p:nvPr/>
          </p:nvSpPr>
          <p:spPr>
            <a:xfrm>
              <a:off x="1489974" y="4715238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8293788" y="74984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9"/>
            <p:cNvGrpSpPr/>
            <p:nvPr/>
          </p:nvGrpSpPr>
          <p:grpSpPr>
            <a:xfrm>
              <a:off x="185843" y="2792522"/>
              <a:ext cx="251398" cy="688907"/>
              <a:chOff x="113835" y="2698525"/>
              <a:chExt cx="251398" cy="688907"/>
            </a:xfrm>
          </p:grpSpPr>
          <p:sp>
            <p:nvSpPr>
              <p:cNvPr id="441" name="Google Shape;441;p9"/>
              <p:cNvSpPr/>
              <p:nvPr/>
            </p:nvSpPr>
            <p:spPr>
              <a:xfrm rot="5400000">
                <a:off x="245000" y="32671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 rot="5400000">
                <a:off x="101626" y="271073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9"/>
            <p:cNvGrpSpPr/>
            <p:nvPr/>
          </p:nvGrpSpPr>
          <p:grpSpPr>
            <a:xfrm>
              <a:off x="8838631" y="3821114"/>
              <a:ext cx="138491" cy="925309"/>
              <a:chOff x="101359" y="2766923"/>
              <a:chExt cx="138491" cy="925309"/>
            </a:xfrm>
          </p:grpSpPr>
          <p:sp>
            <p:nvSpPr>
              <p:cNvPr id="444" name="Google Shape;444;p9"/>
              <p:cNvSpPr/>
              <p:nvPr/>
            </p:nvSpPr>
            <p:spPr>
              <a:xfrm rot="5400000">
                <a:off x="106721" y="2777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 rot="5400000">
                <a:off x="926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9"/>
            <p:cNvGrpSpPr/>
            <p:nvPr/>
          </p:nvGrpSpPr>
          <p:grpSpPr>
            <a:xfrm>
              <a:off x="7002898" y="85506"/>
              <a:ext cx="839892" cy="333582"/>
              <a:chOff x="2216385" y="4719341"/>
              <a:chExt cx="839892" cy="333582"/>
            </a:xfrm>
          </p:grpSpPr>
          <p:sp>
            <p:nvSpPr>
              <p:cNvPr id="447" name="Google Shape;447;p9"/>
              <p:cNvSpPr/>
              <p:nvPr/>
            </p:nvSpPr>
            <p:spPr>
              <a:xfrm rot="-6299960">
                <a:off x="2240846" y="47433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9"/>
            <p:cNvGrpSpPr/>
            <p:nvPr/>
          </p:nvGrpSpPr>
          <p:grpSpPr>
            <a:xfrm rot="5400000">
              <a:off x="294978" y="-104706"/>
              <a:ext cx="1556364" cy="1908380"/>
              <a:chOff x="35509" y="3264493"/>
              <a:chExt cx="1556364" cy="1908380"/>
            </a:xfrm>
          </p:grpSpPr>
          <p:grpSp>
            <p:nvGrpSpPr>
              <p:cNvPr id="450" name="Google Shape;450;p9"/>
              <p:cNvGrpSpPr/>
              <p:nvPr/>
            </p:nvGrpSpPr>
            <p:grpSpPr>
              <a:xfrm>
                <a:off x="35509" y="3264493"/>
                <a:ext cx="1556364" cy="1908380"/>
                <a:chOff x="81562" y="2967748"/>
                <a:chExt cx="1411540" cy="1730800"/>
              </a:xfrm>
            </p:grpSpPr>
            <p:sp>
              <p:nvSpPr>
                <p:cNvPr id="451" name="Google Shape;451;p9"/>
                <p:cNvSpPr/>
                <p:nvPr/>
              </p:nvSpPr>
              <p:spPr>
                <a:xfrm rot="-1799866">
                  <a:off x="159925" y="3586077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rot="-1799866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rot="-1799866">
                  <a:off x="228326" y="2996477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" name="Google Shape;455;p9"/>
              <p:cNvSpPr/>
              <p:nvPr/>
            </p:nvSpPr>
            <p:spPr>
              <a:xfrm rot="-1799788">
                <a:off x="159691" y="4896851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9"/>
            <p:cNvGrpSpPr/>
            <p:nvPr/>
          </p:nvGrpSpPr>
          <p:grpSpPr>
            <a:xfrm>
              <a:off x="4583757" y="4712095"/>
              <a:ext cx="1726631" cy="360910"/>
              <a:chOff x="5527929" y="4669674"/>
              <a:chExt cx="1726631" cy="360910"/>
            </a:xfrm>
          </p:grpSpPr>
          <p:grpSp>
            <p:nvGrpSpPr>
              <p:cNvPr id="457" name="Google Shape;457;p9"/>
              <p:cNvGrpSpPr/>
              <p:nvPr/>
            </p:nvGrpSpPr>
            <p:grpSpPr>
              <a:xfrm>
                <a:off x="5527929" y="4669674"/>
                <a:ext cx="1726631" cy="360198"/>
                <a:chOff x="9377640" y="155276"/>
                <a:chExt cx="1607514" cy="335349"/>
              </a:xfrm>
            </p:grpSpPr>
            <p:sp>
              <p:nvSpPr>
                <p:cNvPr id="458" name="Google Shape;458;p9"/>
                <p:cNvSpPr/>
                <p:nvPr/>
              </p:nvSpPr>
              <p:spPr>
                <a:xfrm>
                  <a:off x="9377640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10649333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0" name="Google Shape;460;p9"/>
              <p:cNvSpPr/>
              <p:nvPr/>
            </p:nvSpPr>
            <p:spPr>
              <a:xfrm>
                <a:off x="6234150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9"/>
            <p:cNvGrpSpPr/>
            <p:nvPr/>
          </p:nvGrpSpPr>
          <p:grpSpPr>
            <a:xfrm rot="-5400000">
              <a:off x="7699268" y="1908086"/>
              <a:ext cx="2417216" cy="355111"/>
              <a:chOff x="7419699" y="299699"/>
              <a:chExt cx="2250457" cy="330613"/>
            </a:xfrm>
          </p:grpSpPr>
          <p:sp>
            <p:nvSpPr>
              <p:cNvPr id="462" name="Google Shape;462;p9"/>
              <p:cNvSpPr/>
              <p:nvPr/>
            </p:nvSpPr>
            <p:spPr>
              <a:xfrm rot="5400000">
                <a:off x="9485147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 rot="5400000"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8702261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6" name="Google Shape;466;p9"/>
          <p:cNvSpPr txBox="1">
            <a:spLocks noGrp="1"/>
          </p:cNvSpPr>
          <p:nvPr>
            <p:ph type="subTitle" idx="1"/>
          </p:nvPr>
        </p:nvSpPr>
        <p:spPr>
          <a:xfrm>
            <a:off x="4560842" y="2015785"/>
            <a:ext cx="3657900" cy="19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7" name="Google Shape;467;p9"/>
          <p:cNvSpPr txBox="1">
            <a:spLocks noGrp="1"/>
          </p:cNvSpPr>
          <p:nvPr>
            <p:ph type="title"/>
          </p:nvPr>
        </p:nvSpPr>
        <p:spPr>
          <a:xfrm>
            <a:off x="4560950" y="1291693"/>
            <a:ext cx="36579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13"/>
          <p:cNvGrpSpPr/>
          <p:nvPr/>
        </p:nvGrpSpPr>
        <p:grpSpPr>
          <a:xfrm>
            <a:off x="79065" y="49338"/>
            <a:ext cx="9793335" cy="5044824"/>
            <a:chOff x="79065" y="57973"/>
            <a:chExt cx="9793335" cy="5044824"/>
          </a:xfrm>
        </p:grpSpPr>
        <p:sp>
          <p:nvSpPr>
            <p:cNvPr id="533" name="Google Shape;533;p13"/>
            <p:cNvSpPr/>
            <p:nvPr/>
          </p:nvSpPr>
          <p:spPr>
            <a:xfrm rot="3055618">
              <a:off x="1431383" y="4637483"/>
              <a:ext cx="199097" cy="463217"/>
            </a:xfrm>
            <a:custGeom>
              <a:avLst/>
              <a:gdLst/>
              <a:ahLst/>
              <a:cxnLst/>
              <a:rect l="l" t="t" r="r" b="b"/>
              <a:pathLst>
                <a:path w="7370" h="17147" extrusionOk="0">
                  <a:moveTo>
                    <a:pt x="2432" y="4571"/>
                  </a:moveTo>
                  <a:cubicBezTo>
                    <a:pt x="3357" y="4571"/>
                    <a:pt x="4266" y="5132"/>
                    <a:pt x="3699" y="5447"/>
                  </a:cubicBezTo>
                  <a:cubicBezTo>
                    <a:pt x="3399" y="5634"/>
                    <a:pt x="3048" y="5725"/>
                    <a:pt x="2692" y="5725"/>
                  </a:cubicBezTo>
                  <a:cubicBezTo>
                    <a:pt x="2282" y="5725"/>
                    <a:pt x="1867" y="5603"/>
                    <a:pt x="1521" y="5366"/>
                  </a:cubicBezTo>
                  <a:cubicBezTo>
                    <a:pt x="1320" y="5164"/>
                    <a:pt x="1400" y="4801"/>
                    <a:pt x="1683" y="4721"/>
                  </a:cubicBezTo>
                  <a:cubicBezTo>
                    <a:pt x="1912" y="4615"/>
                    <a:pt x="2173" y="4571"/>
                    <a:pt x="2432" y="4571"/>
                  </a:cubicBezTo>
                  <a:close/>
                  <a:moveTo>
                    <a:pt x="2818" y="10944"/>
                  </a:moveTo>
                  <a:cubicBezTo>
                    <a:pt x="3168" y="10944"/>
                    <a:pt x="3515" y="11054"/>
                    <a:pt x="3739" y="11335"/>
                  </a:cubicBezTo>
                  <a:cubicBezTo>
                    <a:pt x="4084" y="11802"/>
                    <a:pt x="3303" y="12104"/>
                    <a:pt x="2586" y="12104"/>
                  </a:cubicBezTo>
                  <a:cubicBezTo>
                    <a:pt x="2128" y="12104"/>
                    <a:pt x="1696" y="11981"/>
                    <a:pt x="1602" y="11698"/>
                  </a:cubicBezTo>
                  <a:cubicBezTo>
                    <a:pt x="1497" y="11329"/>
                    <a:pt x="2163" y="10944"/>
                    <a:pt x="2818" y="10944"/>
                  </a:cubicBezTo>
                  <a:close/>
                  <a:moveTo>
                    <a:pt x="4804" y="1"/>
                  </a:moveTo>
                  <a:cubicBezTo>
                    <a:pt x="4433" y="1"/>
                    <a:pt x="4123" y="275"/>
                    <a:pt x="4264" y="768"/>
                  </a:cubicBezTo>
                  <a:cubicBezTo>
                    <a:pt x="4344" y="1172"/>
                    <a:pt x="4990" y="2180"/>
                    <a:pt x="5030" y="3067"/>
                  </a:cubicBezTo>
                  <a:cubicBezTo>
                    <a:pt x="5067" y="3664"/>
                    <a:pt x="4949" y="3847"/>
                    <a:pt x="4736" y="3847"/>
                  </a:cubicBezTo>
                  <a:cubicBezTo>
                    <a:pt x="4488" y="3847"/>
                    <a:pt x="4111" y="3600"/>
                    <a:pt x="3699" y="3470"/>
                  </a:cubicBezTo>
                  <a:cubicBezTo>
                    <a:pt x="3234" y="3323"/>
                    <a:pt x="2740" y="3242"/>
                    <a:pt x="2271" y="3242"/>
                  </a:cubicBezTo>
                  <a:cubicBezTo>
                    <a:pt x="1071" y="3242"/>
                    <a:pt x="29" y="3768"/>
                    <a:pt x="29" y="5043"/>
                  </a:cubicBezTo>
                  <a:cubicBezTo>
                    <a:pt x="0" y="6311"/>
                    <a:pt x="1228" y="7085"/>
                    <a:pt x="2593" y="7085"/>
                  </a:cubicBezTo>
                  <a:cubicBezTo>
                    <a:pt x="3138" y="7085"/>
                    <a:pt x="3705" y="6961"/>
                    <a:pt x="4223" y="6697"/>
                  </a:cubicBezTo>
                  <a:cubicBezTo>
                    <a:pt x="4535" y="6549"/>
                    <a:pt x="4727" y="6455"/>
                    <a:pt x="4861" y="6455"/>
                  </a:cubicBezTo>
                  <a:cubicBezTo>
                    <a:pt x="5056" y="6455"/>
                    <a:pt x="5128" y="6655"/>
                    <a:pt x="5272" y="7181"/>
                  </a:cubicBezTo>
                  <a:cubicBezTo>
                    <a:pt x="5554" y="8149"/>
                    <a:pt x="5514" y="9197"/>
                    <a:pt x="5151" y="10125"/>
                  </a:cubicBezTo>
                  <a:cubicBezTo>
                    <a:pt x="5061" y="10355"/>
                    <a:pt x="4960" y="10439"/>
                    <a:pt x="4825" y="10439"/>
                  </a:cubicBezTo>
                  <a:cubicBezTo>
                    <a:pt x="4536" y="10439"/>
                    <a:pt x="4095" y="10048"/>
                    <a:pt x="3296" y="9883"/>
                  </a:cubicBezTo>
                  <a:cubicBezTo>
                    <a:pt x="3116" y="9848"/>
                    <a:pt x="2926" y="9831"/>
                    <a:pt x="2733" y="9831"/>
                  </a:cubicBezTo>
                  <a:cubicBezTo>
                    <a:pt x="1583" y="9831"/>
                    <a:pt x="317" y="10443"/>
                    <a:pt x="352" y="11617"/>
                  </a:cubicBezTo>
                  <a:cubicBezTo>
                    <a:pt x="392" y="12181"/>
                    <a:pt x="674" y="12665"/>
                    <a:pt x="1158" y="12948"/>
                  </a:cubicBezTo>
                  <a:cubicBezTo>
                    <a:pt x="1714" y="13275"/>
                    <a:pt x="2229" y="13384"/>
                    <a:pt x="2686" y="13384"/>
                  </a:cubicBezTo>
                  <a:cubicBezTo>
                    <a:pt x="3598" y="13384"/>
                    <a:pt x="4278" y="12950"/>
                    <a:pt x="4595" y="12950"/>
                  </a:cubicBezTo>
                  <a:cubicBezTo>
                    <a:pt x="4706" y="12950"/>
                    <a:pt x="4773" y="13004"/>
                    <a:pt x="4788" y="13149"/>
                  </a:cubicBezTo>
                  <a:cubicBezTo>
                    <a:pt x="5151" y="16053"/>
                    <a:pt x="2772" y="15932"/>
                    <a:pt x="2973" y="16739"/>
                  </a:cubicBezTo>
                  <a:cubicBezTo>
                    <a:pt x="3031" y="17018"/>
                    <a:pt x="3236" y="17146"/>
                    <a:pt x="3518" y="17146"/>
                  </a:cubicBezTo>
                  <a:cubicBezTo>
                    <a:pt x="4622" y="17146"/>
                    <a:pt x="6889" y="15171"/>
                    <a:pt x="5958" y="12504"/>
                  </a:cubicBezTo>
                  <a:cubicBezTo>
                    <a:pt x="5595" y="11496"/>
                    <a:pt x="6119" y="11577"/>
                    <a:pt x="6522" y="10326"/>
                  </a:cubicBezTo>
                  <a:cubicBezTo>
                    <a:pt x="6966" y="8874"/>
                    <a:pt x="6885" y="7261"/>
                    <a:pt x="6200" y="5890"/>
                  </a:cubicBezTo>
                  <a:cubicBezTo>
                    <a:pt x="5554" y="4479"/>
                    <a:pt x="7369" y="3591"/>
                    <a:pt x="5554" y="446"/>
                  </a:cubicBezTo>
                  <a:cubicBezTo>
                    <a:pt x="5369" y="142"/>
                    <a:pt x="5071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4" name="Google Shape;534;p13"/>
            <p:cNvGrpSpPr/>
            <p:nvPr/>
          </p:nvGrpSpPr>
          <p:grpSpPr>
            <a:xfrm>
              <a:off x="4068946" y="155816"/>
              <a:ext cx="1236948" cy="228145"/>
              <a:chOff x="1498302" y="101475"/>
              <a:chExt cx="1236948" cy="228145"/>
            </a:xfrm>
          </p:grpSpPr>
          <p:sp>
            <p:nvSpPr>
              <p:cNvPr id="535" name="Google Shape;535;p13"/>
              <p:cNvSpPr/>
              <p:nvPr/>
            </p:nvSpPr>
            <p:spPr>
              <a:xfrm rot="-5400000">
                <a:off x="2052772" y="196492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 rot="-5400000">
                <a:off x="1489543" y="20215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 rot="-5400000">
                <a:off x="2577504" y="113685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13"/>
            <p:cNvGrpSpPr/>
            <p:nvPr/>
          </p:nvGrpSpPr>
          <p:grpSpPr>
            <a:xfrm flipH="1">
              <a:off x="7988973" y="57973"/>
              <a:ext cx="1045293" cy="928331"/>
              <a:chOff x="465773" y="263164"/>
              <a:chExt cx="1045293" cy="928331"/>
            </a:xfrm>
          </p:grpSpPr>
          <p:sp>
            <p:nvSpPr>
              <p:cNvPr id="539" name="Google Shape;539;p13"/>
              <p:cNvSpPr/>
              <p:nvPr/>
            </p:nvSpPr>
            <p:spPr>
              <a:xfrm>
                <a:off x="465773" y="9981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1311668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 rot="-7200043">
                <a:off x="616588" y="233573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13"/>
            <p:cNvGrpSpPr/>
            <p:nvPr/>
          </p:nvGrpSpPr>
          <p:grpSpPr>
            <a:xfrm>
              <a:off x="1163259" y="92333"/>
              <a:ext cx="2385606" cy="355111"/>
              <a:chOff x="7419699" y="299699"/>
              <a:chExt cx="2221028" cy="330613"/>
            </a:xfrm>
          </p:grpSpPr>
          <p:sp>
            <p:nvSpPr>
              <p:cNvPr id="543" name="Google Shape;543;p13"/>
              <p:cNvSpPr/>
              <p:nvPr/>
            </p:nvSpPr>
            <p:spPr>
              <a:xfrm>
                <a:off x="9485147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8702261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13"/>
            <p:cNvGrpSpPr/>
            <p:nvPr/>
          </p:nvGrpSpPr>
          <p:grpSpPr>
            <a:xfrm>
              <a:off x="2073815" y="4737226"/>
              <a:ext cx="1094429" cy="263735"/>
              <a:chOff x="2323185" y="4544866"/>
              <a:chExt cx="1094429" cy="263735"/>
            </a:xfrm>
          </p:grpSpPr>
          <p:sp>
            <p:nvSpPr>
              <p:cNvPr id="548" name="Google Shape;548;p13"/>
              <p:cNvSpPr/>
              <p:nvPr/>
            </p:nvSpPr>
            <p:spPr>
              <a:xfrm rot="-6299960">
                <a:off x="2347646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 rot="-6299960">
                <a:off x="3205361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13"/>
            <p:cNvSpPr/>
            <p:nvPr/>
          </p:nvSpPr>
          <p:spPr>
            <a:xfrm>
              <a:off x="8758375" y="1208388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8134263" y="4691781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13"/>
            <p:cNvGrpSpPr/>
            <p:nvPr/>
          </p:nvGrpSpPr>
          <p:grpSpPr>
            <a:xfrm>
              <a:off x="8758380" y="1868911"/>
              <a:ext cx="251398" cy="2483743"/>
              <a:chOff x="8758380" y="1868911"/>
              <a:chExt cx="251398" cy="2483743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8783076" y="1868911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8764555" y="2496868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5" name="Google Shape;555;p13"/>
              <p:cNvGrpSpPr/>
              <p:nvPr/>
            </p:nvGrpSpPr>
            <p:grpSpPr>
              <a:xfrm>
                <a:off x="8758380" y="3083809"/>
                <a:ext cx="251398" cy="1268845"/>
                <a:chOff x="185843" y="1455684"/>
                <a:chExt cx="251398" cy="1268845"/>
              </a:xfrm>
            </p:grpSpPr>
            <p:sp>
              <p:nvSpPr>
                <p:cNvPr id="556" name="Google Shape;556;p13"/>
                <p:cNvSpPr/>
                <p:nvPr/>
              </p:nvSpPr>
              <p:spPr>
                <a:xfrm flipH="1">
                  <a:off x="196732" y="1455684"/>
                  <a:ext cx="179822" cy="17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3" h="8024" extrusionOk="0">
                      <a:moveTo>
                        <a:pt x="6826" y="0"/>
                      </a:moveTo>
                      <a:cubicBezTo>
                        <a:pt x="6745" y="0"/>
                        <a:pt x="6665" y="22"/>
                        <a:pt x="6593" y="70"/>
                      </a:cubicBezTo>
                      <a:cubicBezTo>
                        <a:pt x="6268" y="314"/>
                        <a:pt x="6064" y="639"/>
                        <a:pt x="4721" y="2104"/>
                      </a:cubicBezTo>
                      <a:cubicBezTo>
                        <a:pt x="4619" y="2225"/>
                        <a:pt x="4538" y="2278"/>
                        <a:pt x="4471" y="2278"/>
                      </a:cubicBezTo>
                      <a:cubicBezTo>
                        <a:pt x="4244" y="2278"/>
                        <a:pt x="4177" y="1674"/>
                        <a:pt x="3988" y="1046"/>
                      </a:cubicBezTo>
                      <a:cubicBezTo>
                        <a:pt x="3884" y="663"/>
                        <a:pt x="3600" y="190"/>
                        <a:pt x="3265" y="190"/>
                      </a:cubicBezTo>
                      <a:cubicBezTo>
                        <a:pt x="3209" y="190"/>
                        <a:pt x="3152" y="203"/>
                        <a:pt x="3093" y="232"/>
                      </a:cubicBezTo>
                      <a:cubicBezTo>
                        <a:pt x="2645" y="436"/>
                        <a:pt x="2808" y="761"/>
                        <a:pt x="2890" y="1168"/>
                      </a:cubicBezTo>
                      <a:cubicBezTo>
                        <a:pt x="3173" y="2260"/>
                        <a:pt x="3375" y="2696"/>
                        <a:pt x="3144" y="2696"/>
                      </a:cubicBezTo>
                      <a:cubicBezTo>
                        <a:pt x="2943" y="2696"/>
                        <a:pt x="2419" y="2370"/>
                        <a:pt x="1343" y="1860"/>
                      </a:cubicBezTo>
                      <a:cubicBezTo>
                        <a:pt x="1116" y="1747"/>
                        <a:pt x="837" y="1633"/>
                        <a:pt x="608" y="1633"/>
                      </a:cubicBezTo>
                      <a:cubicBezTo>
                        <a:pt x="426" y="1633"/>
                        <a:pt x="275" y="1704"/>
                        <a:pt x="204" y="1901"/>
                      </a:cubicBezTo>
                      <a:cubicBezTo>
                        <a:pt x="0" y="2349"/>
                        <a:pt x="570" y="2593"/>
                        <a:pt x="1506" y="3081"/>
                      </a:cubicBezTo>
                      <a:cubicBezTo>
                        <a:pt x="1628" y="3163"/>
                        <a:pt x="1791" y="3163"/>
                        <a:pt x="1913" y="3244"/>
                      </a:cubicBezTo>
                      <a:cubicBezTo>
                        <a:pt x="2198" y="3366"/>
                        <a:pt x="2483" y="3570"/>
                        <a:pt x="2727" y="3773"/>
                      </a:cubicBezTo>
                      <a:cubicBezTo>
                        <a:pt x="2483" y="4099"/>
                        <a:pt x="2116" y="4017"/>
                        <a:pt x="1832" y="4180"/>
                      </a:cubicBezTo>
                      <a:cubicBezTo>
                        <a:pt x="1343" y="4384"/>
                        <a:pt x="896" y="4302"/>
                        <a:pt x="611" y="4791"/>
                      </a:cubicBezTo>
                      <a:cubicBezTo>
                        <a:pt x="489" y="4953"/>
                        <a:pt x="570" y="5197"/>
                        <a:pt x="773" y="5279"/>
                      </a:cubicBezTo>
                      <a:cubicBezTo>
                        <a:pt x="913" y="5325"/>
                        <a:pt x="1057" y="5344"/>
                        <a:pt x="1201" y="5344"/>
                      </a:cubicBezTo>
                      <a:cubicBezTo>
                        <a:pt x="1741" y="5344"/>
                        <a:pt x="2282" y="5086"/>
                        <a:pt x="2562" y="5086"/>
                      </a:cubicBezTo>
                      <a:cubicBezTo>
                        <a:pt x="2732" y="5086"/>
                        <a:pt x="2806" y="5180"/>
                        <a:pt x="2727" y="5482"/>
                      </a:cubicBezTo>
                      <a:cubicBezTo>
                        <a:pt x="2279" y="6947"/>
                        <a:pt x="1872" y="7802"/>
                        <a:pt x="2483" y="8006"/>
                      </a:cubicBezTo>
                      <a:cubicBezTo>
                        <a:pt x="2527" y="8018"/>
                        <a:pt x="2569" y="8023"/>
                        <a:pt x="2608" y="8023"/>
                      </a:cubicBezTo>
                      <a:cubicBezTo>
                        <a:pt x="2963" y="8023"/>
                        <a:pt x="3113" y="7550"/>
                        <a:pt x="3297" y="7110"/>
                      </a:cubicBezTo>
                      <a:cubicBezTo>
                        <a:pt x="3666" y="6043"/>
                        <a:pt x="3798" y="5462"/>
                        <a:pt x="3926" y="5462"/>
                      </a:cubicBezTo>
                      <a:cubicBezTo>
                        <a:pt x="4052" y="5462"/>
                        <a:pt x="4175" y="6022"/>
                        <a:pt x="4518" y="7232"/>
                      </a:cubicBezTo>
                      <a:cubicBezTo>
                        <a:pt x="4658" y="7688"/>
                        <a:pt x="4926" y="7917"/>
                        <a:pt x="5157" y="7917"/>
                      </a:cubicBezTo>
                      <a:cubicBezTo>
                        <a:pt x="5462" y="7917"/>
                        <a:pt x="5703" y="7515"/>
                        <a:pt x="5494" y="6703"/>
                      </a:cubicBezTo>
                      <a:cubicBezTo>
                        <a:pt x="5166" y="5567"/>
                        <a:pt x="5015" y="5099"/>
                        <a:pt x="5234" y="5099"/>
                      </a:cubicBezTo>
                      <a:cubicBezTo>
                        <a:pt x="5424" y="5099"/>
                        <a:pt x="5889" y="5446"/>
                        <a:pt x="6756" y="6011"/>
                      </a:cubicBezTo>
                      <a:cubicBezTo>
                        <a:pt x="6878" y="6093"/>
                        <a:pt x="7000" y="6174"/>
                        <a:pt x="7122" y="6256"/>
                      </a:cubicBezTo>
                      <a:cubicBezTo>
                        <a:pt x="7190" y="6289"/>
                        <a:pt x="7258" y="6304"/>
                        <a:pt x="7324" y="6304"/>
                      </a:cubicBezTo>
                      <a:cubicBezTo>
                        <a:pt x="7736" y="6304"/>
                        <a:pt x="8067" y="5717"/>
                        <a:pt x="7611" y="5401"/>
                      </a:cubicBezTo>
                      <a:cubicBezTo>
                        <a:pt x="5820" y="4139"/>
                        <a:pt x="5209" y="3977"/>
                        <a:pt x="6064" y="3814"/>
                      </a:cubicBezTo>
                      <a:lnTo>
                        <a:pt x="6064" y="3773"/>
                      </a:lnTo>
                      <a:cubicBezTo>
                        <a:pt x="6675" y="3773"/>
                        <a:pt x="7285" y="3692"/>
                        <a:pt x="7855" y="3488"/>
                      </a:cubicBezTo>
                      <a:cubicBezTo>
                        <a:pt x="8302" y="3285"/>
                        <a:pt x="8180" y="2634"/>
                        <a:pt x="7692" y="2593"/>
                      </a:cubicBezTo>
                      <a:cubicBezTo>
                        <a:pt x="7617" y="2585"/>
                        <a:pt x="7538" y="2581"/>
                        <a:pt x="7456" y="2581"/>
                      </a:cubicBezTo>
                      <a:cubicBezTo>
                        <a:pt x="6886" y="2581"/>
                        <a:pt x="6186" y="2757"/>
                        <a:pt x="5884" y="2757"/>
                      </a:cubicBezTo>
                      <a:cubicBezTo>
                        <a:pt x="5805" y="2757"/>
                        <a:pt x="5754" y="2745"/>
                        <a:pt x="5738" y="2715"/>
                      </a:cubicBezTo>
                      <a:cubicBezTo>
                        <a:pt x="5657" y="2552"/>
                        <a:pt x="5861" y="2389"/>
                        <a:pt x="5983" y="2308"/>
                      </a:cubicBezTo>
                      <a:cubicBezTo>
                        <a:pt x="6471" y="1779"/>
                        <a:pt x="6919" y="1250"/>
                        <a:pt x="7326" y="680"/>
                      </a:cubicBezTo>
                      <a:cubicBezTo>
                        <a:pt x="7489" y="353"/>
                        <a:pt x="7154" y="0"/>
                        <a:pt x="6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85843" y="2035621"/>
                  <a:ext cx="251398" cy="688907"/>
                  <a:chOff x="113835" y="2698525"/>
                  <a:chExt cx="251398" cy="688907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5400000">
                    <a:off x="245000" y="3267198"/>
                    <a:ext cx="128993" cy="11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1" h="3086" extrusionOk="0">
                        <a:moveTo>
                          <a:pt x="1535" y="1"/>
                        </a:moveTo>
                        <a:cubicBezTo>
                          <a:pt x="668" y="1"/>
                          <a:pt x="1" y="701"/>
                          <a:pt x="1" y="1535"/>
                        </a:cubicBezTo>
                        <a:cubicBezTo>
                          <a:pt x="1" y="2464"/>
                          <a:pt x="755" y="3085"/>
                          <a:pt x="1541" y="3085"/>
                        </a:cubicBezTo>
                        <a:cubicBezTo>
                          <a:pt x="1913" y="3085"/>
                          <a:pt x="2292" y="2947"/>
                          <a:pt x="2603" y="2636"/>
                        </a:cubicBezTo>
                        <a:cubicBezTo>
                          <a:pt x="3570" y="1669"/>
                          <a:pt x="2870" y="1"/>
                          <a:pt x="15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5400000">
                    <a:off x="101626" y="2710734"/>
                    <a:ext cx="169956" cy="145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5" h="4029" extrusionOk="0">
                        <a:moveTo>
                          <a:pt x="2002" y="1"/>
                        </a:moveTo>
                        <a:cubicBezTo>
                          <a:pt x="902" y="1"/>
                          <a:pt x="1" y="901"/>
                          <a:pt x="1" y="2002"/>
                        </a:cubicBezTo>
                        <a:cubicBezTo>
                          <a:pt x="1" y="3222"/>
                          <a:pt x="995" y="4029"/>
                          <a:pt x="2031" y="4029"/>
                        </a:cubicBezTo>
                        <a:cubicBezTo>
                          <a:pt x="2525" y="4029"/>
                          <a:pt x="3028" y="3846"/>
                          <a:pt x="3437" y="3436"/>
                        </a:cubicBezTo>
                        <a:cubicBezTo>
                          <a:pt x="4704" y="2169"/>
                          <a:pt x="3804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60" name="Google Shape;560;p13"/>
            <p:cNvGrpSpPr/>
            <p:nvPr/>
          </p:nvGrpSpPr>
          <p:grpSpPr>
            <a:xfrm rot="5400000">
              <a:off x="4029402" y="4406439"/>
              <a:ext cx="138491" cy="925309"/>
              <a:chOff x="101359" y="2766923"/>
              <a:chExt cx="138491" cy="925309"/>
            </a:xfrm>
          </p:grpSpPr>
          <p:sp>
            <p:nvSpPr>
              <p:cNvPr id="561" name="Google Shape;561;p13"/>
              <p:cNvSpPr/>
              <p:nvPr/>
            </p:nvSpPr>
            <p:spPr>
              <a:xfrm rot="5400000">
                <a:off x="106721" y="2777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 rot="5400000">
                <a:off x="926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13"/>
            <p:cNvGrpSpPr/>
            <p:nvPr/>
          </p:nvGrpSpPr>
          <p:grpSpPr>
            <a:xfrm flipH="1">
              <a:off x="109734" y="138023"/>
              <a:ext cx="533442" cy="875719"/>
              <a:chOff x="2584160" y="4646991"/>
              <a:chExt cx="533442" cy="875719"/>
            </a:xfrm>
          </p:grpSpPr>
          <p:sp>
            <p:nvSpPr>
              <p:cNvPr id="564" name="Google Shape;564;p13"/>
              <p:cNvSpPr/>
              <p:nvPr/>
            </p:nvSpPr>
            <p:spPr>
              <a:xfrm rot="-6299960">
                <a:off x="2608621" y="467096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 rot="-6299960">
                <a:off x="2933568" y="5338812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" name="Google Shape;566;p13"/>
            <p:cNvGrpSpPr/>
            <p:nvPr/>
          </p:nvGrpSpPr>
          <p:grpSpPr>
            <a:xfrm>
              <a:off x="79065" y="2534881"/>
              <a:ext cx="993002" cy="2567917"/>
              <a:chOff x="598871" y="2604956"/>
              <a:chExt cx="993002" cy="2567917"/>
            </a:xfrm>
          </p:grpSpPr>
          <p:grpSp>
            <p:nvGrpSpPr>
              <p:cNvPr id="567" name="Google Shape;567;p13"/>
              <p:cNvGrpSpPr/>
              <p:nvPr/>
            </p:nvGrpSpPr>
            <p:grpSpPr>
              <a:xfrm>
                <a:off x="598871" y="2604956"/>
                <a:ext cx="993002" cy="2567917"/>
                <a:chOff x="592502" y="2369583"/>
                <a:chExt cx="900600" cy="2328965"/>
              </a:xfrm>
            </p:grpSpPr>
            <p:sp>
              <p:nvSpPr>
                <p:cNvPr id="568" name="Google Shape;568;p13"/>
                <p:cNvSpPr/>
                <p:nvPr/>
              </p:nvSpPr>
              <p:spPr>
                <a:xfrm rot="-1799866">
                  <a:off x="670864" y="2960738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13"/>
                <p:cNvSpPr/>
                <p:nvPr/>
              </p:nvSpPr>
              <p:spPr>
                <a:xfrm rot="-1799866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13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13"/>
                <p:cNvSpPr/>
                <p:nvPr/>
              </p:nvSpPr>
              <p:spPr>
                <a:xfrm rot="-1799866">
                  <a:off x="730207" y="2398312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2" name="Google Shape;572;p13"/>
              <p:cNvSpPr/>
              <p:nvPr/>
            </p:nvSpPr>
            <p:spPr>
              <a:xfrm rot="-1799788">
                <a:off x="673116" y="4154826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3" name="Google Shape;573;p13"/>
            <p:cNvGrpSpPr/>
            <p:nvPr/>
          </p:nvGrpSpPr>
          <p:grpSpPr>
            <a:xfrm flipH="1">
              <a:off x="5029050" y="4688638"/>
              <a:ext cx="2637465" cy="360910"/>
              <a:chOff x="3769654" y="4669674"/>
              <a:chExt cx="2637465" cy="360910"/>
            </a:xfrm>
          </p:grpSpPr>
          <p:grpSp>
            <p:nvGrpSpPr>
              <p:cNvPr id="574" name="Google Shape;574;p13"/>
              <p:cNvGrpSpPr/>
              <p:nvPr/>
            </p:nvGrpSpPr>
            <p:grpSpPr>
              <a:xfrm>
                <a:off x="3769654" y="4669674"/>
                <a:ext cx="2080632" cy="360198"/>
                <a:chOff x="7740665" y="155276"/>
                <a:chExt cx="1937094" cy="335349"/>
              </a:xfrm>
            </p:grpSpPr>
            <p:sp>
              <p:nvSpPr>
                <p:cNvPr id="575" name="Google Shape;575;p13"/>
                <p:cNvSpPr/>
                <p:nvPr/>
              </p:nvSpPr>
              <p:spPr>
                <a:xfrm>
                  <a:off x="8610087" y="256637"/>
                  <a:ext cx="161042" cy="21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9515" extrusionOk="0">
                      <a:moveTo>
                        <a:pt x="3310" y="0"/>
                      </a:moveTo>
                      <a:cubicBezTo>
                        <a:pt x="3161" y="0"/>
                        <a:pt x="3021" y="89"/>
                        <a:pt x="2971" y="238"/>
                      </a:cubicBezTo>
                      <a:cubicBezTo>
                        <a:pt x="2727" y="848"/>
                        <a:pt x="2401" y="3087"/>
                        <a:pt x="895" y="4714"/>
                      </a:cubicBezTo>
                      <a:cubicBezTo>
                        <a:pt x="0" y="5691"/>
                        <a:pt x="2279" y="5651"/>
                        <a:pt x="3866" y="8784"/>
                      </a:cubicBezTo>
                      <a:cubicBezTo>
                        <a:pt x="3988" y="8988"/>
                        <a:pt x="4110" y="9191"/>
                        <a:pt x="4273" y="9354"/>
                      </a:cubicBezTo>
                      <a:cubicBezTo>
                        <a:pt x="4345" y="9462"/>
                        <a:pt x="4457" y="9514"/>
                        <a:pt x="4570" y="9514"/>
                      </a:cubicBezTo>
                      <a:cubicBezTo>
                        <a:pt x="4712" y="9514"/>
                        <a:pt x="4856" y="9431"/>
                        <a:pt x="4924" y="9273"/>
                      </a:cubicBezTo>
                      <a:cubicBezTo>
                        <a:pt x="5209" y="8621"/>
                        <a:pt x="5372" y="6749"/>
                        <a:pt x="6796" y="5040"/>
                      </a:cubicBezTo>
                      <a:cubicBezTo>
                        <a:pt x="6878" y="4918"/>
                        <a:pt x="7000" y="4796"/>
                        <a:pt x="7081" y="4674"/>
                      </a:cubicBezTo>
                      <a:cubicBezTo>
                        <a:pt x="7163" y="4430"/>
                        <a:pt x="7122" y="4145"/>
                        <a:pt x="6919" y="3941"/>
                      </a:cubicBezTo>
                      <a:cubicBezTo>
                        <a:pt x="5738" y="3168"/>
                        <a:pt x="4762" y="2110"/>
                        <a:pt x="4070" y="848"/>
                      </a:cubicBezTo>
                      <a:cubicBezTo>
                        <a:pt x="3948" y="604"/>
                        <a:pt x="3785" y="360"/>
                        <a:pt x="3581" y="116"/>
                      </a:cubicBezTo>
                      <a:cubicBezTo>
                        <a:pt x="3502" y="36"/>
                        <a:pt x="3404" y="0"/>
                        <a:pt x="3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13"/>
                <p:cNvSpPr/>
                <p:nvPr/>
              </p:nvSpPr>
              <p:spPr>
                <a:xfrm>
                  <a:off x="9377640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13"/>
                <p:cNvSpPr/>
                <p:nvPr/>
              </p:nvSpPr>
              <p:spPr>
                <a:xfrm>
                  <a:off x="7740665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8" name="Google Shape;578;p13"/>
              <p:cNvSpPr/>
              <p:nvPr/>
            </p:nvSpPr>
            <p:spPr>
              <a:xfrm>
                <a:off x="6234150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13"/>
            <p:cNvGrpSpPr/>
            <p:nvPr/>
          </p:nvGrpSpPr>
          <p:grpSpPr>
            <a:xfrm rot="10800000">
              <a:off x="5825977" y="125835"/>
              <a:ext cx="1642914" cy="288107"/>
              <a:chOff x="2374837" y="4744366"/>
              <a:chExt cx="1642914" cy="288107"/>
            </a:xfrm>
          </p:grpSpPr>
          <p:sp>
            <p:nvSpPr>
              <p:cNvPr id="580" name="Google Shape;580;p13"/>
              <p:cNvSpPr/>
              <p:nvPr/>
            </p:nvSpPr>
            <p:spPr>
              <a:xfrm rot="-6299960">
                <a:off x="2399299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 rot="-6300015">
                <a:off x="3851599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 rot="-6299960">
                <a:off x="315408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13"/>
            <p:cNvGrpSpPr/>
            <p:nvPr/>
          </p:nvGrpSpPr>
          <p:grpSpPr>
            <a:xfrm rot="5400000">
              <a:off x="-80536" y="1672873"/>
              <a:ext cx="729459" cy="202877"/>
              <a:chOff x="3135892" y="4829596"/>
              <a:chExt cx="729459" cy="202877"/>
            </a:xfrm>
          </p:grpSpPr>
          <p:sp>
            <p:nvSpPr>
              <p:cNvPr id="584" name="Google Shape;584;p13"/>
              <p:cNvSpPr/>
              <p:nvPr/>
            </p:nvSpPr>
            <p:spPr>
              <a:xfrm rot="-6300015">
                <a:off x="3699199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 rot="-6299960">
                <a:off x="315408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6" name="Google Shape;586;p13"/>
          <p:cNvSpPr txBox="1">
            <a:spLocks noGrp="1"/>
          </p:cNvSpPr>
          <p:nvPr>
            <p:ph type="title" hasCustomPrompt="1"/>
          </p:nvPr>
        </p:nvSpPr>
        <p:spPr>
          <a:xfrm flipH="1">
            <a:off x="3432949" y="182634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1"/>
          </p:nvPr>
        </p:nvSpPr>
        <p:spPr>
          <a:xfrm flipH="1">
            <a:off x="1072069" y="1595200"/>
            <a:ext cx="223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2"/>
          </p:nvPr>
        </p:nvSpPr>
        <p:spPr>
          <a:xfrm flipH="1">
            <a:off x="1072069" y="1949225"/>
            <a:ext cx="223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432949" y="33531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4"/>
          </p:nvPr>
        </p:nvSpPr>
        <p:spPr>
          <a:xfrm flipH="1">
            <a:off x="1072069" y="3122021"/>
            <a:ext cx="223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5"/>
          </p:nvPr>
        </p:nvSpPr>
        <p:spPr>
          <a:xfrm flipH="1">
            <a:off x="1072069" y="3476047"/>
            <a:ext cx="223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6" hasCustomPrompt="1"/>
          </p:nvPr>
        </p:nvSpPr>
        <p:spPr>
          <a:xfrm>
            <a:off x="4943051" y="18263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7"/>
          </p:nvPr>
        </p:nvSpPr>
        <p:spPr>
          <a:xfrm>
            <a:off x="5837831" y="1595200"/>
            <a:ext cx="223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subTitle" idx="8"/>
          </p:nvPr>
        </p:nvSpPr>
        <p:spPr>
          <a:xfrm>
            <a:off x="5837831" y="1949225"/>
            <a:ext cx="223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9"/>
          </p:nvPr>
        </p:nvSpPr>
        <p:spPr>
          <a:xfrm>
            <a:off x="720000" y="6162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13" hasCustomPrompt="1"/>
          </p:nvPr>
        </p:nvSpPr>
        <p:spPr>
          <a:xfrm>
            <a:off x="4943058" y="335316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14"/>
          </p:nvPr>
        </p:nvSpPr>
        <p:spPr>
          <a:xfrm>
            <a:off x="5837831" y="3122035"/>
            <a:ext cx="223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15"/>
          </p:nvPr>
        </p:nvSpPr>
        <p:spPr>
          <a:xfrm>
            <a:off x="5837831" y="3476072"/>
            <a:ext cx="223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1_1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17"/>
          <p:cNvGrpSpPr/>
          <p:nvPr/>
        </p:nvGrpSpPr>
        <p:grpSpPr>
          <a:xfrm>
            <a:off x="79065" y="49338"/>
            <a:ext cx="9793335" cy="5044824"/>
            <a:chOff x="79065" y="49338"/>
            <a:chExt cx="9793335" cy="5044824"/>
          </a:xfrm>
        </p:grpSpPr>
        <p:sp>
          <p:nvSpPr>
            <p:cNvPr id="764" name="Google Shape;764;p17"/>
            <p:cNvSpPr/>
            <p:nvPr/>
          </p:nvSpPr>
          <p:spPr>
            <a:xfrm rot="-3055618" flipH="1">
              <a:off x="2216542" y="4628847"/>
              <a:ext cx="199097" cy="463217"/>
            </a:xfrm>
            <a:custGeom>
              <a:avLst/>
              <a:gdLst/>
              <a:ahLst/>
              <a:cxnLst/>
              <a:rect l="l" t="t" r="r" b="b"/>
              <a:pathLst>
                <a:path w="7370" h="17147" extrusionOk="0">
                  <a:moveTo>
                    <a:pt x="2432" y="4571"/>
                  </a:moveTo>
                  <a:cubicBezTo>
                    <a:pt x="3357" y="4571"/>
                    <a:pt x="4266" y="5132"/>
                    <a:pt x="3699" y="5447"/>
                  </a:cubicBezTo>
                  <a:cubicBezTo>
                    <a:pt x="3399" y="5634"/>
                    <a:pt x="3048" y="5725"/>
                    <a:pt x="2692" y="5725"/>
                  </a:cubicBezTo>
                  <a:cubicBezTo>
                    <a:pt x="2282" y="5725"/>
                    <a:pt x="1867" y="5603"/>
                    <a:pt x="1521" y="5366"/>
                  </a:cubicBezTo>
                  <a:cubicBezTo>
                    <a:pt x="1320" y="5164"/>
                    <a:pt x="1400" y="4801"/>
                    <a:pt x="1683" y="4721"/>
                  </a:cubicBezTo>
                  <a:cubicBezTo>
                    <a:pt x="1912" y="4615"/>
                    <a:pt x="2173" y="4571"/>
                    <a:pt x="2432" y="4571"/>
                  </a:cubicBezTo>
                  <a:close/>
                  <a:moveTo>
                    <a:pt x="2818" y="10944"/>
                  </a:moveTo>
                  <a:cubicBezTo>
                    <a:pt x="3168" y="10944"/>
                    <a:pt x="3515" y="11054"/>
                    <a:pt x="3739" y="11335"/>
                  </a:cubicBezTo>
                  <a:cubicBezTo>
                    <a:pt x="4084" y="11802"/>
                    <a:pt x="3303" y="12104"/>
                    <a:pt x="2586" y="12104"/>
                  </a:cubicBezTo>
                  <a:cubicBezTo>
                    <a:pt x="2128" y="12104"/>
                    <a:pt x="1696" y="11981"/>
                    <a:pt x="1602" y="11698"/>
                  </a:cubicBezTo>
                  <a:cubicBezTo>
                    <a:pt x="1497" y="11329"/>
                    <a:pt x="2163" y="10944"/>
                    <a:pt x="2818" y="10944"/>
                  </a:cubicBezTo>
                  <a:close/>
                  <a:moveTo>
                    <a:pt x="4804" y="1"/>
                  </a:moveTo>
                  <a:cubicBezTo>
                    <a:pt x="4433" y="1"/>
                    <a:pt x="4123" y="275"/>
                    <a:pt x="4264" y="768"/>
                  </a:cubicBezTo>
                  <a:cubicBezTo>
                    <a:pt x="4344" y="1172"/>
                    <a:pt x="4990" y="2180"/>
                    <a:pt x="5030" y="3067"/>
                  </a:cubicBezTo>
                  <a:cubicBezTo>
                    <a:pt x="5067" y="3664"/>
                    <a:pt x="4949" y="3847"/>
                    <a:pt x="4736" y="3847"/>
                  </a:cubicBezTo>
                  <a:cubicBezTo>
                    <a:pt x="4488" y="3847"/>
                    <a:pt x="4111" y="3600"/>
                    <a:pt x="3699" y="3470"/>
                  </a:cubicBezTo>
                  <a:cubicBezTo>
                    <a:pt x="3234" y="3323"/>
                    <a:pt x="2740" y="3242"/>
                    <a:pt x="2271" y="3242"/>
                  </a:cubicBezTo>
                  <a:cubicBezTo>
                    <a:pt x="1071" y="3242"/>
                    <a:pt x="29" y="3768"/>
                    <a:pt x="29" y="5043"/>
                  </a:cubicBezTo>
                  <a:cubicBezTo>
                    <a:pt x="0" y="6311"/>
                    <a:pt x="1228" y="7085"/>
                    <a:pt x="2593" y="7085"/>
                  </a:cubicBezTo>
                  <a:cubicBezTo>
                    <a:pt x="3138" y="7085"/>
                    <a:pt x="3705" y="6961"/>
                    <a:pt x="4223" y="6697"/>
                  </a:cubicBezTo>
                  <a:cubicBezTo>
                    <a:pt x="4535" y="6549"/>
                    <a:pt x="4727" y="6455"/>
                    <a:pt x="4861" y="6455"/>
                  </a:cubicBezTo>
                  <a:cubicBezTo>
                    <a:pt x="5056" y="6455"/>
                    <a:pt x="5128" y="6655"/>
                    <a:pt x="5272" y="7181"/>
                  </a:cubicBezTo>
                  <a:cubicBezTo>
                    <a:pt x="5554" y="8149"/>
                    <a:pt x="5514" y="9197"/>
                    <a:pt x="5151" y="10125"/>
                  </a:cubicBezTo>
                  <a:cubicBezTo>
                    <a:pt x="5061" y="10355"/>
                    <a:pt x="4960" y="10439"/>
                    <a:pt x="4825" y="10439"/>
                  </a:cubicBezTo>
                  <a:cubicBezTo>
                    <a:pt x="4536" y="10439"/>
                    <a:pt x="4095" y="10048"/>
                    <a:pt x="3296" y="9883"/>
                  </a:cubicBezTo>
                  <a:cubicBezTo>
                    <a:pt x="3116" y="9848"/>
                    <a:pt x="2926" y="9831"/>
                    <a:pt x="2733" y="9831"/>
                  </a:cubicBezTo>
                  <a:cubicBezTo>
                    <a:pt x="1583" y="9831"/>
                    <a:pt x="317" y="10443"/>
                    <a:pt x="352" y="11617"/>
                  </a:cubicBezTo>
                  <a:cubicBezTo>
                    <a:pt x="392" y="12181"/>
                    <a:pt x="674" y="12665"/>
                    <a:pt x="1158" y="12948"/>
                  </a:cubicBezTo>
                  <a:cubicBezTo>
                    <a:pt x="1714" y="13275"/>
                    <a:pt x="2229" y="13384"/>
                    <a:pt x="2686" y="13384"/>
                  </a:cubicBezTo>
                  <a:cubicBezTo>
                    <a:pt x="3598" y="13384"/>
                    <a:pt x="4278" y="12950"/>
                    <a:pt x="4595" y="12950"/>
                  </a:cubicBezTo>
                  <a:cubicBezTo>
                    <a:pt x="4706" y="12950"/>
                    <a:pt x="4773" y="13004"/>
                    <a:pt x="4788" y="13149"/>
                  </a:cubicBezTo>
                  <a:cubicBezTo>
                    <a:pt x="5151" y="16053"/>
                    <a:pt x="2772" y="15932"/>
                    <a:pt x="2973" y="16739"/>
                  </a:cubicBezTo>
                  <a:cubicBezTo>
                    <a:pt x="3031" y="17018"/>
                    <a:pt x="3236" y="17146"/>
                    <a:pt x="3518" y="17146"/>
                  </a:cubicBezTo>
                  <a:cubicBezTo>
                    <a:pt x="4622" y="17146"/>
                    <a:pt x="6889" y="15171"/>
                    <a:pt x="5958" y="12504"/>
                  </a:cubicBezTo>
                  <a:cubicBezTo>
                    <a:pt x="5595" y="11496"/>
                    <a:pt x="6119" y="11577"/>
                    <a:pt x="6522" y="10326"/>
                  </a:cubicBezTo>
                  <a:cubicBezTo>
                    <a:pt x="6966" y="8874"/>
                    <a:pt x="6885" y="7261"/>
                    <a:pt x="6200" y="5890"/>
                  </a:cubicBezTo>
                  <a:cubicBezTo>
                    <a:pt x="5554" y="4479"/>
                    <a:pt x="7369" y="3591"/>
                    <a:pt x="5554" y="446"/>
                  </a:cubicBezTo>
                  <a:cubicBezTo>
                    <a:pt x="5369" y="142"/>
                    <a:pt x="5071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" name="Google Shape;765;p17"/>
            <p:cNvGrpSpPr/>
            <p:nvPr/>
          </p:nvGrpSpPr>
          <p:grpSpPr>
            <a:xfrm>
              <a:off x="5516746" y="147180"/>
              <a:ext cx="1389348" cy="228145"/>
              <a:chOff x="1345902" y="101476"/>
              <a:chExt cx="1389348" cy="228145"/>
            </a:xfrm>
          </p:grpSpPr>
          <p:sp>
            <p:nvSpPr>
              <p:cNvPr id="766" name="Google Shape;766;p17"/>
              <p:cNvSpPr/>
              <p:nvPr/>
            </p:nvSpPr>
            <p:spPr>
              <a:xfrm rot="5400000">
                <a:off x="1961138" y="111788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 rot="5400000">
                <a:off x="2615017" y="117463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 rot="5400000">
                <a:off x="1333693" y="17187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17"/>
            <p:cNvGrpSpPr/>
            <p:nvPr/>
          </p:nvGrpSpPr>
          <p:grpSpPr>
            <a:xfrm>
              <a:off x="7334309" y="83697"/>
              <a:ext cx="1699957" cy="917351"/>
              <a:chOff x="12377482" y="299699"/>
              <a:chExt cx="1582681" cy="854065"/>
            </a:xfrm>
          </p:grpSpPr>
          <p:sp>
            <p:nvSpPr>
              <p:cNvPr id="770" name="Google Shape;770;p17"/>
              <p:cNvSpPr/>
              <p:nvPr/>
            </p:nvSpPr>
            <p:spPr>
              <a:xfrm flipH="1">
                <a:off x="13778092" y="939326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 flipH="1">
                <a:off x="13160380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 flipH="1">
                <a:off x="12377482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 flipH="1">
                <a:off x="13624341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17"/>
            <p:cNvGrpSpPr/>
            <p:nvPr/>
          </p:nvGrpSpPr>
          <p:grpSpPr>
            <a:xfrm>
              <a:off x="1449244" y="4728590"/>
              <a:ext cx="1719001" cy="263735"/>
              <a:chOff x="1698613" y="4544866"/>
              <a:chExt cx="1719001" cy="263735"/>
            </a:xfrm>
          </p:grpSpPr>
          <p:sp>
            <p:nvSpPr>
              <p:cNvPr id="775" name="Google Shape;775;p17"/>
              <p:cNvSpPr/>
              <p:nvPr/>
            </p:nvSpPr>
            <p:spPr>
              <a:xfrm rot="6299960" flipH="1">
                <a:off x="3177934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 rot="6299960" flipH="1">
                <a:off x="1719772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7" name="Google Shape;777;p17"/>
            <p:cNvSpPr/>
            <p:nvPr/>
          </p:nvSpPr>
          <p:spPr>
            <a:xfrm>
              <a:off x="8758375" y="1199752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8134263" y="4683145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7"/>
            <p:cNvGrpSpPr/>
            <p:nvPr/>
          </p:nvGrpSpPr>
          <p:grpSpPr>
            <a:xfrm>
              <a:off x="8758380" y="1860275"/>
              <a:ext cx="251398" cy="2483743"/>
              <a:chOff x="8758380" y="1868911"/>
              <a:chExt cx="251398" cy="2483743"/>
            </a:xfrm>
          </p:grpSpPr>
          <p:sp>
            <p:nvSpPr>
              <p:cNvPr id="780" name="Google Shape;780;p17"/>
              <p:cNvSpPr/>
              <p:nvPr/>
            </p:nvSpPr>
            <p:spPr>
              <a:xfrm rot="10800000" flipH="1">
                <a:off x="8783076" y="4140221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7"/>
              <p:cNvSpPr/>
              <p:nvPr/>
            </p:nvSpPr>
            <p:spPr>
              <a:xfrm rot="10800000" flipH="1">
                <a:off x="8764555" y="3477987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2" name="Google Shape;782;p17"/>
              <p:cNvGrpSpPr/>
              <p:nvPr/>
            </p:nvGrpSpPr>
            <p:grpSpPr>
              <a:xfrm>
                <a:off x="8758380" y="1868911"/>
                <a:ext cx="251398" cy="1268845"/>
                <a:chOff x="185843" y="240786"/>
                <a:chExt cx="251398" cy="1268845"/>
              </a:xfrm>
            </p:grpSpPr>
            <p:sp>
              <p:nvSpPr>
                <p:cNvPr id="783" name="Google Shape;783;p17"/>
                <p:cNvSpPr/>
                <p:nvPr/>
              </p:nvSpPr>
              <p:spPr>
                <a:xfrm rot="10800000">
                  <a:off x="196732" y="1335851"/>
                  <a:ext cx="179822" cy="17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3" h="8024" extrusionOk="0">
                      <a:moveTo>
                        <a:pt x="6826" y="0"/>
                      </a:moveTo>
                      <a:cubicBezTo>
                        <a:pt x="6745" y="0"/>
                        <a:pt x="6665" y="22"/>
                        <a:pt x="6593" y="70"/>
                      </a:cubicBezTo>
                      <a:cubicBezTo>
                        <a:pt x="6268" y="314"/>
                        <a:pt x="6064" y="639"/>
                        <a:pt x="4721" y="2104"/>
                      </a:cubicBezTo>
                      <a:cubicBezTo>
                        <a:pt x="4619" y="2225"/>
                        <a:pt x="4538" y="2278"/>
                        <a:pt x="4471" y="2278"/>
                      </a:cubicBezTo>
                      <a:cubicBezTo>
                        <a:pt x="4244" y="2278"/>
                        <a:pt x="4177" y="1674"/>
                        <a:pt x="3988" y="1046"/>
                      </a:cubicBezTo>
                      <a:cubicBezTo>
                        <a:pt x="3884" y="663"/>
                        <a:pt x="3600" y="190"/>
                        <a:pt x="3265" y="190"/>
                      </a:cubicBezTo>
                      <a:cubicBezTo>
                        <a:pt x="3209" y="190"/>
                        <a:pt x="3152" y="203"/>
                        <a:pt x="3093" y="232"/>
                      </a:cubicBezTo>
                      <a:cubicBezTo>
                        <a:pt x="2645" y="436"/>
                        <a:pt x="2808" y="761"/>
                        <a:pt x="2890" y="1168"/>
                      </a:cubicBezTo>
                      <a:cubicBezTo>
                        <a:pt x="3173" y="2260"/>
                        <a:pt x="3375" y="2696"/>
                        <a:pt x="3144" y="2696"/>
                      </a:cubicBezTo>
                      <a:cubicBezTo>
                        <a:pt x="2943" y="2696"/>
                        <a:pt x="2419" y="2370"/>
                        <a:pt x="1343" y="1860"/>
                      </a:cubicBezTo>
                      <a:cubicBezTo>
                        <a:pt x="1116" y="1747"/>
                        <a:pt x="837" y="1633"/>
                        <a:pt x="608" y="1633"/>
                      </a:cubicBezTo>
                      <a:cubicBezTo>
                        <a:pt x="426" y="1633"/>
                        <a:pt x="275" y="1704"/>
                        <a:pt x="204" y="1901"/>
                      </a:cubicBezTo>
                      <a:cubicBezTo>
                        <a:pt x="0" y="2349"/>
                        <a:pt x="570" y="2593"/>
                        <a:pt x="1506" y="3081"/>
                      </a:cubicBezTo>
                      <a:cubicBezTo>
                        <a:pt x="1628" y="3163"/>
                        <a:pt x="1791" y="3163"/>
                        <a:pt x="1913" y="3244"/>
                      </a:cubicBezTo>
                      <a:cubicBezTo>
                        <a:pt x="2198" y="3366"/>
                        <a:pt x="2483" y="3570"/>
                        <a:pt x="2727" y="3773"/>
                      </a:cubicBezTo>
                      <a:cubicBezTo>
                        <a:pt x="2483" y="4099"/>
                        <a:pt x="2116" y="4017"/>
                        <a:pt x="1832" y="4180"/>
                      </a:cubicBezTo>
                      <a:cubicBezTo>
                        <a:pt x="1343" y="4384"/>
                        <a:pt x="896" y="4302"/>
                        <a:pt x="611" y="4791"/>
                      </a:cubicBezTo>
                      <a:cubicBezTo>
                        <a:pt x="489" y="4953"/>
                        <a:pt x="570" y="5197"/>
                        <a:pt x="773" y="5279"/>
                      </a:cubicBezTo>
                      <a:cubicBezTo>
                        <a:pt x="913" y="5325"/>
                        <a:pt x="1057" y="5344"/>
                        <a:pt x="1201" y="5344"/>
                      </a:cubicBezTo>
                      <a:cubicBezTo>
                        <a:pt x="1741" y="5344"/>
                        <a:pt x="2282" y="5086"/>
                        <a:pt x="2562" y="5086"/>
                      </a:cubicBezTo>
                      <a:cubicBezTo>
                        <a:pt x="2732" y="5086"/>
                        <a:pt x="2806" y="5180"/>
                        <a:pt x="2727" y="5482"/>
                      </a:cubicBezTo>
                      <a:cubicBezTo>
                        <a:pt x="2279" y="6947"/>
                        <a:pt x="1872" y="7802"/>
                        <a:pt x="2483" y="8006"/>
                      </a:cubicBezTo>
                      <a:cubicBezTo>
                        <a:pt x="2527" y="8018"/>
                        <a:pt x="2569" y="8023"/>
                        <a:pt x="2608" y="8023"/>
                      </a:cubicBezTo>
                      <a:cubicBezTo>
                        <a:pt x="2963" y="8023"/>
                        <a:pt x="3113" y="7550"/>
                        <a:pt x="3297" y="7110"/>
                      </a:cubicBezTo>
                      <a:cubicBezTo>
                        <a:pt x="3666" y="6043"/>
                        <a:pt x="3798" y="5462"/>
                        <a:pt x="3926" y="5462"/>
                      </a:cubicBezTo>
                      <a:cubicBezTo>
                        <a:pt x="4052" y="5462"/>
                        <a:pt x="4175" y="6022"/>
                        <a:pt x="4518" y="7232"/>
                      </a:cubicBezTo>
                      <a:cubicBezTo>
                        <a:pt x="4658" y="7688"/>
                        <a:pt x="4926" y="7917"/>
                        <a:pt x="5157" y="7917"/>
                      </a:cubicBezTo>
                      <a:cubicBezTo>
                        <a:pt x="5462" y="7917"/>
                        <a:pt x="5703" y="7515"/>
                        <a:pt x="5494" y="6703"/>
                      </a:cubicBezTo>
                      <a:cubicBezTo>
                        <a:pt x="5166" y="5567"/>
                        <a:pt x="5015" y="5099"/>
                        <a:pt x="5234" y="5099"/>
                      </a:cubicBezTo>
                      <a:cubicBezTo>
                        <a:pt x="5424" y="5099"/>
                        <a:pt x="5889" y="5446"/>
                        <a:pt x="6756" y="6011"/>
                      </a:cubicBezTo>
                      <a:cubicBezTo>
                        <a:pt x="6878" y="6093"/>
                        <a:pt x="7000" y="6174"/>
                        <a:pt x="7122" y="6256"/>
                      </a:cubicBezTo>
                      <a:cubicBezTo>
                        <a:pt x="7190" y="6289"/>
                        <a:pt x="7258" y="6304"/>
                        <a:pt x="7324" y="6304"/>
                      </a:cubicBezTo>
                      <a:cubicBezTo>
                        <a:pt x="7736" y="6304"/>
                        <a:pt x="8067" y="5717"/>
                        <a:pt x="7611" y="5401"/>
                      </a:cubicBezTo>
                      <a:cubicBezTo>
                        <a:pt x="5820" y="4139"/>
                        <a:pt x="5209" y="3977"/>
                        <a:pt x="6064" y="3814"/>
                      </a:cubicBezTo>
                      <a:lnTo>
                        <a:pt x="6064" y="3773"/>
                      </a:lnTo>
                      <a:cubicBezTo>
                        <a:pt x="6675" y="3773"/>
                        <a:pt x="7285" y="3692"/>
                        <a:pt x="7855" y="3488"/>
                      </a:cubicBezTo>
                      <a:cubicBezTo>
                        <a:pt x="8302" y="3285"/>
                        <a:pt x="8180" y="2634"/>
                        <a:pt x="7692" y="2593"/>
                      </a:cubicBezTo>
                      <a:cubicBezTo>
                        <a:pt x="7617" y="2585"/>
                        <a:pt x="7538" y="2581"/>
                        <a:pt x="7456" y="2581"/>
                      </a:cubicBezTo>
                      <a:cubicBezTo>
                        <a:pt x="6886" y="2581"/>
                        <a:pt x="6186" y="2757"/>
                        <a:pt x="5884" y="2757"/>
                      </a:cubicBezTo>
                      <a:cubicBezTo>
                        <a:pt x="5805" y="2757"/>
                        <a:pt x="5754" y="2745"/>
                        <a:pt x="5738" y="2715"/>
                      </a:cubicBezTo>
                      <a:cubicBezTo>
                        <a:pt x="5657" y="2552"/>
                        <a:pt x="5861" y="2389"/>
                        <a:pt x="5983" y="2308"/>
                      </a:cubicBezTo>
                      <a:cubicBezTo>
                        <a:pt x="6471" y="1779"/>
                        <a:pt x="6919" y="1250"/>
                        <a:pt x="7326" y="680"/>
                      </a:cubicBezTo>
                      <a:cubicBezTo>
                        <a:pt x="7489" y="353"/>
                        <a:pt x="7154" y="0"/>
                        <a:pt x="6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4" name="Google Shape;784;p17"/>
                <p:cNvGrpSpPr/>
                <p:nvPr/>
              </p:nvGrpSpPr>
              <p:grpSpPr>
                <a:xfrm>
                  <a:off x="185843" y="240786"/>
                  <a:ext cx="251398" cy="688907"/>
                  <a:chOff x="113835" y="903689"/>
                  <a:chExt cx="251398" cy="688907"/>
                </a:xfrm>
              </p:grpSpPr>
              <p:sp>
                <p:nvSpPr>
                  <p:cNvPr id="785" name="Google Shape;785;p17"/>
                  <p:cNvSpPr/>
                  <p:nvPr/>
                </p:nvSpPr>
                <p:spPr>
                  <a:xfrm rot="5400000" flipH="1">
                    <a:off x="245000" y="912449"/>
                    <a:ext cx="128993" cy="11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1" h="3086" extrusionOk="0">
                        <a:moveTo>
                          <a:pt x="1535" y="1"/>
                        </a:moveTo>
                        <a:cubicBezTo>
                          <a:pt x="668" y="1"/>
                          <a:pt x="1" y="701"/>
                          <a:pt x="1" y="1535"/>
                        </a:cubicBezTo>
                        <a:cubicBezTo>
                          <a:pt x="1" y="2464"/>
                          <a:pt x="755" y="3085"/>
                          <a:pt x="1541" y="3085"/>
                        </a:cubicBezTo>
                        <a:cubicBezTo>
                          <a:pt x="1913" y="3085"/>
                          <a:pt x="2292" y="2947"/>
                          <a:pt x="2603" y="2636"/>
                        </a:cubicBezTo>
                        <a:cubicBezTo>
                          <a:pt x="3570" y="1669"/>
                          <a:pt x="2870" y="1"/>
                          <a:pt x="15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17"/>
                  <p:cNvSpPr/>
                  <p:nvPr/>
                </p:nvSpPr>
                <p:spPr>
                  <a:xfrm rot="5400000" flipH="1">
                    <a:off x="101626" y="1434850"/>
                    <a:ext cx="169956" cy="145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5" h="4029" extrusionOk="0">
                        <a:moveTo>
                          <a:pt x="2002" y="1"/>
                        </a:moveTo>
                        <a:cubicBezTo>
                          <a:pt x="902" y="1"/>
                          <a:pt x="1" y="901"/>
                          <a:pt x="1" y="2002"/>
                        </a:cubicBezTo>
                        <a:cubicBezTo>
                          <a:pt x="1" y="3222"/>
                          <a:pt x="995" y="4029"/>
                          <a:pt x="2031" y="4029"/>
                        </a:cubicBezTo>
                        <a:cubicBezTo>
                          <a:pt x="2525" y="4029"/>
                          <a:pt x="3028" y="3846"/>
                          <a:pt x="3437" y="3436"/>
                        </a:cubicBezTo>
                        <a:cubicBezTo>
                          <a:pt x="4704" y="2169"/>
                          <a:pt x="3804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87" name="Google Shape;787;p17"/>
            <p:cNvGrpSpPr/>
            <p:nvPr/>
          </p:nvGrpSpPr>
          <p:grpSpPr>
            <a:xfrm rot="5400000">
              <a:off x="4029402" y="4397803"/>
              <a:ext cx="138491" cy="925309"/>
              <a:chOff x="101359" y="2766923"/>
              <a:chExt cx="138491" cy="925309"/>
            </a:xfrm>
          </p:grpSpPr>
          <p:sp>
            <p:nvSpPr>
              <p:cNvPr id="788" name="Google Shape;788;p17"/>
              <p:cNvSpPr/>
              <p:nvPr/>
            </p:nvSpPr>
            <p:spPr>
              <a:xfrm rot="5400000">
                <a:off x="106721" y="2777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 rot="5400000">
                <a:off x="926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7"/>
            <p:cNvGrpSpPr/>
            <p:nvPr/>
          </p:nvGrpSpPr>
          <p:grpSpPr>
            <a:xfrm flipH="1">
              <a:off x="109734" y="129388"/>
              <a:ext cx="533442" cy="875719"/>
              <a:chOff x="2584160" y="4646991"/>
              <a:chExt cx="533442" cy="875719"/>
            </a:xfrm>
          </p:grpSpPr>
          <p:sp>
            <p:nvSpPr>
              <p:cNvPr id="791" name="Google Shape;791;p17"/>
              <p:cNvSpPr/>
              <p:nvPr/>
            </p:nvSpPr>
            <p:spPr>
              <a:xfrm rot="-6299960">
                <a:off x="2608621" y="467096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 rot="-6299960">
                <a:off x="2933568" y="5338812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17"/>
            <p:cNvGrpSpPr/>
            <p:nvPr/>
          </p:nvGrpSpPr>
          <p:grpSpPr>
            <a:xfrm>
              <a:off x="79065" y="2526245"/>
              <a:ext cx="993002" cy="2567917"/>
              <a:chOff x="598871" y="2604956"/>
              <a:chExt cx="993002" cy="2567917"/>
            </a:xfrm>
          </p:grpSpPr>
          <p:grpSp>
            <p:nvGrpSpPr>
              <p:cNvPr id="794" name="Google Shape;794;p17"/>
              <p:cNvGrpSpPr/>
              <p:nvPr/>
            </p:nvGrpSpPr>
            <p:grpSpPr>
              <a:xfrm>
                <a:off x="598871" y="2604956"/>
                <a:ext cx="993002" cy="2567917"/>
                <a:chOff x="592502" y="2369583"/>
                <a:chExt cx="900600" cy="2328965"/>
              </a:xfrm>
            </p:grpSpPr>
            <p:sp>
              <p:nvSpPr>
                <p:cNvPr id="795" name="Google Shape;795;p17"/>
                <p:cNvSpPr/>
                <p:nvPr/>
              </p:nvSpPr>
              <p:spPr>
                <a:xfrm rot="-1799866">
                  <a:off x="670864" y="2960738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17"/>
                <p:cNvSpPr/>
                <p:nvPr/>
              </p:nvSpPr>
              <p:spPr>
                <a:xfrm rot="-1799866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17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17"/>
                <p:cNvSpPr/>
                <p:nvPr/>
              </p:nvSpPr>
              <p:spPr>
                <a:xfrm rot="-1799866">
                  <a:off x="730207" y="2398312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9" name="Google Shape;799;p17"/>
              <p:cNvSpPr/>
              <p:nvPr/>
            </p:nvSpPr>
            <p:spPr>
              <a:xfrm rot="-1799788">
                <a:off x="673116" y="4154826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17"/>
            <p:cNvGrpSpPr/>
            <p:nvPr/>
          </p:nvGrpSpPr>
          <p:grpSpPr>
            <a:xfrm flipH="1">
              <a:off x="5029050" y="4680002"/>
              <a:ext cx="2637465" cy="360910"/>
              <a:chOff x="3769654" y="4669674"/>
              <a:chExt cx="2637465" cy="360910"/>
            </a:xfrm>
          </p:grpSpPr>
          <p:grpSp>
            <p:nvGrpSpPr>
              <p:cNvPr id="801" name="Google Shape;801;p17"/>
              <p:cNvGrpSpPr/>
              <p:nvPr/>
            </p:nvGrpSpPr>
            <p:grpSpPr>
              <a:xfrm>
                <a:off x="4326487" y="4669674"/>
                <a:ext cx="2080632" cy="360198"/>
                <a:chOff x="8259083" y="155276"/>
                <a:chExt cx="1937094" cy="335349"/>
              </a:xfrm>
            </p:grpSpPr>
            <p:sp>
              <p:nvSpPr>
                <p:cNvPr id="802" name="Google Shape;802;p17"/>
                <p:cNvSpPr/>
                <p:nvPr/>
              </p:nvSpPr>
              <p:spPr>
                <a:xfrm flipH="1">
                  <a:off x="9165712" y="256637"/>
                  <a:ext cx="161042" cy="21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9515" extrusionOk="0">
                      <a:moveTo>
                        <a:pt x="3310" y="0"/>
                      </a:moveTo>
                      <a:cubicBezTo>
                        <a:pt x="3161" y="0"/>
                        <a:pt x="3021" y="89"/>
                        <a:pt x="2971" y="238"/>
                      </a:cubicBezTo>
                      <a:cubicBezTo>
                        <a:pt x="2727" y="848"/>
                        <a:pt x="2401" y="3087"/>
                        <a:pt x="895" y="4714"/>
                      </a:cubicBezTo>
                      <a:cubicBezTo>
                        <a:pt x="0" y="5691"/>
                        <a:pt x="2279" y="5651"/>
                        <a:pt x="3866" y="8784"/>
                      </a:cubicBezTo>
                      <a:cubicBezTo>
                        <a:pt x="3988" y="8988"/>
                        <a:pt x="4110" y="9191"/>
                        <a:pt x="4273" y="9354"/>
                      </a:cubicBezTo>
                      <a:cubicBezTo>
                        <a:pt x="4345" y="9462"/>
                        <a:pt x="4457" y="9514"/>
                        <a:pt x="4570" y="9514"/>
                      </a:cubicBezTo>
                      <a:cubicBezTo>
                        <a:pt x="4712" y="9514"/>
                        <a:pt x="4856" y="9431"/>
                        <a:pt x="4924" y="9273"/>
                      </a:cubicBezTo>
                      <a:cubicBezTo>
                        <a:pt x="5209" y="8621"/>
                        <a:pt x="5372" y="6749"/>
                        <a:pt x="6796" y="5040"/>
                      </a:cubicBezTo>
                      <a:cubicBezTo>
                        <a:pt x="6878" y="4918"/>
                        <a:pt x="7000" y="4796"/>
                        <a:pt x="7081" y="4674"/>
                      </a:cubicBezTo>
                      <a:cubicBezTo>
                        <a:pt x="7163" y="4430"/>
                        <a:pt x="7122" y="4145"/>
                        <a:pt x="6919" y="3941"/>
                      </a:cubicBezTo>
                      <a:cubicBezTo>
                        <a:pt x="5738" y="3168"/>
                        <a:pt x="4762" y="2110"/>
                        <a:pt x="4070" y="848"/>
                      </a:cubicBezTo>
                      <a:cubicBezTo>
                        <a:pt x="3948" y="604"/>
                        <a:pt x="3785" y="360"/>
                        <a:pt x="3581" y="116"/>
                      </a:cubicBezTo>
                      <a:cubicBezTo>
                        <a:pt x="3502" y="36"/>
                        <a:pt x="3404" y="0"/>
                        <a:pt x="3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7"/>
                <p:cNvSpPr/>
                <p:nvPr/>
              </p:nvSpPr>
              <p:spPr>
                <a:xfrm flipH="1">
                  <a:off x="8259083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17"/>
                <p:cNvSpPr/>
                <p:nvPr/>
              </p:nvSpPr>
              <p:spPr>
                <a:xfrm flipH="1">
                  <a:off x="9860355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5" name="Google Shape;805;p17"/>
              <p:cNvSpPr/>
              <p:nvPr/>
            </p:nvSpPr>
            <p:spPr>
              <a:xfrm flipH="1">
                <a:off x="3769654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17"/>
            <p:cNvGrpSpPr/>
            <p:nvPr/>
          </p:nvGrpSpPr>
          <p:grpSpPr>
            <a:xfrm rot="10800000">
              <a:off x="1882738" y="117200"/>
              <a:ext cx="1871514" cy="288107"/>
              <a:chOff x="6089475" y="4744366"/>
              <a:chExt cx="1871514" cy="288107"/>
            </a:xfrm>
          </p:grpSpPr>
          <p:sp>
            <p:nvSpPr>
              <p:cNvPr id="807" name="Google Shape;807;p17"/>
              <p:cNvSpPr/>
              <p:nvPr/>
            </p:nvSpPr>
            <p:spPr>
              <a:xfrm rot="6299960" flipH="1">
                <a:off x="7721309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 rot="6300015" flipH="1">
                <a:off x="6106040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 rot="6299960" flipH="1">
                <a:off x="701590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17"/>
            <p:cNvGrpSpPr/>
            <p:nvPr/>
          </p:nvGrpSpPr>
          <p:grpSpPr>
            <a:xfrm rot="5400000">
              <a:off x="-80536" y="1664237"/>
              <a:ext cx="729459" cy="202877"/>
              <a:chOff x="3135892" y="4829596"/>
              <a:chExt cx="729459" cy="202877"/>
            </a:xfrm>
          </p:grpSpPr>
          <p:sp>
            <p:nvSpPr>
              <p:cNvPr id="811" name="Google Shape;811;p17"/>
              <p:cNvSpPr/>
              <p:nvPr/>
            </p:nvSpPr>
            <p:spPr>
              <a:xfrm rot="-6300015">
                <a:off x="3699199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 rot="-6299960">
                <a:off x="3154081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17"/>
            <p:cNvGrpSpPr/>
            <p:nvPr/>
          </p:nvGrpSpPr>
          <p:grpSpPr>
            <a:xfrm flipH="1">
              <a:off x="1163259" y="49338"/>
              <a:ext cx="3984807" cy="404034"/>
              <a:chOff x="4351973" y="263164"/>
              <a:chExt cx="3984807" cy="404034"/>
            </a:xfrm>
          </p:grpSpPr>
          <p:sp>
            <p:nvSpPr>
              <p:cNvPr id="814" name="Google Shape;814;p17"/>
              <p:cNvSpPr/>
              <p:nvPr/>
            </p:nvSpPr>
            <p:spPr>
              <a:xfrm>
                <a:off x="4351973" y="3885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 flipH="1">
                <a:off x="8137383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 rot="-7200043">
                <a:off x="5036188" y="233573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7" name="Google Shape;817;p17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7"/>
          <p:cNvSpPr txBox="1">
            <a:spLocks noGrp="1"/>
          </p:cNvSpPr>
          <p:nvPr>
            <p:ph type="subTitle" idx="1"/>
          </p:nvPr>
        </p:nvSpPr>
        <p:spPr>
          <a:xfrm>
            <a:off x="998880" y="2740264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819" name="Google Shape;819;p17"/>
          <p:cNvSpPr txBox="1">
            <a:spLocks noGrp="1"/>
          </p:cNvSpPr>
          <p:nvPr>
            <p:ph type="subTitle" idx="2"/>
          </p:nvPr>
        </p:nvSpPr>
        <p:spPr>
          <a:xfrm>
            <a:off x="998880" y="3111667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3"/>
          </p:nvPr>
        </p:nvSpPr>
        <p:spPr>
          <a:xfrm>
            <a:off x="6296820" y="2740264"/>
            <a:ext cx="1848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4"/>
          </p:nvPr>
        </p:nvSpPr>
        <p:spPr>
          <a:xfrm>
            <a:off x="6296820" y="3111667"/>
            <a:ext cx="18483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title" idx="5" hasCustomPrompt="1"/>
          </p:nvPr>
        </p:nvSpPr>
        <p:spPr>
          <a:xfrm>
            <a:off x="1480080" y="1966808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4" name="Google Shape;824;p17"/>
          <p:cNvSpPr txBox="1">
            <a:spLocks noGrp="1"/>
          </p:cNvSpPr>
          <p:nvPr>
            <p:ph type="title" idx="6" hasCustomPrompt="1"/>
          </p:nvPr>
        </p:nvSpPr>
        <p:spPr>
          <a:xfrm>
            <a:off x="6778020" y="1966808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5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7" name="Google Shape;1277;p25"/>
          <p:cNvGrpSpPr/>
          <p:nvPr/>
        </p:nvGrpSpPr>
        <p:grpSpPr>
          <a:xfrm>
            <a:off x="99640" y="57973"/>
            <a:ext cx="9721135" cy="5114899"/>
            <a:chOff x="99640" y="57973"/>
            <a:chExt cx="9721135" cy="5114899"/>
          </a:xfrm>
        </p:grpSpPr>
        <p:sp>
          <p:nvSpPr>
            <p:cNvPr id="1278" name="Google Shape;1278;p25"/>
            <p:cNvSpPr/>
            <p:nvPr/>
          </p:nvSpPr>
          <p:spPr>
            <a:xfrm flipH="1">
              <a:off x="196732" y="1455684"/>
              <a:ext cx="179822" cy="173780"/>
            </a:xfrm>
            <a:custGeom>
              <a:avLst/>
              <a:gdLst/>
              <a:ahLst/>
              <a:cxnLst/>
              <a:rect l="l" t="t" r="r" b="b"/>
              <a:pathLst>
                <a:path w="8303" h="8024" extrusionOk="0">
                  <a:moveTo>
                    <a:pt x="6826" y="0"/>
                  </a:moveTo>
                  <a:cubicBezTo>
                    <a:pt x="6745" y="0"/>
                    <a:pt x="6665" y="22"/>
                    <a:pt x="6593" y="70"/>
                  </a:cubicBezTo>
                  <a:cubicBezTo>
                    <a:pt x="6268" y="314"/>
                    <a:pt x="6064" y="639"/>
                    <a:pt x="4721" y="2104"/>
                  </a:cubicBezTo>
                  <a:cubicBezTo>
                    <a:pt x="4619" y="2225"/>
                    <a:pt x="4538" y="2278"/>
                    <a:pt x="4471" y="2278"/>
                  </a:cubicBezTo>
                  <a:cubicBezTo>
                    <a:pt x="4244" y="2278"/>
                    <a:pt x="4177" y="1674"/>
                    <a:pt x="3988" y="1046"/>
                  </a:cubicBezTo>
                  <a:cubicBezTo>
                    <a:pt x="3884" y="663"/>
                    <a:pt x="3600" y="190"/>
                    <a:pt x="3265" y="190"/>
                  </a:cubicBezTo>
                  <a:cubicBezTo>
                    <a:pt x="3209" y="190"/>
                    <a:pt x="3152" y="203"/>
                    <a:pt x="3093" y="232"/>
                  </a:cubicBezTo>
                  <a:cubicBezTo>
                    <a:pt x="2645" y="436"/>
                    <a:pt x="2808" y="761"/>
                    <a:pt x="2890" y="1168"/>
                  </a:cubicBezTo>
                  <a:cubicBezTo>
                    <a:pt x="3173" y="2260"/>
                    <a:pt x="3375" y="2696"/>
                    <a:pt x="3144" y="2696"/>
                  </a:cubicBezTo>
                  <a:cubicBezTo>
                    <a:pt x="2943" y="2696"/>
                    <a:pt x="2419" y="2370"/>
                    <a:pt x="1343" y="1860"/>
                  </a:cubicBezTo>
                  <a:cubicBezTo>
                    <a:pt x="1116" y="1747"/>
                    <a:pt x="837" y="1633"/>
                    <a:pt x="608" y="1633"/>
                  </a:cubicBezTo>
                  <a:cubicBezTo>
                    <a:pt x="426" y="1633"/>
                    <a:pt x="275" y="1704"/>
                    <a:pt x="204" y="1901"/>
                  </a:cubicBezTo>
                  <a:cubicBezTo>
                    <a:pt x="0" y="2349"/>
                    <a:pt x="570" y="2593"/>
                    <a:pt x="1506" y="3081"/>
                  </a:cubicBezTo>
                  <a:cubicBezTo>
                    <a:pt x="1628" y="3163"/>
                    <a:pt x="1791" y="3163"/>
                    <a:pt x="1913" y="3244"/>
                  </a:cubicBezTo>
                  <a:cubicBezTo>
                    <a:pt x="2198" y="3366"/>
                    <a:pt x="2483" y="3570"/>
                    <a:pt x="2727" y="3773"/>
                  </a:cubicBezTo>
                  <a:cubicBezTo>
                    <a:pt x="2483" y="4099"/>
                    <a:pt x="2116" y="4017"/>
                    <a:pt x="1832" y="4180"/>
                  </a:cubicBezTo>
                  <a:cubicBezTo>
                    <a:pt x="1343" y="4384"/>
                    <a:pt x="896" y="4302"/>
                    <a:pt x="611" y="4791"/>
                  </a:cubicBezTo>
                  <a:cubicBezTo>
                    <a:pt x="489" y="4953"/>
                    <a:pt x="570" y="5197"/>
                    <a:pt x="773" y="5279"/>
                  </a:cubicBezTo>
                  <a:cubicBezTo>
                    <a:pt x="913" y="5325"/>
                    <a:pt x="1057" y="5344"/>
                    <a:pt x="1201" y="5344"/>
                  </a:cubicBezTo>
                  <a:cubicBezTo>
                    <a:pt x="1741" y="5344"/>
                    <a:pt x="2282" y="5086"/>
                    <a:pt x="2562" y="5086"/>
                  </a:cubicBezTo>
                  <a:cubicBezTo>
                    <a:pt x="2732" y="5086"/>
                    <a:pt x="2806" y="5180"/>
                    <a:pt x="2727" y="5482"/>
                  </a:cubicBezTo>
                  <a:cubicBezTo>
                    <a:pt x="2279" y="6947"/>
                    <a:pt x="1872" y="7802"/>
                    <a:pt x="2483" y="8006"/>
                  </a:cubicBezTo>
                  <a:cubicBezTo>
                    <a:pt x="2527" y="8018"/>
                    <a:pt x="2569" y="8023"/>
                    <a:pt x="2608" y="8023"/>
                  </a:cubicBezTo>
                  <a:cubicBezTo>
                    <a:pt x="2963" y="8023"/>
                    <a:pt x="3113" y="7550"/>
                    <a:pt x="3297" y="7110"/>
                  </a:cubicBezTo>
                  <a:cubicBezTo>
                    <a:pt x="3666" y="6043"/>
                    <a:pt x="3798" y="5462"/>
                    <a:pt x="3926" y="5462"/>
                  </a:cubicBezTo>
                  <a:cubicBezTo>
                    <a:pt x="4052" y="5462"/>
                    <a:pt x="4175" y="6022"/>
                    <a:pt x="4518" y="7232"/>
                  </a:cubicBezTo>
                  <a:cubicBezTo>
                    <a:pt x="4658" y="7688"/>
                    <a:pt x="4926" y="7917"/>
                    <a:pt x="5157" y="7917"/>
                  </a:cubicBezTo>
                  <a:cubicBezTo>
                    <a:pt x="5462" y="7917"/>
                    <a:pt x="5703" y="7515"/>
                    <a:pt x="5494" y="6703"/>
                  </a:cubicBezTo>
                  <a:cubicBezTo>
                    <a:pt x="5166" y="5567"/>
                    <a:pt x="5015" y="5099"/>
                    <a:pt x="5234" y="5099"/>
                  </a:cubicBezTo>
                  <a:cubicBezTo>
                    <a:pt x="5424" y="5099"/>
                    <a:pt x="5889" y="5446"/>
                    <a:pt x="6756" y="6011"/>
                  </a:cubicBezTo>
                  <a:cubicBezTo>
                    <a:pt x="6878" y="6093"/>
                    <a:pt x="7000" y="6174"/>
                    <a:pt x="7122" y="6256"/>
                  </a:cubicBezTo>
                  <a:cubicBezTo>
                    <a:pt x="7190" y="6289"/>
                    <a:pt x="7258" y="6304"/>
                    <a:pt x="7324" y="6304"/>
                  </a:cubicBezTo>
                  <a:cubicBezTo>
                    <a:pt x="7736" y="6304"/>
                    <a:pt x="8067" y="5717"/>
                    <a:pt x="7611" y="5401"/>
                  </a:cubicBezTo>
                  <a:cubicBezTo>
                    <a:pt x="5820" y="4139"/>
                    <a:pt x="5209" y="3977"/>
                    <a:pt x="6064" y="3814"/>
                  </a:cubicBezTo>
                  <a:lnTo>
                    <a:pt x="6064" y="3773"/>
                  </a:lnTo>
                  <a:cubicBezTo>
                    <a:pt x="6675" y="3773"/>
                    <a:pt x="7285" y="3692"/>
                    <a:pt x="7855" y="3488"/>
                  </a:cubicBezTo>
                  <a:cubicBezTo>
                    <a:pt x="8302" y="3285"/>
                    <a:pt x="8180" y="2634"/>
                    <a:pt x="7692" y="2593"/>
                  </a:cubicBezTo>
                  <a:cubicBezTo>
                    <a:pt x="7617" y="2585"/>
                    <a:pt x="7538" y="2581"/>
                    <a:pt x="7456" y="2581"/>
                  </a:cubicBezTo>
                  <a:cubicBezTo>
                    <a:pt x="6886" y="2581"/>
                    <a:pt x="6186" y="2757"/>
                    <a:pt x="5884" y="2757"/>
                  </a:cubicBezTo>
                  <a:cubicBezTo>
                    <a:pt x="5805" y="2757"/>
                    <a:pt x="5754" y="2745"/>
                    <a:pt x="5738" y="2715"/>
                  </a:cubicBezTo>
                  <a:cubicBezTo>
                    <a:pt x="5657" y="2552"/>
                    <a:pt x="5861" y="2389"/>
                    <a:pt x="5983" y="2308"/>
                  </a:cubicBezTo>
                  <a:cubicBezTo>
                    <a:pt x="6471" y="1779"/>
                    <a:pt x="6919" y="1250"/>
                    <a:pt x="7326" y="680"/>
                  </a:cubicBezTo>
                  <a:cubicBezTo>
                    <a:pt x="7489" y="353"/>
                    <a:pt x="7154" y="0"/>
                    <a:pt x="6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9" name="Google Shape;1279;p25"/>
            <p:cNvGrpSpPr/>
            <p:nvPr/>
          </p:nvGrpSpPr>
          <p:grpSpPr>
            <a:xfrm>
              <a:off x="8320202" y="3566760"/>
              <a:ext cx="724158" cy="1606113"/>
              <a:chOff x="8179067" y="-516623"/>
              <a:chExt cx="724158" cy="1606113"/>
            </a:xfrm>
          </p:grpSpPr>
          <p:sp>
            <p:nvSpPr>
              <p:cNvPr id="1280" name="Google Shape;1280;p25"/>
              <p:cNvSpPr/>
              <p:nvPr/>
            </p:nvSpPr>
            <p:spPr>
              <a:xfrm>
                <a:off x="8682690" y="-516623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5"/>
              <p:cNvSpPr/>
              <p:nvPr/>
            </p:nvSpPr>
            <p:spPr>
              <a:xfrm>
                <a:off x="8664170" y="111334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5"/>
              <p:cNvSpPr/>
              <p:nvPr/>
            </p:nvSpPr>
            <p:spPr>
              <a:xfrm rot="3055618">
                <a:off x="8322072" y="6346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25"/>
            <p:cNvGrpSpPr/>
            <p:nvPr/>
          </p:nvGrpSpPr>
          <p:grpSpPr>
            <a:xfrm>
              <a:off x="1746050" y="186892"/>
              <a:ext cx="1236948" cy="228145"/>
              <a:chOff x="1498302" y="101475"/>
              <a:chExt cx="1236948" cy="228145"/>
            </a:xfrm>
          </p:grpSpPr>
          <p:sp>
            <p:nvSpPr>
              <p:cNvPr id="1284" name="Google Shape;1284;p25"/>
              <p:cNvSpPr/>
              <p:nvPr/>
            </p:nvSpPr>
            <p:spPr>
              <a:xfrm rot="5400000" flipH="1">
                <a:off x="2037338" y="196492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 rot="5400000" flipH="1">
                <a:off x="2615017" y="20215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5"/>
              <p:cNvSpPr/>
              <p:nvPr/>
            </p:nvSpPr>
            <p:spPr>
              <a:xfrm rot="5400000" flipH="1">
                <a:off x="1486093" y="113685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5"/>
            <p:cNvGrpSpPr/>
            <p:nvPr/>
          </p:nvGrpSpPr>
          <p:grpSpPr>
            <a:xfrm>
              <a:off x="140397" y="57973"/>
              <a:ext cx="1045293" cy="928331"/>
              <a:chOff x="465773" y="263164"/>
              <a:chExt cx="1045293" cy="928331"/>
            </a:xfrm>
          </p:grpSpPr>
          <p:sp>
            <p:nvSpPr>
              <p:cNvPr id="1288" name="Google Shape;1288;p25"/>
              <p:cNvSpPr/>
              <p:nvPr/>
            </p:nvSpPr>
            <p:spPr>
              <a:xfrm>
                <a:off x="465773" y="9981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1311668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 rot="-7200043">
                <a:off x="616588" y="233573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25"/>
            <p:cNvGrpSpPr/>
            <p:nvPr/>
          </p:nvGrpSpPr>
          <p:grpSpPr>
            <a:xfrm>
              <a:off x="3543359" y="123409"/>
              <a:ext cx="2385606" cy="355111"/>
              <a:chOff x="7419699" y="299699"/>
              <a:chExt cx="2221028" cy="330613"/>
            </a:xfrm>
          </p:grpSpPr>
          <p:sp>
            <p:nvSpPr>
              <p:cNvPr id="1292" name="Google Shape;1292;p25"/>
              <p:cNvSpPr/>
              <p:nvPr/>
            </p:nvSpPr>
            <p:spPr>
              <a:xfrm>
                <a:off x="9485147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8058439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8702261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7419699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25"/>
            <p:cNvGrpSpPr/>
            <p:nvPr/>
          </p:nvGrpSpPr>
          <p:grpSpPr>
            <a:xfrm>
              <a:off x="5271998" y="4760677"/>
              <a:ext cx="1094429" cy="263735"/>
              <a:chOff x="5474882" y="4544866"/>
              <a:chExt cx="1094429" cy="263735"/>
            </a:xfrm>
          </p:grpSpPr>
          <p:sp>
            <p:nvSpPr>
              <p:cNvPr id="1297" name="Google Shape;1297;p25"/>
              <p:cNvSpPr/>
              <p:nvPr/>
            </p:nvSpPr>
            <p:spPr>
              <a:xfrm rot="6299960" flipH="1">
                <a:off x="6329632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 rot="6299960" flipH="1">
                <a:off x="5496041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 rot="-5400000">
              <a:off x="8029343" y="1663709"/>
              <a:ext cx="1642914" cy="288107"/>
              <a:chOff x="2374837" y="4744366"/>
              <a:chExt cx="1642914" cy="288107"/>
            </a:xfrm>
          </p:grpSpPr>
          <p:sp>
            <p:nvSpPr>
              <p:cNvPr id="1300" name="Google Shape;1300;p25"/>
              <p:cNvSpPr/>
              <p:nvPr/>
            </p:nvSpPr>
            <p:spPr>
              <a:xfrm rot="6299960" flipH="1">
                <a:off x="3778071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 rot="6300015" flipH="1">
                <a:off x="2391401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 rot="6299960" flipH="1">
                <a:off x="3072662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25"/>
            <p:cNvSpPr/>
            <p:nvPr/>
          </p:nvSpPr>
          <p:spPr>
            <a:xfrm>
              <a:off x="8706750" y="2842713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6489325" y="57973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" name="Google Shape;1305;p25"/>
            <p:cNvGrpSpPr/>
            <p:nvPr/>
          </p:nvGrpSpPr>
          <p:grpSpPr>
            <a:xfrm>
              <a:off x="185843" y="2035621"/>
              <a:ext cx="251398" cy="688907"/>
              <a:chOff x="113835" y="2698525"/>
              <a:chExt cx="251398" cy="688907"/>
            </a:xfrm>
          </p:grpSpPr>
          <p:sp>
            <p:nvSpPr>
              <p:cNvPr id="1306" name="Google Shape;1306;p25"/>
              <p:cNvSpPr/>
              <p:nvPr/>
            </p:nvSpPr>
            <p:spPr>
              <a:xfrm rot="5400000">
                <a:off x="245000" y="32671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5"/>
              <p:cNvSpPr/>
              <p:nvPr/>
            </p:nvSpPr>
            <p:spPr>
              <a:xfrm rot="5400000">
                <a:off x="101626" y="2710734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" name="Google Shape;1308;p25"/>
            <p:cNvGrpSpPr/>
            <p:nvPr/>
          </p:nvGrpSpPr>
          <p:grpSpPr>
            <a:xfrm rot="5400000">
              <a:off x="7274069" y="4429889"/>
              <a:ext cx="138491" cy="925309"/>
              <a:chOff x="101359" y="2766923"/>
              <a:chExt cx="138491" cy="925309"/>
            </a:xfrm>
          </p:grpSpPr>
          <p:sp>
            <p:nvSpPr>
              <p:cNvPr id="1309" name="Google Shape;1309;p25"/>
              <p:cNvSpPr/>
              <p:nvPr/>
            </p:nvSpPr>
            <p:spPr>
              <a:xfrm rot="5400000">
                <a:off x="106721" y="2777236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5"/>
              <p:cNvSpPr/>
              <p:nvPr/>
            </p:nvSpPr>
            <p:spPr>
              <a:xfrm rot="5400000">
                <a:off x="92600" y="357199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1" name="Google Shape;1311;p25"/>
            <p:cNvGrpSpPr/>
            <p:nvPr/>
          </p:nvGrpSpPr>
          <p:grpSpPr>
            <a:xfrm>
              <a:off x="8163711" y="57973"/>
              <a:ext cx="839892" cy="485982"/>
              <a:chOff x="2216385" y="4566941"/>
              <a:chExt cx="839892" cy="485982"/>
            </a:xfrm>
          </p:grpSpPr>
          <p:sp>
            <p:nvSpPr>
              <p:cNvPr id="1312" name="Google Shape;1312;p25"/>
              <p:cNvSpPr/>
              <p:nvPr/>
            </p:nvSpPr>
            <p:spPr>
              <a:xfrm rot="-6299960">
                <a:off x="2240846" y="45909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5"/>
            <p:cNvGrpSpPr/>
            <p:nvPr/>
          </p:nvGrpSpPr>
          <p:grpSpPr>
            <a:xfrm>
              <a:off x="99640" y="3194581"/>
              <a:ext cx="1506427" cy="1978292"/>
              <a:chOff x="85446" y="3194581"/>
              <a:chExt cx="1506427" cy="1978292"/>
            </a:xfrm>
          </p:grpSpPr>
          <p:grpSp>
            <p:nvGrpSpPr>
              <p:cNvPr id="1315" name="Google Shape;1315;p25"/>
              <p:cNvGrpSpPr/>
              <p:nvPr/>
            </p:nvGrpSpPr>
            <p:grpSpPr>
              <a:xfrm>
                <a:off x="85446" y="3194581"/>
                <a:ext cx="1506427" cy="1978292"/>
                <a:chOff x="126852" y="2904342"/>
                <a:chExt cx="1366250" cy="1794206"/>
              </a:xfrm>
            </p:grpSpPr>
            <p:sp>
              <p:nvSpPr>
                <p:cNvPr id="1316" name="Google Shape;1316;p25"/>
                <p:cNvSpPr/>
                <p:nvPr/>
              </p:nvSpPr>
              <p:spPr>
                <a:xfrm rot="-1799866">
                  <a:off x="205215" y="3495497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25"/>
                <p:cNvSpPr/>
                <p:nvPr/>
              </p:nvSpPr>
              <p:spPr>
                <a:xfrm rot="-1799866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25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 rot="-1799866">
                  <a:off x="264558" y="2933071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0" name="Google Shape;1320;p25"/>
              <p:cNvSpPr/>
              <p:nvPr/>
            </p:nvSpPr>
            <p:spPr>
              <a:xfrm rot="-1799788">
                <a:off x="159691" y="4896851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1321;p25"/>
            <p:cNvGrpSpPr/>
            <p:nvPr/>
          </p:nvGrpSpPr>
          <p:grpSpPr>
            <a:xfrm>
              <a:off x="2120300" y="4712089"/>
              <a:ext cx="2637465" cy="360910"/>
              <a:chOff x="2160992" y="4669674"/>
              <a:chExt cx="2637465" cy="360910"/>
            </a:xfrm>
          </p:grpSpPr>
          <p:grpSp>
            <p:nvGrpSpPr>
              <p:cNvPr id="1322" name="Google Shape;1322;p25"/>
              <p:cNvGrpSpPr/>
              <p:nvPr/>
            </p:nvGrpSpPr>
            <p:grpSpPr>
              <a:xfrm>
                <a:off x="2717824" y="4669674"/>
                <a:ext cx="2080632" cy="360198"/>
                <a:chOff x="6761399" y="155276"/>
                <a:chExt cx="1937094" cy="335349"/>
              </a:xfrm>
            </p:grpSpPr>
            <p:sp>
              <p:nvSpPr>
                <p:cNvPr id="1323" name="Google Shape;1323;p25"/>
                <p:cNvSpPr/>
                <p:nvPr/>
              </p:nvSpPr>
              <p:spPr>
                <a:xfrm flipH="1">
                  <a:off x="7668028" y="256637"/>
                  <a:ext cx="161042" cy="21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9515" extrusionOk="0">
                      <a:moveTo>
                        <a:pt x="3310" y="0"/>
                      </a:moveTo>
                      <a:cubicBezTo>
                        <a:pt x="3161" y="0"/>
                        <a:pt x="3021" y="89"/>
                        <a:pt x="2971" y="238"/>
                      </a:cubicBezTo>
                      <a:cubicBezTo>
                        <a:pt x="2727" y="848"/>
                        <a:pt x="2401" y="3087"/>
                        <a:pt x="895" y="4714"/>
                      </a:cubicBezTo>
                      <a:cubicBezTo>
                        <a:pt x="0" y="5691"/>
                        <a:pt x="2279" y="5651"/>
                        <a:pt x="3866" y="8784"/>
                      </a:cubicBezTo>
                      <a:cubicBezTo>
                        <a:pt x="3988" y="8988"/>
                        <a:pt x="4110" y="9191"/>
                        <a:pt x="4273" y="9354"/>
                      </a:cubicBezTo>
                      <a:cubicBezTo>
                        <a:pt x="4345" y="9462"/>
                        <a:pt x="4457" y="9514"/>
                        <a:pt x="4570" y="9514"/>
                      </a:cubicBezTo>
                      <a:cubicBezTo>
                        <a:pt x="4712" y="9514"/>
                        <a:pt x="4856" y="9431"/>
                        <a:pt x="4924" y="9273"/>
                      </a:cubicBezTo>
                      <a:cubicBezTo>
                        <a:pt x="5209" y="8621"/>
                        <a:pt x="5372" y="6749"/>
                        <a:pt x="6796" y="5040"/>
                      </a:cubicBezTo>
                      <a:cubicBezTo>
                        <a:pt x="6878" y="4918"/>
                        <a:pt x="7000" y="4796"/>
                        <a:pt x="7081" y="4674"/>
                      </a:cubicBezTo>
                      <a:cubicBezTo>
                        <a:pt x="7163" y="4430"/>
                        <a:pt x="7122" y="4145"/>
                        <a:pt x="6919" y="3941"/>
                      </a:cubicBezTo>
                      <a:cubicBezTo>
                        <a:pt x="5738" y="3168"/>
                        <a:pt x="4762" y="2110"/>
                        <a:pt x="4070" y="848"/>
                      </a:cubicBezTo>
                      <a:cubicBezTo>
                        <a:pt x="3948" y="604"/>
                        <a:pt x="3785" y="360"/>
                        <a:pt x="3581" y="116"/>
                      </a:cubicBezTo>
                      <a:cubicBezTo>
                        <a:pt x="3502" y="36"/>
                        <a:pt x="3404" y="0"/>
                        <a:pt x="3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 flipH="1">
                  <a:off x="6761399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 flipH="1">
                  <a:off x="8362671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6" name="Google Shape;1326;p25"/>
              <p:cNvSpPr/>
              <p:nvPr/>
            </p:nvSpPr>
            <p:spPr>
              <a:xfrm flipH="1">
                <a:off x="2160992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7" name="Google Shape;1327;p25"/>
          <p:cNvSpPr txBox="1">
            <a:spLocks noGrp="1"/>
          </p:cNvSpPr>
          <p:nvPr>
            <p:ph type="body" idx="1"/>
          </p:nvPr>
        </p:nvSpPr>
        <p:spPr>
          <a:xfrm>
            <a:off x="1188727" y="1697587"/>
            <a:ext cx="4723200" cy="23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28" name="Google Shape;1328;p25"/>
          <p:cNvSpPr txBox="1">
            <a:spLocks noGrp="1"/>
          </p:cNvSpPr>
          <p:nvPr>
            <p:ph type="title"/>
          </p:nvPr>
        </p:nvSpPr>
        <p:spPr>
          <a:xfrm>
            <a:off x="1188725" y="1149600"/>
            <a:ext cx="47232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9"/>
          <p:cNvSpPr/>
          <p:nvPr/>
        </p:nvSpPr>
        <p:spPr>
          <a:xfrm flipH="1">
            <a:off x="539400" y="539500"/>
            <a:ext cx="8065200" cy="4069200"/>
          </a:xfrm>
          <a:prstGeom prst="roundRect">
            <a:avLst>
              <a:gd name="adj" fmla="val 586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9"/>
          <p:cNvGrpSpPr/>
          <p:nvPr/>
        </p:nvGrpSpPr>
        <p:grpSpPr>
          <a:xfrm>
            <a:off x="-727644" y="29530"/>
            <a:ext cx="9818910" cy="5030272"/>
            <a:chOff x="-727644" y="29530"/>
            <a:chExt cx="9818910" cy="5030272"/>
          </a:xfrm>
        </p:grpSpPr>
        <p:sp>
          <p:nvSpPr>
            <p:cNvPr id="1502" name="Google Shape;1502;p29"/>
            <p:cNvSpPr/>
            <p:nvPr/>
          </p:nvSpPr>
          <p:spPr>
            <a:xfrm rot="-7744382">
              <a:off x="7514277" y="51436"/>
              <a:ext cx="199097" cy="463217"/>
            </a:xfrm>
            <a:custGeom>
              <a:avLst/>
              <a:gdLst/>
              <a:ahLst/>
              <a:cxnLst/>
              <a:rect l="l" t="t" r="r" b="b"/>
              <a:pathLst>
                <a:path w="7370" h="17147" extrusionOk="0">
                  <a:moveTo>
                    <a:pt x="2432" y="4571"/>
                  </a:moveTo>
                  <a:cubicBezTo>
                    <a:pt x="3357" y="4571"/>
                    <a:pt x="4266" y="5132"/>
                    <a:pt x="3699" y="5447"/>
                  </a:cubicBezTo>
                  <a:cubicBezTo>
                    <a:pt x="3399" y="5634"/>
                    <a:pt x="3048" y="5725"/>
                    <a:pt x="2692" y="5725"/>
                  </a:cubicBezTo>
                  <a:cubicBezTo>
                    <a:pt x="2282" y="5725"/>
                    <a:pt x="1867" y="5603"/>
                    <a:pt x="1521" y="5366"/>
                  </a:cubicBezTo>
                  <a:cubicBezTo>
                    <a:pt x="1320" y="5164"/>
                    <a:pt x="1400" y="4801"/>
                    <a:pt x="1683" y="4721"/>
                  </a:cubicBezTo>
                  <a:cubicBezTo>
                    <a:pt x="1912" y="4615"/>
                    <a:pt x="2173" y="4571"/>
                    <a:pt x="2432" y="4571"/>
                  </a:cubicBezTo>
                  <a:close/>
                  <a:moveTo>
                    <a:pt x="2818" y="10944"/>
                  </a:moveTo>
                  <a:cubicBezTo>
                    <a:pt x="3168" y="10944"/>
                    <a:pt x="3515" y="11054"/>
                    <a:pt x="3739" y="11335"/>
                  </a:cubicBezTo>
                  <a:cubicBezTo>
                    <a:pt x="4084" y="11802"/>
                    <a:pt x="3303" y="12104"/>
                    <a:pt x="2586" y="12104"/>
                  </a:cubicBezTo>
                  <a:cubicBezTo>
                    <a:pt x="2128" y="12104"/>
                    <a:pt x="1696" y="11981"/>
                    <a:pt x="1602" y="11698"/>
                  </a:cubicBezTo>
                  <a:cubicBezTo>
                    <a:pt x="1497" y="11329"/>
                    <a:pt x="2163" y="10944"/>
                    <a:pt x="2818" y="10944"/>
                  </a:cubicBezTo>
                  <a:close/>
                  <a:moveTo>
                    <a:pt x="4804" y="1"/>
                  </a:moveTo>
                  <a:cubicBezTo>
                    <a:pt x="4433" y="1"/>
                    <a:pt x="4123" y="275"/>
                    <a:pt x="4264" y="768"/>
                  </a:cubicBezTo>
                  <a:cubicBezTo>
                    <a:pt x="4344" y="1172"/>
                    <a:pt x="4990" y="2180"/>
                    <a:pt x="5030" y="3067"/>
                  </a:cubicBezTo>
                  <a:cubicBezTo>
                    <a:pt x="5067" y="3664"/>
                    <a:pt x="4949" y="3847"/>
                    <a:pt x="4736" y="3847"/>
                  </a:cubicBezTo>
                  <a:cubicBezTo>
                    <a:pt x="4488" y="3847"/>
                    <a:pt x="4111" y="3600"/>
                    <a:pt x="3699" y="3470"/>
                  </a:cubicBezTo>
                  <a:cubicBezTo>
                    <a:pt x="3234" y="3323"/>
                    <a:pt x="2740" y="3242"/>
                    <a:pt x="2271" y="3242"/>
                  </a:cubicBezTo>
                  <a:cubicBezTo>
                    <a:pt x="1071" y="3242"/>
                    <a:pt x="29" y="3768"/>
                    <a:pt x="29" y="5043"/>
                  </a:cubicBezTo>
                  <a:cubicBezTo>
                    <a:pt x="0" y="6311"/>
                    <a:pt x="1228" y="7085"/>
                    <a:pt x="2593" y="7085"/>
                  </a:cubicBezTo>
                  <a:cubicBezTo>
                    <a:pt x="3138" y="7085"/>
                    <a:pt x="3705" y="6961"/>
                    <a:pt x="4223" y="6697"/>
                  </a:cubicBezTo>
                  <a:cubicBezTo>
                    <a:pt x="4535" y="6549"/>
                    <a:pt x="4727" y="6455"/>
                    <a:pt x="4861" y="6455"/>
                  </a:cubicBezTo>
                  <a:cubicBezTo>
                    <a:pt x="5056" y="6455"/>
                    <a:pt x="5128" y="6655"/>
                    <a:pt x="5272" y="7181"/>
                  </a:cubicBezTo>
                  <a:cubicBezTo>
                    <a:pt x="5554" y="8149"/>
                    <a:pt x="5514" y="9197"/>
                    <a:pt x="5151" y="10125"/>
                  </a:cubicBezTo>
                  <a:cubicBezTo>
                    <a:pt x="5061" y="10355"/>
                    <a:pt x="4960" y="10439"/>
                    <a:pt x="4825" y="10439"/>
                  </a:cubicBezTo>
                  <a:cubicBezTo>
                    <a:pt x="4536" y="10439"/>
                    <a:pt x="4095" y="10048"/>
                    <a:pt x="3296" y="9883"/>
                  </a:cubicBezTo>
                  <a:cubicBezTo>
                    <a:pt x="3116" y="9848"/>
                    <a:pt x="2926" y="9831"/>
                    <a:pt x="2733" y="9831"/>
                  </a:cubicBezTo>
                  <a:cubicBezTo>
                    <a:pt x="1583" y="9831"/>
                    <a:pt x="317" y="10443"/>
                    <a:pt x="352" y="11617"/>
                  </a:cubicBezTo>
                  <a:cubicBezTo>
                    <a:pt x="392" y="12181"/>
                    <a:pt x="674" y="12665"/>
                    <a:pt x="1158" y="12948"/>
                  </a:cubicBezTo>
                  <a:cubicBezTo>
                    <a:pt x="1714" y="13275"/>
                    <a:pt x="2229" y="13384"/>
                    <a:pt x="2686" y="13384"/>
                  </a:cubicBezTo>
                  <a:cubicBezTo>
                    <a:pt x="3598" y="13384"/>
                    <a:pt x="4278" y="12950"/>
                    <a:pt x="4595" y="12950"/>
                  </a:cubicBezTo>
                  <a:cubicBezTo>
                    <a:pt x="4706" y="12950"/>
                    <a:pt x="4773" y="13004"/>
                    <a:pt x="4788" y="13149"/>
                  </a:cubicBezTo>
                  <a:cubicBezTo>
                    <a:pt x="5151" y="16053"/>
                    <a:pt x="2772" y="15932"/>
                    <a:pt x="2973" y="16739"/>
                  </a:cubicBezTo>
                  <a:cubicBezTo>
                    <a:pt x="3031" y="17018"/>
                    <a:pt x="3236" y="17146"/>
                    <a:pt x="3518" y="17146"/>
                  </a:cubicBezTo>
                  <a:cubicBezTo>
                    <a:pt x="4622" y="17146"/>
                    <a:pt x="6889" y="15171"/>
                    <a:pt x="5958" y="12504"/>
                  </a:cubicBezTo>
                  <a:cubicBezTo>
                    <a:pt x="5595" y="11496"/>
                    <a:pt x="6119" y="11577"/>
                    <a:pt x="6522" y="10326"/>
                  </a:cubicBezTo>
                  <a:cubicBezTo>
                    <a:pt x="6966" y="8874"/>
                    <a:pt x="6885" y="7261"/>
                    <a:pt x="6200" y="5890"/>
                  </a:cubicBezTo>
                  <a:cubicBezTo>
                    <a:pt x="5554" y="4479"/>
                    <a:pt x="7369" y="3591"/>
                    <a:pt x="5554" y="446"/>
                  </a:cubicBezTo>
                  <a:cubicBezTo>
                    <a:pt x="5369" y="142"/>
                    <a:pt x="5071" y="1"/>
                    <a:pt x="4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29"/>
            <p:cNvGrpSpPr/>
            <p:nvPr/>
          </p:nvGrpSpPr>
          <p:grpSpPr>
            <a:xfrm rot="10800000" flipH="1">
              <a:off x="3838862" y="4768174"/>
              <a:ext cx="1236948" cy="228145"/>
              <a:chOff x="-1407385" y="101475"/>
              <a:chExt cx="1236948" cy="228145"/>
            </a:xfrm>
          </p:grpSpPr>
          <p:sp>
            <p:nvSpPr>
              <p:cNvPr id="1504" name="Google Shape;1504;p29"/>
              <p:cNvSpPr/>
              <p:nvPr/>
            </p:nvSpPr>
            <p:spPr>
              <a:xfrm rot="5400000" flipH="1">
                <a:off x="-868349" y="196492"/>
                <a:ext cx="143442" cy="12281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9"/>
              <p:cNvSpPr/>
              <p:nvPr/>
            </p:nvSpPr>
            <p:spPr>
              <a:xfrm rot="5400000" flipH="1">
                <a:off x="-290671" y="20215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9"/>
              <p:cNvSpPr/>
              <p:nvPr/>
            </p:nvSpPr>
            <p:spPr>
              <a:xfrm rot="5400000" flipH="1">
                <a:off x="-1419595" y="113685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29"/>
            <p:cNvGrpSpPr/>
            <p:nvPr/>
          </p:nvGrpSpPr>
          <p:grpSpPr>
            <a:xfrm rot="10800000" flipH="1">
              <a:off x="110490" y="4165831"/>
              <a:ext cx="3208289" cy="871887"/>
              <a:chOff x="465773" y="319609"/>
              <a:chExt cx="3208289" cy="871887"/>
            </a:xfrm>
          </p:grpSpPr>
          <p:sp>
            <p:nvSpPr>
              <p:cNvPr id="1508" name="Google Shape;1508;p29"/>
              <p:cNvSpPr/>
              <p:nvPr/>
            </p:nvSpPr>
            <p:spPr>
              <a:xfrm>
                <a:off x="465773" y="998149"/>
                <a:ext cx="191779" cy="193346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7157" extrusionOk="0">
                    <a:moveTo>
                      <a:pt x="2619" y="0"/>
                    </a:moveTo>
                    <a:cubicBezTo>
                      <a:pt x="2432" y="0"/>
                      <a:pt x="2259" y="138"/>
                      <a:pt x="2259" y="333"/>
                    </a:cubicBezTo>
                    <a:lnTo>
                      <a:pt x="2098" y="2188"/>
                    </a:lnTo>
                    <a:cubicBezTo>
                      <a:pt x="2057" y="2309"/>
                      <a:pt x="2017" y="2430"/>
                      <a:pt x="1896" y="2470"/>
                    </a:cubicBezTo>
                    <a:lnTo>
                      <a:pt x="283" y="3398"/>
                    </a:lnTo>
                    <a:cubicBezTo>
                      <a:pt x="0" y="3559"/>
                      <a:pt x="41" y="3922"/>
                      <a:pt x="323" y="4043"/>
                    </a:cubicBezTo>
                    <a:lnTo>
                      <a:pt x="2017" y="4769"/>
                    </a:lnTo>
                    <a:cubicBezTo>
                      <a:pt x="2138" y="4809"/>
                      <a:pt x="2219" y="4930"/>
                      <a:pt x="2219" y="5051"/>
                    </a:cubicBezTo>
                    <a:lnTo>
                      <a:pt x="2622" y="6866"/>
                    </a:lnTo>
                    <a:cubicBezTo>
                      <a:pt x="2647" y="7043"/>
                      <a:pt x="2800" y="7157"/>
                      <a:pt x="2960" y="7157"/>
                    </a:cubicBezTo>
                    <a:cubicBezTo>
                      <a:pt x="3055" y="7157"/>
                      <a:pt x="3152" y="7117"/>
                      <a:pt x="3227" y="7027"/>
                    </a:cubicBezTo>
                    <a:lnTo>
                      <a:pt x="4477" y="5616"/>
                    </a:lnTo>
                    <a:cubicBezTo>
                      <a:pt x="4558" y="5535"/>
                      <a:pt x="4679" y="5495"/>
                      <a:pt x="4759" y="5495"/>
                    </a:cubicBezTo>
                    <a:lnTo>
                      <a:pt x="6614" y="5737"/>
                    </a:lnTo>
                    <a:cubicBezTo>
                      <a:pt x="6937" y="5737"/>
                      <a:pt x="7098" y="5414"/>
                      <a:pt x="6977" y="5172"/>
                    </a:cubicBezTo>
                    <a:lnTo>
                      <a:pt x="6010" y="3559"/>
                    </a:lnTo>
                    <a:cubicBezTo>
                      <a:pt x="5969" y="3478"/>
                      <a:pt x="5969" y="3357"/>
                      <a:pt x="6010" y="3236"/>
                    </a:cubicBezTo>
                    <a:lnTo>
                      <a:pt x="6776" y="1542"/>
                    </a:lnTo>
                    <a:cubicBezTo>
                      <a:pt x="6889" y="1278"/>
                      <a:pt x="6685" y="1014"/>
                      <a:pt x="6427" y="1014"/>
                    </a:cubicBezTo>
                    <a:cubicBezTo>
                      <a:pt x="6409" y="1014"/>
                      <a:pt x="6391" y="1016"/>
                      <a:pt x="6372" y="1018"/>
                    </a:cubicBezTo>
                    <a:lnTo>
                      <a:pt x="4558" y="1462"/>
                    </a:lnTo>
                    <a:cubicBezTo>
                      <a:pt x="4437" y="1462"/>
                      <a:pt x="4316" y="1462"/>
                      <a:pt x="4235" y="1381"/>
                    </a:cubicBezTo>
                    <a:lnTo>
                      <a:pt x="2864" y="91"/>
                    </a:lnTo>
                    <a:cubicBezTo>
                      <a:pt x="2789" y="28"/>
                      <a:pt x="2702" y="0"/>
                      <a:pt x="2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9"/>
              <p:cNvSpPr/>
              <p:nvPr/>
            </p:nvSpPr>
            <p:spPr>
              <a:xfrm flipH="1">
                <a:off x="3474664" y="362633"/>
                <a:ext cx="199398" cy="18624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6894" extrusionOk="0">
                    <a:moveTo>
                      <a:pt x="5570" y="1"/>
                    </a:moveTo>
                    <a:cubicBezTo>
                      <a:pt x="5503" y="1"/>
                      <a:pt x="5432" y="18"/>
                      <a:pt x="5364" y="57"/>
                    </a:cubicBezTo>
                    <a:lnTo>
                      <a:pt x="3751" y="945"/>
                    </a:lnTo>
                    <a:cubicBezTo>
                      <a:pt x="3690" y="985"/>
                      <a:pt x="3630" y="1005"/>
                      <a:pt x="3574" y="1005"/>
                    </a:cubicBezTo>
                    <a:cubicBezTo>
                      <a:pt x="3519" y="1005"/>
                      <a:pt x="3468" y="985"/>
                      <a:pt x="3428" y="945"/>
                    </a:cubicBezTo>
                    <a:lnTo>
                      <a:pt x="1734" y="138"/>
                    </a:lnTo>
                    <a:cubicBezTo>
                      <a:pt x="1690" y="116"/>
                      <a:pt x="1644" y="106"/>
                      <a:pt x="1598" y="106"/>
                    </a:cubicBezTo>
                    <a:cubicBezTo>
                      <a:pt x="1389" y="106"/>
                      <a:pt x="1184" y="310"/>
                      <a:pt x="1250" y="541"/>
                    </a:cubicBezTo>
                    <a:lnTo>
                      <a:pt x="1613" y="2356"/>
                    </a:lnTo>
                    <a:cubicBezTo>
                      <a:pt x="1613" y="2477"/>
                      <a:pt x="1573" y="2598"/>
                      <a:pt x="1492" y="2679"/>
                    </a:cubicBezTo>
                    <a:lnTo>
                      <a:pt x="202" y="4050"/>
                    </a:lnTo>
                    <a:cubicBezTo>
                      <a:pt x="0" y="4252"/>
                      <a:pt x="121" y="4574"/>
                      <a:pt x="444" y="4614"/>
                    </a:cubicBezTo>
                    <a:lnTo>
                      <a:pt x="2299" y="4856"/>
                    </a:lnTo>
                    <a:cubicBezTo>
                      <a:pt x="2380" y="4856"/>
                      <a:pt x="2501" y="4937"/>
                      <a:pt x="2541" y="5058"/>
                    </a:cubicBezTo>
                    <a:lnTo>
                      <a:pt x="3428" y="6712"/>
                    </a:lnTo>
                    <a:cubicBezTo>
                      <a:pt x="3489" y="6833"/>
                      <a:pt x="3620" y="6893"/>
                      <a:pt x="3751" y="6893"/>
                    </a:cubicBezTo>
                    <a:cubicBezTo>
                      <a:pt x="3882" y="6893"/>
                      <a:pt x="4013" y="6833"/>
                      <a:pt x="4073" y="6712"/>
                    </a:cubicBezTo>
                    <a:lnTo>
                      <a:pt x="4840" y="4977"/>
                    </a:lnTo>
                    <a:cubicBezTo>
                      <a:pt x="4880" y="4897"/>
                      <a:pt x="5001" y="4816"/>
                      <a:pt x="5122" y="4776"/>
                    </a:cubicBezTo>
                    <a:lnTo>
                      <a:pt x="6937" y="4453"/>
                    </a:lnTo>
                    <a:cubicBezTo>
                      <a:pt x="7259" y="4413"/>
                      <a:pt x="7380" y="4050"/>
                      <a:pt x="7138" y="3848"/>
                    </a:cubicBezTo>
                    <a:lnTo>
                      <a:pt x="5767" y="2598"/>
                    </a:lnTo>
                    <a:cubicBezTo>
                      <a:pt x="5687" y="2477"/>
                      <a:pt x="5646" y="2396"/>
                      <a:pt x="5646" y="2275"/>
                    </a:cubicBezTo>
                    <a:lnTo>
                      <a:pt x="5929" y="420"/>
                    </a:lnTo>
                    <a:cubicBezTo>
                      <a:pt x="5959" y="176"/>
                      <a:pt x="5781" y="1"/>
                      <a:pt x="5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9"/>
              <p:cNvSpPr/>
              <p:nvPr/>
            </p:nvSpPr>
            <p:spPr>
              <a:xfrm rot="-3599957" flipH="1">
                <a:off x="616588" y="290018"/>
                <a:ext cx="199096" cy="463216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1" name="Google Shape;1511;p29"/>
            <p:cNvGrpSpPr/>
            <p:nvPr/>
          </p:nvGrpSpPr>
          <p:grpSpPr>
            <a:xfrm>
              <a:off x="5595892" y="4704692"/>
              <a:ext cx="2385606" cy="355111"/>
              <a:chOff x="9055515" y="299699"/>
              <a:chExt cx="2221028" cy="330613"/>
            </a:xfrm>
          </p:grpSpPr>
          <p:sp>
            <p:nvSpPr>
              <p:cNvPr id="1512" name="Google Shape;1512;p29"/>
              <p:cNvSpPr/>
              <p:nvPr/>
            </p:nvSpPr>
            <p:spPr>
              <a:xfrm flipH="1">
                <a:off x="9055515" y="313975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9"/>
              <p:cNvSpPr/>
              <p:nvPr/>
            </p:nvSpPr>
            <p:spPr>
              <a:xfrm flipH="1">
                <a:off x="10476760" y="325567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9"/>
              <p:cNvSpPr/>
              <p:nvPr/>
            </p:nvSpPr>
            <p:spPr>
              <a:xfrm flipH="1">
                <a:off x="9693862" y="299699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9"/>
              <p:cNvSpPr/>
              <p:nvPr/>
            </p:nvSpPr>
            <p:spPr>
              <a:xfrm flipH="1">
                <a:off x="10940722" y="363714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29"/>
            <p:cNvGrpSpPr/>
            <p:nvPr/>
          </p:nvGrpSpPr>
          <p:grpSpPr>
            <a:xfrm rot="10800000" flipH="1">
              <a:off x="5976511" y="151175"/>
              <a:ext cx="1094429" cy="263735"/>
              <a:chOff x="3716242" y="4544866"/>
              <a:chExt cx="1094429" cy="263735"/>
            </a:xfrm>
          </p:grpSpPr>
          <p:sp>
            <p:nvSpPr>
              <p:cNvPr id="1517" name="Google Shape;1517;p29"/>
              <p:cNvSpPr/>
              <p:nvPr/>
            </p:nvSpPr>
            <p:spPr>
              <a:xfrm rot="6299960" flipH="1">
                <a:off x="4570991" y="45688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9"/>
              <p:cNvSpPr/>
              <p:nvPr/>
            </p:nvSpPr>
            <p:spPr>
              <a:xfrm rot="6299960" flipH="1">
                <a:off x="3737401" y="4581524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9" name="Google Shape;1519;p29"/>
            <p:cNvSpPr/>
            <p:nvPr/>
          </p:nvSpPr>
          <p:spPr>
            <a:xfrm rot="10800000">
              <a:off x="-727644" y="3589123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-103532" y="29530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1" name="Google Shape;1521;p29"/>
            <p:cNvGrpSpPr/>
            <p:nvPr/>
          </p:nvGrpSpPr>
          <p:grpSpPr>
            <a:xfrm rot="10800000">
              <a:off x="134978" y="799482"/>
              <a:ext cx="251398" cy="2483743"/>
              <a:chOff x="8758380" y="1868911"/>
              <a:chExt cx="251398" cy="2483743"/>
            </a:xfrm>
          </p:grpSpPr>
          <p:sp>
            <p:nvSpPr>
              <p:cNvPr id="1522" name="Google Shape;1522;p29"/>
              <p:cNvSpPr/>
              <p:nvPr/>
            </p:nvSpPr>
            <p:spPr>
              <a:xfrm rot="10800000" flipH="1">
                <a:off x="8783076" y="4140221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9"/>
              <p:cNvSpPr/>
              <p:nvPr/>
            </p:nvSpPr>
            <p:spPr>
              <a:xfrm rot="10800000" flipH="1">
                <a:off x="8764555" y="3477987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4" name="Google Shape;1524;p29"/>
              <p:cNvGrpSpPr/>
              <p:nvPr/>
            </p:nvGrpSpPr>
            <p:grpSpPr>
              <a:xfrm>
                <a:off x="8758380" y="1868911"/>
                <a:ext cx="251398" cy="1268845"/>
                <a:chOff x="185843" y="240786"/>
                <a:chExt cx="251398" cy="1268845"/>
              </a:xfrm>
            </p:grpSpPr>
            <p:sp>
              <p:nvSpPr>
                <p:cNvPr id="1525" name="Google Shape;1525;p29"/>
                <p:cNvSpPr/>
                <p:nvPr/>
              </p:nvSpPr>
              <p:spPr>
                <a:xfrm rot="10800000">
                  <a:off x="196732" y="1335851"/>
                  <a:ext cx="179822" cy="173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3" h="8024" extrusionOk="0">
                      <a:moveTo>
                        <a:pt x="6826" y="0"/>
                      </a:moveTo>
                      <a:cubicBezTo>
                        <a:pt x="6745" y="0"/>
                        <a:pt x="6665" y="22"/>
                        <a:pt x="6593" y="70"/>
                      </a:cubicBezTo>
                      <a:cubicBezTo>
                        <a:pt x="6268" y="314"/>
                        <a:pt x="6064" y="639"/>
                        <a:pt x="4721" y="2104"/>
                      </a:cubicBezTo>
                      <a:cubicBezTo>
                        <a:pt x="4619" y="2225"/>
                        <a:pt x="4538" y="2278"/>
                        <a:pt x="4471" y="2278"/>
                      </a:cubicBezTo>
                      <a:cubicBezTo>
                        <a:pt x="4244" y="2278"/>
                        <a:pt x="4177" y="1674"/>
                        <a:pt x="3988" y="1046"/>
                      </a:cubicBezTo>
                      <a:cubicBezTo>
                        <a:pt x="3884" y="663"/>
                        <a:pt x="3600" y="190"/>
                        <a:pt x="3265" y="190"/>
                      </a:cubicBezTo>
                      <a:cubicBezTo>
                        <a:pt x="3209" y="190"/>
                        <a:pt x="3152" y="203"/>
                        <a:pt x="3093" y="232"/>
                      </a:cubicBezTo>
                      <a:cubicBezTo>
                        <a:pt x="2645" y="436"/>
                        <a:pt x="2808" y="761"/>
                        <a:pt x="2890" y="1168"/>
                      </a:cubicBezTo>
                      <a:cubicBezTo>
                        <a:pt x="3173" y="2260"/>
                        <a:pt x="3375" y="2696"/>
                        <a:pt x="3144" y="2696"/>
                      </a:cubicBezTo>
                      <a:cubicBezTo>
                        <a:pt x="2943" y="2696"/>
                        <a:pt x="2419" y="2370"/>
                        <a:pt x="1343" y="1860"/>
                      </a:cubicBezTo>
                      <a:cubicBezTo>
                        <a:pt x="1116" y="1747"/>
                        <a:pt x="837" y="1633"/>
                        <a:pt x="608" y="1633"/>
                      </a:cubicBezTo>
                      <a:cubicBezTo>
                        <a:pt x="426" y="1633"/>
                        <a:pt x="275" y="1704"/>
                        <a:pt x="204" y="1901"/>
                      </a:cubicBezTo>
                      <a:cubicBezTo>
                        <a:pt x="0" y="2349"/>
                        <a:pt x="570" y="2593"/>
                        <a:pt x="1506" y="3081"/>
                      </a:cubicBezTo>
                      <a:cubicBezTo>
                        <a:pt x="1628" y="3163"/>
                        <a:pt x="1791" y="3163"/>
                        <a:pt x="1913" y="3244"/>
                      </a:cubicBezTo>
                      <a:cubicBezTo>
                        <a:pt x="2198" y="3366"/>
                        <a:pt x="2483" y="3570"/>
                        <a:pt x="2727" y="3773"/>
                      </a:cubicBezTo>
                      <a:cubicBezTo>
                        <a:pt x="2483" y="4099"/>
                        <a:pt x="2116" y="4017"/>
                        <a:pt x="1832" y="4180"/>
                      </a:cubicBezTo>
                      <a:cubicBezTo>
                        <a:pt x="1343" y="4384"/>
                        <a:pt x="896" y="4302"/>
                        <a:pt x="611" y="4791"/>
                      </a:cubicBezTo>
                      <a:cubicBezTo>
                        <a:pt x="489" y="4953"/>
                        <a:pt x="570" y="5197"/>
                        <a:pt x="773" y="5279"/>
                      </a:cubicBezTo>
                      <a:cubicBezTo>
                        <a:pt x="913" y="5325"/>
                        <a:pt x="1057" y="5344"/>
                        <a:pt x="1201" y="5344"/>
                      </a:cubicBezTo>
                      <a:cubicBezTo>
                        <a:pt x="1741" y="5344"/>
                        <a:pt x="2282" y="5086"/>
                        <a:pt x="2562" y="5086"/>
                      </a:cubicBezTo>
                      <a:cubicBezTo>
                        <a:pt x="2732" y="5086"/>
                        <a:pt x="2806" y="5180"/>
                        <a:pt x="2727" y="5482"/>
                      </a:cubicBezTo>
                      <a:cubicBezTo>
                        <a:pt x="2279" y="6947"/>
                        <a:pt x="1872" y="7802"/>
                        <a:pt x="2483" y="8006"/>
                      </a:cubicBezTo>
                      <a:cubicBezTo>
                        <a:pt x="2527" y="8018"/>
                        <a:pt x="2569" y="8023"/>
                        <a:pt x="2608" y="8023"/>
                      </a:cubicBezTo>
                      <a:cubicBezTo>
                        <a:pt x="2963" y="8023"/>
                        <a:pt x="3113" y="7550"/>
                        <a:pt x="3297" y="7110"/>
                      </a:cubicBezTo>
                      <a:cubicBezTo>
                        <a:pt x="3666" y="6043"/>
                        <a:pt x="3798" y="5462"/>
                        <a:pt x="3926" y="5462"/>
                      </a:cubicBezTo>
                      <a:cubicBezTo>
                        <a:pt x="4052" y="5462"/>
                        <a:pt x="4175" y="6022"/>
                        <a:pt x="4518" y="7232"/>
                      </a:cubicBezTo>
                      <a:cubicBezTo>
                        <a:pt x="4658" y="7688"/>
                        <a:pt x="4926" y="7917"/>
                        <a:pt x="5157" y="7917"/>
                      </a:cubicBezTo>
                      <a:cubicBezTo>
                        <a:pt x="5462" y="7917"/>
                        <a:pt x="5703" y="7515"/>
                        <a:pt x="5494" y="6703"/>
                      </a:cubicBezTo>
                      <a:cubicBezTo>
                        <a:pt x="5166" y="5567"/>
                        <a:pt x="5015" y="5099"/>
                        <a:pt x="5234" y="5099"/>
                      </a:cubicBezTo>
                      <a:cubicBezTo>
                        <a:pt x="5424" y="5099"/>
                        <a:pt x="5889" y="5446"/>
                        <a:pt x="6756" y="6011"/>
                      </a:cubicBezTo>
                      <a:cubicBezTo>
                        <a:pt x="6878" y="6093"/>
                        <a:pt x="7000" y="6174"/>
                        <a:pt x="7122" y="6256"/>
                      </a:cubicBezTo>
                      <a:cubicBezTo>
                        <a:pt x="7190" y="6289"/>
                        <a:pt x="7258" y="6304"/>
                        <a:pt x="7324" y="6304"/>
                      </a:cubicBezTo>
                      <a:cubicBezTo>
                        <a:pt x="7736" y="6304"/>
                        <a:pt x="8067" y="5717"/>
                        <a:pt x="7611" y="5401"/>
                      </a:cubicBezTo>
                      <a:cubicBezTo>
                        <a:pt x="5820" y="4139"/>
                        <a:pt x="5209" y="3977"/>
                        <a:pt x="6064" y="3814"/>
                      </a:cubicBezTo>
                      <a:lnTo>
                        <a:pt x="6064" y="3773"/>
                      </a:lnTo>
                      <a:cubicBezTo>
                        <a:pt x="6675" y="3773"/>
                        <a:pt x="7285" y="3692"/>
                        <a:pt x="7855" y="3488"/>
                      </a:cubicBezTo>
                      <a:cubicBezTo>
                        <a:pt x="8302" y="3285"/>
                        <a:pt x="8180" y="2634"/>
                        <a:pt x="7692" y="2593"/>
                      </a:cubicBezTo>
                      <a:cubicBezTo>
                        <a:pt x="7617" y="2585"/>
                        <a:pt x="7538" y="2581"/>
                        <a:pt x="7456" y="2581"/>
                      </a:cubicBezTo>
                      <a:cubicBezTo>
                        <a:pt x="6886" y="2581"/>
                        <a:pt x="6186" y="2757"/>
                        <a:pt x="5884" y="2757"/>
                      </a:cubicBezTo>
                      <a:cubicBezTo>
                        <a:pt x="5805" y="2757"/>
                        <a:pt x="5754" y="2745"/>
                        <a:pt x="5738" y="2715"/>
                      </a:cubicBezTo>
                      <a:cubicBezTo>
                        <a:pt x="5657" y="2552"/>
                        <a:pt x="5861" y="2389"/>
                        <a:pt x="5983" y="2308"/>
                      </a:cubicBezTo>
                      <a:cubicBezTo>
                        <a:pt x="6471" y="1779"/>
                        <a:pt x="6919" y="1250"/>
                        <a:pt x="7326" y="680"/>
                      </a:cubicBezTo>
                      <a:cubicBezTo>
                        <a:pt x="7489" y="353"/>
                        <a:pt x="7154" y="0"/>
                        <a:pt x="6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26" name="Google Shape;1526;p29"/>
                <p:cNvGrpSpPr/>
                <p:nvPr/>
              </p:nvGrpSpPr>
              <p:grpSpPr>
                <a:xfrm>
                  <a:off x="185843" y="240786"/>
                  <a:ext cx="251398" cy="688907"/>
                  <a:chOff x="113835" y="903689"/>
                  <a:chExt cx="251398" cy="688907"/>
                </a:xfrm>
              </p:grpSpPr>
              <p:sp>
                <p:nvSpPr>
                  <p:cNvPr id="1527" name="Google Shape;1527;p29"/>
                  <p:cNvSpPr/>
                  <p:nvPr/>
                </p:nvSpPr>
                <p:spPr>
                  <a:xfrm rot="5400000" flipH="1">
                    <a:off x="245000" y="912449"/>
                    <a:ext cx="128993" cy="11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1" h="3086" extrusionOk="0">
                        <a:moveTo>
                          <a:pt x="1535" y="1"/>
                        </a:moveTo>
                        <a:cubicBezTo>
                          <a:pt x="668" y="1"/>
                          <a:pt x="1" y="701"/>
                          <a:pt x="1" y="1535"/>
                        </a:cubicBezTo>
                        <a:cubicBezTo>
                          <a:pt x="1" y="2464"/>
                          <a:pt x="755" y="3085"/>
                          <a:pt x="1541" y="3085"/>
                        </a:cubicBezTo>
                        <a:cubicBezTo>
                          <a:pt x="1913" y="3085"/>
                          <a:pt x="2292" y="2947"/>
                          <a:pt x="2603" y="2636"/>
                        </a:cubicBezTo>
                        <a:cubicBezTo>
                          <a:pt x="3570" y="1669"/>
                          <a:pt x="2870" y="1"/>
                          <a:pt x="15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29"/>
                  <p:cNvSpPr/>
                  <p:nvPr/>
                </p:nvSpPr>
                <p:spPr>
                  <a:xfrm rot="5400000" flipH="1">
                    <a:off x="101626" y="1434850"/>
                    <a:ext cx="169956" cy="145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05" h="4029" extrusionOk="0">
                        <a:moveTo>
                          <a:pt x="2002" y="1"/>
                        </a:moveTo>
                        <a:cubicBezTo>
                          <a:pt x="902" y="1"/>
                          <a:pt x="1" y="901"/>
                          <a:pt x="1" y="2002"/>
                        </a:cubicBezTo>
                        <a:cubicBezTo>
                          <a:pt x="1" y="3222"/>
                          <a:pt x="995" y="4029"/>
                          <a:pt x="2031" y="4029"/>
                        </a:cubicBezTo>
                        <a:cubicBezTo>
                          <a:pt x="2525" y="4029"/>
                          <a:pt x="3028" y="3846"/>
                          <a:pt x="3437" y="3436"/>
                        </a:cubicBezTo>
                        <a:cubicBezTo>
                          <a:pt x="4704" y="2169"/>
                          <a:pt x="3804" y="1"/>
                          <a:pt x="200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29" name="Google Shape;1529;p29"/>
            <p:cNvGrpSpPr/>
            <p:nvPr/>
          </p:nvGrpSpPr>
          <p:grpSpPr>
            <a:xfrm rot="5400000" flipH="1">
              <a:off x="4976863" y="-179612"/>
              <a:ext cx="138491" cy="925309"/>
              <a:chOff x="101359" y="4329101"/>
              <a:chExt cx="138491" cy="925309"/>
            </a:xfrm>
          </p:grpSpPr>
          <p:sp>
            <p:nvSpPr>
              <p:cNvPr id="1530" name="Google Shape;1530;p29"/>
              <p:cNvSpPr/>
              <p:nvPr/>
            </p:nvSpPr>
            <p:spPr>
              <a:xfrm rot="5400000" flipH="1">
                <a:off x="106721" y="5121280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9"/>
              <p:cNvSpPr/>
              <p:nvPr/>
            </p:nvSpPr>
            <p:spPr>
              <a:xfrm rot="5400000" flipH="1">
                <a:off x="92600" y="4337860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29"/>
            <p:cNvGrpSpPr/>
            <p:nvPr/>
          </p:nvGrpSpPr>
          <p:grpSpPr>
            <a:xfrm rot="10800000" flipH="1">
              <a:off x="8501580" y="4194838"/>
              <a:ext cx="470981" cy="819275"/>
              <a:chOff x="2584160" y="4646991"/>
              <a:chExt cx="470981" cy="819275"/>
            </a:xfrm>
          </p:grpSpPr>
          <p:sp>
            <p:nvSpPr>
              <p:cNvPr id="1533" name="Google Shape;1533;p29"/>
              <p:cNvSpPr/>
              <p:nvPr/>
            </p:nvSpPr>
            <p:spPr>
              <a:xfrm rot="-6299960">
                <a:off x="2608621" y="467096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6299960" flipH="1">
                <a:off x="2871107" y="5282367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29"/>
            <p:cNvGrpSpPr/>
            <p:nvPr/>
          </p:nvGrpSpPr>
          <p:grpSpPr>
            <a:xfrm rot="10800000">
              <a:off x="8072689" y="49338"/>
              <a:ext cx="1018577" cy="2567917"/>
              <a:chOff x="573296" y="2604956"/>
              <a:chExt cx="1018577" cy="2567917"/>
            </a:xfrm>
          </p:grpSpPr>
          <p:grpSp>
            <p:nvGrpSpPr>
              <p:cNvPr id="1536" name="Google Shape;1536;p29"/>
              <p:cNvGrpSpPr/>
              <p:nvPr/>
            </p:nvGrpSpPr>
            <p:grpSpPr>
              <a:xfrm>
                <a:off x="573296" y="2604956"/>
                <a:ext cx="1018577" cy="2567917"/>
                <a:chOff x="569307" y="2369583"/>
                <a:chExt cx="923795" cy="2328965"/>
              </a:xfrm>
            </p:grpSpPr>
            <p:sp>
              <p:nvSpPr>
                <p:cNvPr id="1537" name="Google Shape;1537;p29"/>
                <p:cNvSpPr/>
                <p:nvPr/>
              </p:nvSpPr>
              <p:spPr>
                <a:xfrm rot="-8100000">
                  <a:off x="670863" y="2960722"/>
                  <a:ext cx="179365" cy="36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9"/>
                <p:cNvSpPr/>
                <p:nvPr/>
              </p:nvSpPr>
              <p:spPr>
                <a:xfrm rot="1799866" flipH="1">
                  <a:off x="644343" y="4365872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29"/>
                <p:cNvSpPr/>
                <p:nvPr/>
              </p:nvSpPr>
              <p:spPr>
                <a:xfrm rot="-1799866">
                  <a:off x="1356650" y="4448220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9"/>
                <p:cNvSpPr/>
                <p:nvPr/>
              </p:nvSpPr>
              <p:spPr>
                <a:xfrm rot="1799866" flipH="1">
                  <a:off x="647023" y="2398312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29"/>
              <p:cNvSpPr/>
              <p:nvPr/>
            </p:nvSpPr>
            <p:spPr>
              <a:xfrm rot="-1799788">
                <a:off x="673116" y="4154826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29"/>
            <p:cNvGrpSpPr/>
            <p:nvPr/>
          </p:nvGrpSpPr>
          <p:grpSpPr>
            <a:xfrm rot="10800000" flipH="1">
              <a:off x="1478241" y="102587"/>
              <a:ext cx="2637465" cy="360910"/>
              <a:chOff x="3769654" y="4669674"/>
              <a:chExt cx="2637465" cy="360910"/>
            </a:xfrm>
          </p:grpSpPr>
          <p:grpSp>
            <p:nvGrpSpPr>
              <p:cNvPr id="1543" name="Google Shape;1543;p29"/>
              <p:cNvGrpSpPr/>
              <p:nvPr/>
            </p:nvGrpSpPr>
            <p:grpSpPr>
              <a:xfrm>
                <a:off x="4326487" y="4669674"/>
                <a:ext cx="2080632" cy="360198"/>
                <a:chOff x="8259083" y="155276"/>
                <a:chExt cx="1937094" cy="335349"/>
              </a:xfrm>
            </p:grpSpPr>
            <p:sp>
              <p:nvSpPr>
                <p:cNvPr id="1544" name="Google Shape;1544;p29"/>
                <p:cNvSpPr/>
                <p:nvPr/>
              </p:nvSpPr>
              <p:spPr>
                <a:xfrm flipH="1">
                  <a:off x="9165712" y="256637"/>
                  <a:ext cx="161042" cy="21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3" h="9515" extrusionOk="0">
                      <a:moveTo>
                        <a:pt x="3310" y="0"/>
                      </a:moveTo>
                      <a:cubicBezTo>
                        <a:pt x="3161" y="0"/>
                        <a:pt x="3021" y="89"/>
                        <a:pt x="2971" y="238"/>
                      </a:cubicBezTo>
                      <a:cubicBezTo>
                        <a:pt x="2727" y="848"/>
                        <a:pt x="2401" y="3087"/>
                        <a:pt x="895" y="4714"/>
                      </a:cubicBezTo>
                      <a:cubicBezTo>
                        <a:pt x="0" y="5691"/>
                        <a:pt x="2279" y="5651"/>
                        <a:pt x="3866" y="8784"/>
                      </a:cubicBezTo>
                      <a:cubicBezTo>
                        <a:pt x="3988" y="8988"/>
                        <a:pt x="4110" y="9191"/>
                        <a:pt x="4273" y="9354"/>
                      </a:cubicBezTo>
                      <a:cubicBezTo>
                        <a:pt x="4345" y="9462"/>
                        <a:pt x="4457" y="9514"/>
                        <a:pt x="4570" y="9514"/>
                      </a:cubicBezTo>
                      <a:cubicBezTo>
                        <a:pt x="4712" y="9514"/>
                        <a:pt x="4856" y="9431"/>
                        <a:pt x="4924" y="9273"/>
                      </a:cubicBezTo>
                      <a:cubicBezTo>
                        <a:pt x="5209" y="8621"/>
                        <a:pt x="5372" y="6749"/>
                        <a:pt x="6796" y="5040"/>
                      </a:cubicBezTo>
                      <a:cubicBezTo>
                        <a:pt x="6878" y="4918"/>
                        <a:pt x="7000" y="4796"/>
                        <a:pt x="7081" y="4674"/>
                      </a:cubicBezTo>
                      <a:cubicBezTo>
                        <a:pt x="7163" y="4430"/>
                        <a:pt x="7122" y="4145"/>
                        <a:pt x="6919" y="3941"/>
                      </a:cubicBezTo>
                      <a:cubicBezTo>
                        <a:pt x="5738" y="3168"/>
                        <a:pt x="4762" y="2110"/>
                        <a:pt x="4070" y="848"/>
                      </a:cubicBezTo>
                      <a:cubicBezTo>
                        <a:pt x="3948" y="604"/>
                        <a:pt x="3785" y="360"/>
                        <a:pt x="3581" y="116"/>
                      </a:cubicBezTo>
                      <a:cubicBezTo>
                        <a:pt x="3502" y="36"/>
                        <a:pt x="3404" y="0"/>
                        <a:pt x="3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29"/>
                <p:cNvSpPr/>
                <p:nvPr/>
              </p:nvSpPr>
              <p:spPr>
                <a:xfrm flipH="1">
                  <a:off x="8259083" y="155276"/>
                  <a:ext cx="300119" cy="296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9" h="13198" extrusionOk="0">
                      <a:moveTo>
                        <a:pt x="11846" y="1"/>
                      </a:moveTo>
                      <a:cubicBezTo>
                        <a:pt x="11735" y="1"/>
                        <a:pt x="11633" y="37"/>
                        <a:pt x="11558" y="112"/>
                      </a:cubicBezTo>
                      <a:cubicBezTo>
                        <a:pt x="11355" y="274"/>
                        <a:pt x="11273" y="356"/>
                        <a:pt x="11518" y="885"/>
                      </a:cubicBezTo>
                      <a:cubicBezTo>
                        <a:pt x="11721" y="1251"/>
                        <a:pt x="11884" y="1699"/>
                        <a:pt x="11965" y="2146"/>
                      </a:cubicBezTo>
                      <a:cubicBezTo>
                        <a:pt x="12121" y="2922"/>
                        <a:pt x="11499" y="3699"/>
                        <a:pt x="10700" y="3699"/>
                      </a:cubicBezTo>
                      <a:cubicBezTo>
                        <a:pt x="10661" y="3699"/>
                        <a:pt x="10621" y="3697"/>
                        <a:pt x="10582" y="3693"/>
                      </a:cubicBezTo>
                      <a:cubicBezTo>
                        <a:pt x="10256" y="3693"/>
                        <a:pt x="9930" y="3652"/>
                        <a:pt x="9605" y="3571"/>
                      </a:cubicBezTo>
                      <a:cubicBezTo>
                        <a:pt x="9282" y="3503"/>
                        <a:pt x="8959" y="3470"/>
                        <a:pt x="8637" y="3470"/>
                      </a:cubicBezTo>
                      <a:cubicBezTo>
                        <a:pt x="8186" y="3470"/>
                        <a:pt x="7736" y="3534"/>
                        <a:pt x="7285" y="3652"/>
                      </a:cubicBezTo>
                      <a:cubicBezTo>
                        <a:pt x="6390" y="3896"/>
                        <a:pt x="5779" y="4670"/>
                        <a:pt x="5779" y="5606"/>
                      </a:cubicBezTo>
                      <a:lnTo>
                        <a:pt x="5779" y="6623"/>
                      </a:lnTo>
                      <a:cubicBezTo>
                        <a:pt x="5779" y="6664"/>
                        <a:pt x="5779" y="6867"/>
                        <a:pt x="5779" y="6989"/>
                      </a:cubicBezTo>
                      <a:cubicBezTo>
                        <a:pt x="5779" y="7955"/>
                        <a:pt x="5534" y="8348"/>
                        <a:pt x="4844" y="8348"/>
                      </a:cubicBezTo>
                      <a:cubicBezTo>
                        <a:pt x="4690" y="8348"/>
                        <a:pt x="4514" y="8329"/>
                        <a:pt x="4314" y="8292"/>
                      </a:cubicBezTo>
                      <a:cubicBezTo>
                        <a:pt x="4192" y="8251"/>
                        <a:pt x="4111" y="8210"/>
                        <a:pt x="3989" y="8210"/>
                      </a:cubicBezTo>
                      <a:cubicBezTo>
                        <a:pt x="3512" y="8151"/>
                        <a:pt x="3035" y="8113"/>
                        <a:pt x="2543" y="8113"/>
                      </a:cubicBezTo>
                      <a:cubicBezTo>
                        <a:pt x="2362" y="8113"/>
                        <a:pt x="2180" y="8118"/>
                        <a:pt x="1995" y="8129"/>
                      </a:cubicBezTo>
                      <a:cubicBezTo>
                        <a:pt x="855" y="8170"/>
                        <a:pt x="0" y="9106"/>
                        <a:pt x="41" y="10245"/>
                      </a:cubicBezTo>
                      <a:cubicBezTo>
                        <a:pt x="82" y="10978"/>
                        <a:pt x="204" y="11710"/>
                        <a:pt x="407" y="12402"/>
                      </a:cubicBezTo>
                      <a:cubicBezTo>
                        <a:pt x="489" y="12687"/>
                        <a:pt x="652" y="12890"/>
                        <a:pt x="855" y="13053"/>
                      </a:cubicBezTo>
                      <a:cubicBezTo>
                        <a:pt x="938" y="13152"/>
                        <a:pt x="1054" y="13198"/>
                        <a:pt x="1171" y="13198"/>
                      </a:cubicBezTo>
                      <a:cubicBezTo>
                        <a:pt x="1342" y="13198"/>
                        <a:pt x="1515" y="13100"/>
                        <a:pt x="1588" y="12931"/>
                      </a:cubicBezTo>
                      <a:cubicBezTo>
                        <a:pt x="1750" y="12687"/>
                        <a:pt x="1791" y="12402"/>
                        <a:pt x="1750" y="12076"/>
                      </a:cubicBezTo>
                      <a:cubicBezTo>
                        <a:pt x="1628" y="11588"/>
                        <a:pt x="1506" y="11100"/>
                        <a:pt x="1465" y="10571"/>
                      </a:cubicBezTo>
                      <a:cubicBezTo>
                        <a:pt x="1384" y="9797"/>
                        <a:pt x="1588" y="9594"/>
                        <a:pt x="2361" y="9553"/>
                      </a:cubicBezTo>
                      <a:cubicBezTo>
                        <a:pt x="2476" y="9546"/>
                        <a:pt x="2593" y="9543"/>
                        <a:pt x="2710" y="9543"/>
                      </a:cubicBezTo>
                      <a:cubicBezTo>
                        <a:pt x="3256" y="9543"/>
                        <a:pt x="3819" y="9616"/>
                        <a:pt x="4355" y="9716"/>
                      </a:cubicBezTo>
                      <a:cubicBezTo>
                        <a:pt x="4532" y="9767"/>
                        <a:pt x="4713" y="9791"/>
                        <a:pt x="4892" y="9791"/>
                      </a:cubicBezTo>
                      <a:cubicBezTo>
                        <a:pt x="5580" y="9791"/>
                        <a:pt x="6255" y="9434"/>
                        <a:pt x="6675" y="8821"/>
                      </a:cubicBezTo>
                      <a:cubicBezTo>
                        <a:pt x="7041" y="8292"/>
                        <a:pt x="7204" y="7681"/>
                        <a:pt x="7163" y="7030"/>
                      </a:cubicBezTo>
                      <a:cubicBezTo>
                        <a:pt x="7163" y="6664"/>
                        <a:pt x="7163" y="6297"/>
                        <a:pt x="7163" y="5931"/>
                      </a:cubicBezTo>
                      <a:cubicBezTo>
                        <a:pt x="7163" y="5199"/>
                        <a:pt x="7367" y="4954"/>
                        <a:pt x="8140" y="4914"/>
                      </a:cubicBezTo>
                      <a:cubicBezTo>
                        <a:pt x="8292" y="4904"/>
                        <a:pt x="8445" y="4899"/>
                        <a:pt x="8598" y="4899"/>
                      </a:cubicBezTo>
                      <a:cubicBezTo>
                        <a:pt x="9058" y="4899"/>
                        <a:pt x="9523" y="4944"/>
                        <a:pt x="10012" y="5036"/>
                      </a:cubicBezTo>
                      <a:cubicBezTo>
                        <a:pt x="10204" y="5080"/>
                        <a:pt x="10395" y="5101"/>
                        <a:pt x="10584" y="5101"/>
                      </a:cubicBezTo>
                      <a:cubicBezTo>
                        <a:pt x="11800" y="5101"/>
                        <a:pt x="12904" y="4234"/>
                        <a:pt x="13186" y="3001"/>
                      </a:cubicBezTo>
                      <a:cubicBezTo>
                        <a:pt x="13349" y="2024"/>
                        <a:pt x="13064" y="1048"/>
                        <a:pt x="12413" y="315"/>
                      </a:cubicBezTo>
                      <a:cubicBezTo>
                        <a:pt x="12258" y="109"/>
                        <a:pt x="12038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29"/>
                <p:cNvSpPr/>
                <p:nvPr/>
              </p:nvSpPr>
              <p:spPr>
                <a:xfrm flipH="1">
                  <a:off x="9860355" y="224027"/>
                  <a:ext cx="335821" cy="26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7" name="Google Shape;1547;p29"/>
              <p:cNvSpPr/>
              <p:nvPr/>
            </p:nvSpPr>
            <p:spPr>
              <a:xfrm flipH="1">
                <a:off x="3769654" y="4800821"/>
                <a:ext cx="172969" cy="229763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8" name="Google Shape;1548;p29"/>
            <p:cNvGrpSpPr/>
            <p:nvPr/>
          </p:nvGrpSpPr>
          <p:grpSpPr>
            <a:xfrm flipH="1">
              <a:off x="956386" y="4738194"/>
              <a:ext cx="1642914" cy="288107"/>
              <a:chOff x="1655357" y="4744366"/>
              <a:chExt cx="1642914" cy="288107"/>
            </a:xfrm>
          </p:grpSpPr>
          <p:sp>
            <p:nvSpPr>
              <p:cNvPr id="1549" name="Google Shape;1549;p29"/>
              <p:cNvSpPr/>
              <p:nvPr/>
            </p:nvSpPr>
            <p:spPr>
              <a:xfrm rot="6299960" flipH="1">
                <a:off x="3058591" y="4768337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9"/>
              <p:cNvSpPr/>
              <p:nvPr/>
            </p:nvSpPr>
            <p:spPr>
              <a:xfrm rot="6300015" flipH="1">
                <a:off x="1671921" y="48476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9"/>
              <p:cNvSpPr/>
              <p:nvPr/>
            </p:nvSpPr>
            <p:spPr>
              <a:xfrm rot="6299960" flipH="1">
                <a:off x="2353182" y="484857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29"/>
            <p:cNvGrpSpPr/>
            <p:nvPr/>
          </p:nvGrpSpPr>
          <p:grpSpPr>
            <a:xfrm rot="-5400000">
              <a:off x="8523624" y="3276385"/>
              <a:ext cx="729459" cy="202877"/>
              <a:chOff x="3135892" y="4857387"/>
              <a:chExt cx="729459" cy="202877"/>
            </a:xfrm>
          </p:grpSpPr>
          <p:sp>
            <p:nvSpPr>
              <p:cNvPr id="1553" name="Google Shape;1553;p29"/>
              <p:cNvSpPr/>
              <p:nvPr/>
            </p:nvSpPr>
            <p:spPr>
              <a:xfrm rot="-4499985" flipH="1">
                <a:off x="3699199" y="4893114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9"/>
              <p:cNvSpPr/>
              <p:nvPr/>
            </p:nvSpPr>
            <p:spPr>
              <a:xfrm rot="-4500040" flipH="1">
                <a:off x="3154081" y="4876366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0"/>
          <p:cNvSpPr/>
          <p:nvPr/>
        </p:nvSpPr>
        <p:spPr>
          <a:xfrm flipH="1">
            <a:off x="838950" y="828900"/>
            <a:ext cx="7466100" cy="3485700"/>
          </a:xfrm>
          <a:prstGeom prst="roundRect">
            <a:avLst>
              <a:gd name="adj" fmla="val 5869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7" name="Google Shape;1557;p30"/>
          <p:cNvGrpSpPr/>
          <p:nvPr/>
        </p:nvGrpSpPr>
        <p:grpSpPr>
          <a:xfrm rot="10800000">
            <a:off x="-391650" y="79550"/>
            <a:ext cx="9927306" cy="5194185"/>
            <a:chOff x="-391656" y="-72850"/>
            <a:chExt cx="9927306" cy="5194185"/>
          </a:xfrm>
        </p:grpSpPr>
        <p:sp>
          <p:nvSpPr>
            <p:cNvPr id="1558" name="Google Shape;1558;p30"/>
            <p:cNvSpPr/>
            <p:nvPr/>
          </p:nvSpPr>
          <p:spPr>
            <a:xfrm rot="10800000">
              <a:off x="349132" y="3311541"/>
              <a:ext cx="179822" cy="173780"/>
            </a:xfrm>
            <a:custGeom>
              <a:avLst/>
              <a:gdLst/>
              <a:ahLst/>
              <a:cxnLst/>
              <a:rect l="l" t="t" r="r" b="b"/>
              <a:pathLst>
                <a:path w="8303" h="8024" extrusionOk="0">
                  <a:moveTo>
                    <a:pt x="6826" y="0"/>
                  </a:moveTo>
                  <a:cubicBezTo>
                    <a:pt x="6745" y="0"/>
                    <a:pt x="6665" y="22"/>
                    <a:pt x="6593" y="70"/>
                  </a:cubicBezTo>
                  <a:cubicBezTo>
                    <a:pt x="6268" y="314"/>
                    <a:pt x="6064" y="639"/>
                    <a:pt x="4721" y="2104"/>
                  </a:cubicBezTo>
                  <a:cubicBezTo>
                    <a:pt x="4619" y="2225"/>
                    <a:pt x="4538" y="2278"/>
                    <a:pt x="4471" y="2278"/>
                  </a:cubicBezTo>
                  <a:cubicBezTo>
                    <a:pt x="4244" y="2278"/>
                    <a:pt x="4177" y="1674"/>
                    <a:pt x="3988" y="1046"/>
                  </a:cubicBezTo>
                  <a:cubicBezTo>
                    <a:pt x="3884" y="663"/>
                    <a:pt x="3600" y="190"/>
                    <a:pt x="3265" y="190"/>
                  </a:cubicBezTo>
                  <a:cubicBezTo>
                    <a:pt x="3209" y="190"/>
                    <a:pt x="3152" y="203"/>
                    <a:pt x="3093" y="232"/>
                  </a:cubicBezTo>
                  <a:cubicBezTo>
                    <a:pt x="2645" y="436"/>
                    <a:pt x="2808" y="761"/>
                    <a:pt x="2890" y="1168"/>
                  </a:cubicBezTo>
                  <a:cubicBezTo>
                    <a:pt x="3173" y="2260"/>
                    <a:pt x="3375" y="2696"/>
                    <a:pt x="3144" y="2696"/>
                  </a:cubicBezTo>
                  <a:cubicBezTo>
                    <a:pt x="2943" y="2696"/>
                    <a:pt x="2419" y="2370"/>
                    <a:pt x="1343" y="1860"/>
                  </a:cubicBezTo>
                  <a:cubicBezTo>
                    <a:pt x="1116" y="1747"/>
                    <a:pt x="837" y="1633"/>
                    <a:pt x="608" y="1633"/>
                  </a:cubicBezTo>
                  <a:cubicBezTo>
                    <a:pt x="426" y="1633"/>
                    <a:pt x="275" y="1704"/>
                    <a:pt x="204" y="1901"/>
                  </a:cubicBezTo>
                  <a:cubicBezTo>
                    <a:pt x="0" y="2349"/>
                    <a:pt x="570" y="2593"/>
                    <a:pt x="1506" y="3081"/>
                  </a:cubicBezTo>
                  <a:cubicBezTo>
                    <a:pt x="1628" y="3163"/>
                    <a:pt x="1791" y="3163"/>
                    <a:pt x="1913" y="3244"/>
                  </a:cubicBezTo>
                  <a:cubicBezTo>
                    <a:pt x="2198" y="3366"/>
                    <a:pt x="2483" y="3570"/>
                    <a:pt x="2727" y="3773"/>
                  </a:cubicBezTo>
                  <a:cubicBezTo>
                    <a:pt x="2483" y="4099"/>
                    <a:pt x="2116" y="4017"/>
                    <a:pt x="1832" y="4180"/>
                  </a:cubicBezTo>
                  <a:cubicBezTo>
                    <a:pt x="1343" y="4384"/>
                    <a:pt x="896" y="4302"/>
                    <a:pt x="611" y="4791"/>
                  </a:cubicBezTo>
                  <a:cubicBezTo>
                    <a:pt x="489" y="4953"/>
                    <a:pt x="570" y="5197"/>
                    <a:pt x="773" y="5279"/>
                  </a:cubicBezTo>
                  <a:cubicBezTo>
                    <a:pt x="913" y="5325"/>
                    <a:pt x="1057" y="5344"/>
                    <a:pt x="1201" y="5344"/>
                  </a:cubicBezTo>
                  <a:cubicBezTo>
                    <a:pt x="1741" y="5344"/>
                    <a:pt x="2282" y="5086"/>
                    <a:pt x="2562" y="5086"/>
                  </a:cubicBezTo>
                  <a:cubicBezTo>
                    <a:pt x="2732" y="5086"/>
                    <a:pt x="2806" y="5180"/>
                    <a:pt x="2727" y="5482"/>
                  </a:cubicBezTo>
                  <a:cubicBezTo>
                    <a:pt x="2279" y="6947"/>
                    <a:pt x="1872" y="7802"/>
                    <a:pt x="2483" y="8006"/>
                  </a:cubicBezTo>
                  <a:cubicBezTo>
                    <a:pt x="2527" y="8018"/>
                    <a:pt x="2569" y="8023"/>
                    <a:pt x="2608" y="8023"/>
                  </a:cubicBezTo>
                  <a:cubicBezTo>
                    <a:pt x="2963" y="8023"/>
                    <a:pt x="3113" y="7550"/>
                    <a:pt x="3297" y="7110"/>
                  </a:cubicBezTo>
                  <a:cubicBezTo>
                    <a:pt x="3666" y="6043"/>
                    <a:pt x="3798" y="5462"/>
                    <a:pt x="3926" y="5462"/>
                  </a:cubicBezTo>
                  <a:cubicBezTo>
                    <a:pt x="4052" y="5462"/>
                    <a:pt x="4175" y="6022"/>
                    <a:pt x="4518" y="7232"/>
                  </a:cubicBezTo>
                  <a:cubicBezTo>
                    <a:pt x="4658" y="7688"/>
                    <a:pt x="4926" y="7917"/>
                    <a:pt x="5157" y="7917"/>
                  </a:cubicBezTo>
                  <a:cubicBezTo>
                    <a:pt x="5462" y="7917"/>
                    <a:pt x="5703" y="7515"/>
                    <a:pt x="5494" y="6703"/>
                  </a:cubicBezTo>
                  <a:cubicBezTo>
                    <a:pt x="5166" y="5567"/>
                    <a:pt x="5015" y="5099"/>
                    <a:pt x="5234" y="5099"/>
                  </a:cubicBezTo>
                  <a:cubicBezTo>
                    <a:pt x="5424" y="5099"/>
                    <a:pt x="5889" y="5446"/>
                    <a:pt x="6756" y="6011"/>
                  </a:cubicBezTo>
                  <a:cubicBezTo>
                    <a:pt x="6878" y="6093"/>
                    <a:pt x="7000" y="6174"/>
                    <a:pt x="7122" y="6256"/>
                  </a:cubicBezTo>
                  <a:cubicBezTo>
                    <a:pt x="7190" y="6289"/>
                    <a:pt x="7258" y="6304"/>
                    <a:pt x="7324" y="6304"/>
                  </a:cubicBezTo>
                  <a:cubicBezTo>
                    <a:pt x="7736" y="6304"/>
                    <a:pt x="8067" y="5717"/>
                    <a:pt x="7611" y="5401"/>
                  </a:cubicBezTo>
                  <a:cubicBezTo>
                    <a:pt x="5820" y="4139"/>
                    <a:pt x="5209" y="3977"/>
                    <a:pt x="6064" y="3814"/>
                  </a:cubicBezTo>
                  <a:lnTo>
                    <a:pt x="6064" y="3773"/>
                  </a:lnTo>
                  <a:cubicBezTo>
                    <a:pt x="6675" y="3773"/>
                    <a:pt x="7285" y="3692"/>
                    <a:pt x="7855" y="3488"/>
                  </a:cubicBezTo>
                  <a:cubicBezTo>
                    <a:pt x="8302" y="3285"/>
                    <a:pt x="8180" y="2634"/>
                    <a:pt x="7692" y="2593"/>
                  </a:cubicBezTo>
                  <a:cubicBezTo>
                    <a:pt x="7617" y="2585"/>
                    <a:pt x="7538" y="2581"/>
                    <a:pt x="7456" y="2581"/>
                  </a:cubicBezTo>
                  <a:cubicBezTo>
                    <a:pt x="6886" y="2581"/>
                    <a:pt x="6186" y="2757"/>
                    <a:pt x="5884" y="2757"/>
                  </a:cubicBezTo>
                  <a:cubicBezTo>
                    <a:pt x="5805" y="2757"/>
                    <a:pt x="5754" y="2745"/>
                    <a:pt x="5738" y="2715"/>
                  </a:cubicBezTo>
                  <a:cubicBezTo>
                    <a:pt x="5657" y="2552"/>
                    <a:pt x="5861" y="2389"/>
                    <a:pt x="5983" y="2308"/>
                  </a:cubicBezTo>
                  <a:cubicBezTo>
                    <a:pt x="6471" y="1779"/>
                    <a:pt x="6919" y="1250"/>
                    <a:pt x="7326" y="680"/>
                  </a:cubicBezTo>
                  <a:cubicBezTo>
                    <a:pt x="7489" y="353"/>
                    <a:pt x="7154" y="0"/>
                    <a:pt x="6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9" name="Google Shape;1559;p30"/>
            <p:cNvGrpSpPr/>
            <p:nvPr/>
          </p:nvGrpSpPr>
          <p:grpSpPr>
            <a:xfrm>
              <a:off x="7811531" y="4143180"/>
              <a:ext cx="1218634" cy="978156"/>
              <a:chOff x="7684590" y="111334"/>
              <a:chExt cx="1218634" cy="978156"/>
            </a:xfrm>
          </p:grpSpPr>
          <p:sp>
            <p:nvSpPr>
              <p:cNvPr id="1560" name="Google Shape;1560;p30"/>
              <p:cNvSpPr/>
              <p:nvPr/>
            </p:nvSpPr>
            <p:spPr>
              <a:xfrm>
                <a:off x="7684590" y="661877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8664170" y="111334"/>
                <a:ext cx="239055" cy="246709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0379" extrusionOk="0">
                    <a:moveTo>
                      <a:pt x="3479" y="1"/>
                    </a:moveTo>
                    <a:cubicBezTo>
                      <a:pt x="3152" y="1"/>
                      <a:pt x="2797" y="226"/>
                      <a:pt x="2878" y="577"/>
                    </a:cubicBezTo>
                    <a:cubicBezTo>
                      <a:pt x="3039" y="1344"/>
                      <a:pt x="3322" y="2110"/>
                      <a:pt x="3644" y="2836"/>
                    </a:cubicBezTo>
                    <a:cubicBezTo>
                      <a:pt x="3725" y="2997"/>
                      <a:pt x="3886" y="3239"/>
                      <a:pt x="3725" y="3360"/>
                    </a:cubicBezTo>
                    <a:cubicBezTo>
                      <a:pt x="3711" y="3374"/>
                      <a:pt x="3690" y="3380"/>
                      <a:pt x="3664" y="3380"/>
                    </a:cubicBezTo>
                    <a:cubicBezTo>
                      <a:pt x="3378" y="3380"/>
                      <a:pt x="2405" y="2657"/>
                      <a:pt x="1668" y="2473"/>
                    </a:cubicBezTo>
                    <a:cubicBezTo>
                      <a:pt x="1622" y="2462"/>
                      <a:pt x="1577" y="2457"/>
                      <a:pt x="1534" y="2457"/>
                    </a:cubicBezTo>
                    <a:cubicBezTo>
                      <a:pt x="1092" y="2457"/>
                      <a:pt x="853" y="2992"/>
                      <a:pt x="1184" y="3360"/>
                    </a:cubicBezTo>
                    <a:cubicBezTo>
                      <a:pt x="1709" y="3804"/>
                      <a:pt x="2313" y="4167"/>
                      <a:pt x="2959" y="4409"/>
                    </a:cubicBezTo>
                    <a:lnTo>
                      <a:pt x="2959" y="4449"/>
                    </a:lnTo>
                    <a:cubicBezTo>
                      <a:pt x="3806" y="4973"/>
                      <a:pt x="3039" y="4893"/>
                      <a:pt x="620" y="5538"/>
                    </a:cubicBezTo>
                    <a:cubicBezTo>
                      <a:pt x="0" y="5732"/>
                      <a:pt x="161" y="6632"/>
                      <a:pt x="782" y="6632"/>
                    </a:cubicBezTo>
                    <a:cubicBezTo>
                      <a:pt x="808" y="6632"/>
                      <a:pt x="834" y="6630"/>
                      <a:pt x="862" y="6627"/>
                    </a:cubicBezTo>
                    <a:cubicBezTo>
                      <a:pt x="1063" y="6627"/>
                      <a:pt x="1225" y="6586"/>
                      <a:pt x="1386" y="6546"/>
                    </a:cubicBezTo>
                    <a:cubicBezTo>
                      <a:pt x="2359" y="6323"/>
                      <a:pt x="2960" y="6150"/>
                      <a:pt x="3241" y="6150"/>
                    </a:cubicBezTo>
                    <a:cubicBezTo>
                      <a:pt x="3670" y="6150"/>
                      <a:pt x="3352" y="6553"/>
                      <a:pt x="2475" y="7796"/>
                    </a:cubicBezTo>
                    <a:cubicBezTo>
                      <a:pt x="1820" y="8687"/>
                      <a:pt x="2033" y="9237"/>
                      <a:pt x="2472" y="9237"/>
                    </a:cubicBezTo>
                    <a:cubicBezTo>
                      <a:pt x="2710" y="9237"/>
                      <a:pt x="3013" y="9077"/>
                      <a:pt x="3281" y="8724"/>
                    </a:cubicBezTo>
                    <a:cubicBezTo>
                      <a:pt x="4103" y="7616"/>
                      <a:pt x="4463" y="7060"/>
                      <a:pt x="4610" y="7060"/>
                    </a:cubicBezTo>
                    <a:cubicBezTo>
                      <a:pt x="4773" y="7060"/>
                      <a:pt x="4674" y="7747"/>
                      <a:pt x="4653" y="9127"/>
                    </a:cubicBezTo>
                    <a:cubicBezTo>
                      <a:pt x="4653" y="9692"/>
                      <a:pt x="4612" y="10337"/>
                      <a:pt x="5177" y="10377"/>
                    </a:cubicBezTo>
                    <a:cubicBezTo>
                      <a:pt x="5189" y="10378"/>
                      <a:pt x="5201" y="10378"/>
                      <a:pt x="5213" y="10378"/>
                    </a:cubicBezTo>
                    <a:cubicBezTo>
                      <a:pt x="5860" y="10378"/>
                      <a:pt x="5784" y="9298"/>
                      <a:pt x="5903" y="7595"/>
                    </a:cubicBezTo>
                    <a:cubicBezTo>
                      <a:pt x="5923" y="7307"/>
                      <a:pt x="5996" y="7200"/>
                      <a:pt x="6113" y="7200"/>
                    </a:cubicBezTo>
                    <a:cubicBezTo>
                      <a:pt x="6456" y="7200"/>
                      <a:pt x="7179" y="8119"/>
                      <a:pt x="8081" y="8119"/>
                    </a:cubicBezTo>
                    <a:cubicBezTo>
                      <a:pt x="8323" y="8119"/>
                      <a:pt x="8484" y="7877"/>
                      <a:pt x="8443" y="7675"/>
                    </a:cubicBezTo>
                    <a:cubicBezTo>
                      <a:pt x="8363" y="7030"/>
                      <a:pt x="7839" y="6949"/>
                      <a:pt x="7395" y="6506"/>
                    </a:cubicBezTo>
                    <a:cubicBezTo>
                      <a:pt x="7113" y="6224"/>
                      <a:pt x="6669" y="6183"/>
                      <a:pt x="6588" y="5740"/>
                    </a:cubicBezTo>
                    <a:cubicBezTo>
                      <a:pt x="6951" y="5619"/>
                      <a:pt x="7274" y="5538"/>
                      <a:pt x="7637" y="5538"/>
                    </a:cubicBezTo>
                    <a:cubicBezTo>
                      <a:pt x="7839" y="5498"/>
                      <a:pt x="8000" y="5498"/>
                      <a:pt x="8161" y="5498"/>
                    </a:cubicBezTo>
                    <a:cubicBezTo>
                      <a:pt x="9331" y="5336"/>
                      <a:pt x="10057" y="5296"/>
                      <a:pt x="10016" y="4731"/>
                    </a:cubicBezTo>
                    <a:cubicBezTo>
                      <a:pt x="10016" y="4313"/>
                      <a:pt x="9639" y="4227"/>
                      <a:pt x="9230" y="4227"/>
                    </a:cubicBezTo>
                    <a:cubicBezTo>
                      <a:pt x="9088" y="4227"/>
                      <a:pt x="8942" y="4237"/>
                      <a:pt x="8806" y="4247"/>
                    </a:cubicBezTo>
                    <a:cubicBezTo>
                      <a:pt x="7723" y="4353"/>
                      <a:pt x="7066" y="4469"/>
                      <a:pt x="6740" y="4469"/>
                    </a:cubicBezTo>
                    <a:cubicBezTo>
                      <a:pt x="6192" y="4469"/>
                      <a:pt x="6576" y="4140"/>
                      <a:pt x="7435" y="2876"/>
                    </a:cubicBezTo>
                    <a:cubicBezTo>
                      <a:pt x="7677" y="2473"/>
                      <a:pt x="8000" y="2191"/>
                      <a:pt x="7597" y="1787"/>
                    </a:cubicBezTo>
                    <a:cubicBezTo>
                      <a:pt x="7490" y="1681"/>
                      <a:pt x="7373" y="1636"/>
                      <a:pt x="7251" y="1636"/>
                    </a:cubicBezTo>
                    <a:cubicBezTo>
                      <a:pt x="6912" y="1636"/>
                      <a:pt x="6544" y="1985"/>
                      <a:pt x="6306" y="2312"/>
                    </a:cubicBezTo>
                    <a:cubicBezTo>
                      <a:pt x="5867" y="2868"/>
                      <a:pt x="5576" y="3425"/>
                      <a:pt x="5342" y="3425"/>
                    </a:cubicBezTo>
                    <a:cubicBezTo>
                      <a:pt x="5254" y="3425"/>
                      <a:pt x="5173" y="3346"/>
                      <a:pt x="5096" y="3158"/>
                    </a:cubicBezTo>
                    <a:cubicBezTo>
                      <a:pt x="4249" y="1021"/>
                      <a:pt x="4128" y="577"/>
                      <a:pt x="3886" y="174"/>
                    </a:cubicBezTo>
                    <a:cubicBezTo>
                      <a:pt x="3793" y="55"/>
                      <a:pt x="3640" y="1"/>
                      <a:pt x="3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 rot="3055618">
                <a:off x="8322072" y="6346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0"/>
            <p:cNvGrpSpPr/>
            <p:nvPr/>
          </p:nvGrpSpPr>
          <p:grpSpPr>
            <a:xfrm>
              <a:off x="8143227" y="277110"/>
              <a:ext cx="784798" cy="586082"/>
              <a:chOff x="8083302" y="256391"/>
              <a:chExt cx="784798" cy="586082"/>
            </a:xfrm>
          </p:grpSpPr>
          <p:sp>
            <p:nvSpPr>
              <p:cNvPr id="1564" name="Google Shape;1564;p30"/>
              <p:cNvSpPr/>
              <p:nvPr/>
            </p:nvSpPr>
            <p:spPr>
              <a:xfrm rot="-5400000">
                <a:off x="8573728" y="266704"/>
                <a:ext cx="143442" cy="122816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 rot="5400000" flipH="1">
                <a:off x="8747867" y="722240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 rot="5400000" flipH="1">
                <a:off x="8071093" y="330240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30"/>
            <p:cNvGrpSpPr/>
            <p:nvPr/>
          </p:nvGrpSpPr>
          <p:grpSpPr>
            <a:xfrm>
              <a:off x="113835" y="121211"/>
              <a:ext cx="1216372" cy="928315"/>
              <a:chOff x="276908" y="263180"/>
              <a:chExt cx="1216372" cy="928315"/>
            </a:xfrm>
          </p:grpSpPr>
          <p:grpSp>
            <p:nvGrpSpPr>
              <p:cNvPr id="1568" name="Google Shape;1568;p30"/>
              <p:cNvGrpSpPr/>
              <p:nvPr/>
            </p:nvGrpSpPr>
            <p:grpSpPr>
              <a:xfrm>
                <a:off x="315174" y="307891"/>
                <a:ext cx="1178106" cy="883605"/>
                <a:chOff x="465773" y="307891"/>
                <a:chExt cx="1178106" cy="883605"/>
              </a:xfrm>
            </p:grpSpPr>
            <p:sp>
              <p:nvSpPr>
                <p:cNvPr id="1569" name="Google Shape;1569;p30"/>
                <p:cNvSpPr/>
                <p:nvPr/>
              </p:nvSpPr>
              <p:spPr>
                <a:xfrm>
                  <a:off x="465773" y="998149"/>
                  <a:ext cx="191779" cy="193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9" h="7157" extrusionOk="0">
                      <a:moveTo>
                        <a:pt x="2619" y="0"/>
                      </a:moveTo>
                      <a:cubicBezTo>
                        <a:pt x="2432" y="0"/>
                        <a:pt x="2259" y="138"/>
                        <a:pt x="2259" y="333"/>
                      </a:cubicBezTo>
                      <a:lnTo>
                        <a:pt x="2098" y="2188"/>
                      </a:lnTo>
                      <a:cubicBezTo>
                        <a:pt x="2057" y="2309"/>
                        <a:pt x="2017" y="2430"/>
                        <a:pt x="1896" y="2470"/>
                      </a:cubicBezTo>
                      <a:lnTo>
                        <a:pt x="283" y="3398"/>
                      </a:lnTo>
                      <a:cubicBezTo>
                        <a:pt x="0" y="3559"/>
                        <a:pt x="41" y="3922"/>
                        <a:pt x="323" y="4043"/>
                      </a:cubicBezTo>
                      <a:lnTo>
                        <a:pt x="2017" y="4769"/>
                      </a:lnTo>
                      <a:cubicBezTo>
                        <a:pt x="2138" y="4809"/>
                        <a:pt x="2219" y="4930"/>
                        <a:pt x="2219" y="5051"/>
                      </a:cubicBezTo>
                      <a:lnTo>
                        <a:pt x="2622" y="6866"/>
                      </a:lnTo>
                      <a:cubicBezTo>
                        <a:pt x="2647" y="7043"/>
                        <a:pt x="2800" y="7157"/>
                        <a:pt x="2960" y="7157"/>
                      </a:cubicBezTo>
                      <a:cubicBezTo>
                        <a:pt x="3055" y="7157"/>
                        <a:pt x="3152" y="7117"/>
                        <a:pt x="3227" y="7027"/>
                      </a:cubicBezTo>
                      <a:lnTo>
                        <a:pt x="4477" y="5616"/>
                      </a:lnTo>
                      <a:cubicBezTo>
                        <a:pt x="4558" y="5535"/>
                        <a:pt x="4679" y="5495"/>
                        <a:pt x="4759" y="5495"/>
                      </a:cubicBezTo>
                      <a:lnTo>
                        <a:pt x="6614" y="5737"/>
                      </a:lnTo>
                      <a:cubicBezTo>
                        <a:pt x="6937" y="5737"/>
                        <a:pt x="7098" y="5414"/>
                        <a:pt x="6977" y="5172"/>
                      </a:cubicBezTo>
                      <a:lnTo>
                        <a:pt x="6010" y="3559"/>
                      </a:lnTo>
                      <a:cubicBezTo>
                        <a:pt x="5969" y="3478"/>
                        <a:pt x="5969" y="3357"/>
                        <a:pt x="6010" y="3236"/>
                      </a:cubicBezTo>
                      <a:lnTo>
                        <a:pt x="6776" y="1542"/>
                      </a:lnTo>
                      <a:cubicBezTo>
                        <a:pt x="6889" y="1278"/>
                        <a:pt x="6685" y="1014"/>
                        <a:pt x="6427" y="1014"/>
                      </a:cubicBezTo>
                      <a:cubicBezTo>
                        <a:pt x="6409" y="1014"/>
                        <a:pt x="6391" y="1016"/>
                        <a:pt x="6372" y="1018"/>
                      </a:cubicBezTo>
                      <a:lnTo>
                        <a:pt x="4558" y="1462"/>
                      </a:lnTo>
                      <a:cubicBezTo>
                        <a:pt x="4437" y="1462"/>
                        <a:pt x="4316" y="1462"/>
                        <a:pt x="4235" y="1381"/>
                      </a:cubicBezTo>
                      <a:lnTo>
                        <a:pt x="2864" y="91"/>
                      </a:lnTo>
                      <a:cubicBezTo>
                        <a:pt x="2789" y="28"/>
                        <a:pt x="2702" y="0"/>
                        <a:pt x="26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30"/>
                <p:cNvSpPr/>
                <p:nvPr/>
              </p:nvSpPr>
              <p:spPr>
                <a:xfrm>
                  <a:off x="1444481" y="598783"/>
                  <a:ext cx="199398" cy="186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1" h="6894" extrusionOk="0">
                      <a:moveTo>
                        <a:pt x="5570" y="1"/>
                      </a:moveTo>
                      <a:cubicBezTo>
                        <a:pt x="5503" y="1"/>
                        <a:pt x="5432" y="18"/>
                        <a:pt x="5364" y="57"/>
                      </a:cubicBezTo>
                      <a:lnTo>
                        <a:pt x="3751" y="945"/>
                      </a:lnTo>
                      <a:cubicBezTo>
                        <a:pt x="3690" y="985"/>
                        <a:pt x="3630" y="1005"/>
                        <a:pt x="3574" y="1005"/>
                      </a:cubicBezTo>
                      <a:cubicBezTo>
                        <a:pt x="3519" y="1005"/>
                        <a:pt x="3468" y="985"/>
                        <a:pt x="3428" y="945"/>
                      </a:cubicBezTo>
                      <a:lnTo>
                        <a:pt x="1734" y="138"/>
                      </a:lnTo>
                      <a:cubicBezTo>
                        <a:pt x="1690" y="116"/>
                        <a:pt x="1644" y="106"/>
                        <a:pt x="1598" y="106"/>
                      </a:cubicBezTo>
                      <a:cubicBezTo>
                        <a:pt x="1389" y="106"/>
                        <a:pt x="1184" y="310"/>
                        <a:pt x="1250" y="541"/>
                      </a:cubicBezTo>
                      <a:lnTo>
                        <a:pt x="1613" y="2356"/>
                      </a:lnTo>
                      <a:cubicBezTo>
                        <a:pt x="1613" y="2477"/>
                        <a:pt x="1573" y="2598"/>
                        <a:pt x="1492" y="2679"/>
                      </a:cubicBezTo>
                      <a:lnTo>
                        <a:pt x="202" y="4050"/>
                      </a:lnTo>
                      <a:cubicBezTo>
                        <a:pt x="0" y="4252"/>
                        <a:pt x="121" y="4574"/>
                        <a:pt x="444" y="4614"/>
                      </a:cubicBezTo>
                      <a:lnTo>
                        <a:pt x="2299" y="4856"/>
                      </a:lnTo>
                      <a:cubicBezTo>
                        <a:pt x="2380" y="4856"/>
                        <a:pt x="2501" y="4937"/>
                        <a:pt x="2541" y="5058"/>
                      </a:cubicBezTo>
                      <a:lnTo>
                        <a:pt x="3428" y="6712"/>
                      </a:lnTo>
                      <a:cubicBezTo>
                        <a:pt x="3489" y="6833"/>
                        <a:pt x="3620" y="6893"/>
                        <a:pt x="3751" y="6893"/>
                      </a:cubicBezTo>
                      <a:cubicBezTo>
                        <a:pt x="3882" y="6893"/>
                        <a:pt x="4013" y="6833"/>
                        <a:pt x="4073" y="6712"/>
                      </a:cubicBezTo>
                      <a:lnTo>
                        <a:pt x="4840" y="4977"/>
                      </a:lnTo>
                      <a:cubicBezTo>
                        <a:pt x="4880" y="4897"/>
                        <a:pt x="5001" y="4816"/>
                        <a:pt x="5122" y="4776"/>
                      </a:cubicBezTo>
                      <a:lnTo>
                        <a:pt x="6937" y="4453"/>
                      </a:lnTo>
                      <a:cubicBezTo>
                        <a:pt x="7259" y="4413"/>
                        <a:pt x="7380" y="4050"/>
                        <a:pt x="7138" y="3848"/>
                      </a:cubicBezTo>
                      <a:lnTo>
                        <a:pt x="5767" y="2598"/>
                      </a:lnTo>
                      <a:cubicBezTo>
                        <a:pt x="5687" y="2477"/>
                        <a:pt x="5646" y="2396"/>
                        <a:pt x="5646" y="2275"/>
                      </a:cubicBezTo>
                      <a:lnTo>
                        <a:pt x="5929" y="420"/>
                      </a:lnTo>
                      <a:cubicBezTo>
                        <a:pt x="5959" y="176"/>
                        <a:pt x="5781" y="1"/>
                        <a:pt x="5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30"/>
                <p:cNvSpPr/>
                <p:nvPr/>
              </p:nvSpPr>
              <p:spPr>
                <a:xfrm>
                  <a:off x="875266" y="307891"/>
                  <a:ext cx="199101" cy="46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0" h="17147" extrusionOk="0">
                      <a:moveTo>
                        <a:pt x="2432" y="4571"/>
                      </a:moveTo>
                      <a:cubicBezTo>
                        <a:pt x="3357" y="4571"/>
                        <a:pt x="4266" y="5132"/>
                        <a:pt x="3699" y="5447"/>
                      </a:cubicBezTo>
                      <a:cubicBezTo>
                        <a:pt x="3399" y="5634"/>
                        <a:pt x="3048" y="5725"/>
                        <a:pt x="2692" y="5725"/>
                      </a:cubicBezTo>
                      <a:cubicBezTo>
                        <a:pt x="2282" y="5725"/>
                        <a:pt x="1867" y="5603"/>
                        <a:pt x="1521" y="5366"/>
                      </a:cubicBezTo>
                      <a:cubicBezTo>
                        <a:pt x="1320" y="5164"/>
                        <a:pt x="1400" y="4801"/>
                        <a:pt x="1683" y="4721"/>
                      </a:cubicBezTo>
                      <a:cubicBezTo>
                        <a:pt x="1912" y="4615"/>
                        <a:pt x="2173" y="4571"/>
                        <a:pt x="2432" y="4571"/>
                      </a:cubicBezTo>
                      <a:close/>
                      <a:moveTo>
                        <a:pt x="2818" y="10944"/>
                      </a:moveTo>
                      <a:cubicBezTo>
                        <a:pt x="3168" y="10944"/>
                        <a:pt x="3515" y="11054"/>
                        <a:pt x="3739" y="11335"/>
                      </a:cubicBezTo>
                      <a:cubicBezTo>
                        <a:pt x="4084" y="11802"/>
                        <a:pt x="3303" y="12104"/>
                        <a:pt x="2586" y="12104"/>
                      </a:cubicBezTo>
                      <a:cubicBezTo>
                        <a:pt x="2128" y="12104"/>
                        <a:pt x="1696" y="11981"/>
                        <a:pt x="1602" y="11698"/>
                      </a:cubicBezTo>
                      <a:cubicBezTo>
                        <a:pt x="1497" y="11329"/>
                        <a:pt x="2163" y="10944"/>
                        <a:pt x="2818" y="10944"/>
                      </a:cubicBezTo>
                      <a:close/>
                      <a:moveTo>
                        <a:pt x="4804" y="1"/>
                      </a:moveTo>
                      <a:cubicBezTo>
                        <a:pt x="4433" y="1"/>
                        <a:pt x="4123" y="275"/>
                        <a:pt x="4264" y="768"/>
                      </a:cubicBezTo>
                      <a:cubicBezTo>
                        <a:pt x="4344" y="1172"/>
                        <a:pt x="4990" y="2180"/>
                        <a:pt x="5030" y="3067"/>
                      </a:cubicBezTo>
                      <a:cubicBezTo>
                        <a:pt x="5067" y="3664"/>
                        <a:pt x="4949" y="3847"/>
                        <a:pt x="4736" y="3847"/>
                      </a:cubicBezTo>
                      <a:cubicBezTo>
                        <a:pt x="4488" y="3847"/>
                        <a:pt x="4111" y="3600"/>
                        <a:pt x="3699" y="3470"/>
                      </a:cubicBezTo>
                      <a:cubicBezTo>
                        <a:pt x="3234" y="3323"/>
                        <a:pt x="2740" y="3242"/>
                        <a:pt x="2271" y="3242"/>
                      </a:cubicBezTo>
                      <a:cubicBezTo>
                        <a:pt x="1071" y="3242"/>
                        <a:pt x="29" y="3768"/>
                        <a:pt x="29" y="5043"/>
                      </a:cubicBezTo>
                      <a:cubicBezTo>
                        <a:pt x="0" y="6311"/>
                        <a:pt x="1228" y="7085"/>
                        <a:pt x="2593" y="7085"/>
                      </a:cubicBezTo>
                      <a:cubicBezTo>
                        <a:pt x="3138" y="7085"/>
                        <a:pt x="3705" y="6961"/>
                        <a:pt x="4223" y="6697"/>
                      </a:cubicBezTo>
                      <a:cubicBezTo>
                        <a:pt x="4535" y="6549"/>
                        <a:pt x="4727" y="6455"/>
                        <a:pt x="4861" y="6455"/>
                      </a:cubicBezTo>
                      <a:cubicBezTo>
                        <a:pt x="5056" y="6455"/>
                        <a:pt x="5128" y="6655"/>
                        <a:pt x="5272" y="7181"/>
                      </a:cubicBezTo>
                      <a:cubicBezTo>
                        <a:pt x="5554" y="8149"/>
                        <a:pt x="5514" y="9197"/>
                        <a:pt x="5151" y="10125"/>
                      </a:cubicBezTo>
                      <a:cubicBezTo>
                        <a:pt x="5061" y="10355"/>
                        <a:pt x="4960" y="10439"/>
                        <a:pt x="4825" y="10439"/>
                      </a:cubicBezTo>
                      <a:cubicBezTo>
                        <a:pt x="4536" y="10439"/>
                        <a:pt x="4095" y="10048"/>
                        <a:pt x="3296" y="9883"/>
                      </a:cubicBezTo>
                      <a:cubicBezTo>
                        <a:pt x="3116" y="9848"/>
                        <a:pt x="2926" y="9831"/>
                        <a:pt x="2733" y="9831"/>
                      </a:cubicBezTo>
                      <a:cubicBezTo>
                        <a:pt x="1583" y="9831"/>
                        <a:pt x="317" y="10443"/>
                        <a:pt x="352" y="11617"/>
                      </a:cubicBezTo>
                      <a:cubicBezTo>
                        <a:pt x="392" y="12181"/>
                        <a:pt x="674" y="12665"/>
                        <a:pt x="1158" y="12948"/>
                      </a:cubicBezTo>
                      <a:cubicBezTo>
                        <a:pt x="1714" y="13275"/>
                        <a:pt x="2229" y="13384"/>
                        <a:pt x="2686" y="13384"/>
                      </a:cubicBezTo>
                      <a:cubicBezTo>
                        <a:pt x="3598" y="13384"/>
                        <a:pt x="4278" y="12950"/>
                        <a:pt x="4595" y="12950"/>
                      </a:cubicBezTo>
                      <a:cubicBezTo>
                        <a:pt x="4706" y="12950"/>
                        <a:pt x="4773" y="13004"/>
                        <a:pt x="4788" y="13149"/>
                      </a:cubicBezTo>
                      <a:cubicBezTo>
                        <a:pt x="5151" y="16053"/>
                        <a:pt x="2772" y="15932"/>
                        <a:pt x="2973" y="16739"/>
                      </a:cubicBezTo>
                      <a:cubicBezTo>
                        <a:pt x="3031" y="17018"/>
                        <a:pt x="3236" y="17146"/>
                        <a:pt x="3518" y="17146"/>
                      </a:cubicBezTo>
                      <a:cubicBezTo>
                        <a:pt x="4622" y="17146"/>
                        <a:pt x="6889" y="15171"/>
                        <a:pt x="5958" y="12504"/>
                      </a:cubicBezTo>
                      <a:cubicBezTo>
                        <a:pt x="5595" y="11496"/>
                        <a:pt x="6119" y="11577"/>
                        <a:pt x="6522" y="10326"/>
                      </a:cubicBezTo>
                      <a:cubicBezTo>
                        <a:pt x="6966" y="8874"/>
                        <a:pt x="6885" y="7261"/>
                        <a:pt x="6200" y="5890"/>
                      </a:cubicBezTo>
                      <a:cubicBezTo>
                        <a:pt x="5554" y="4479"/>
                        <a:pt x="7369" y="3591"/>
                        <a:pt x="5554" y="446"/>
                      </a:cubicBezTo>
                      <a:cubicBezTo>
                        <a:pt x="5369" y="142"/>
                        <a:pt x="5071" y="1"/>
                        <a:pt x="48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2" name="Google Shape;1572;p30"/>
              <p:cNvSpPr/>
              <p:nvPr/>
            </p:nvSpPr>
            <p:spPr>
              <a:xfrm>
                <a:off x="276908" y="263180"/>
                <a:ext cx="128957" cy="11053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060" extrusionOk="0">
                    <a:moveTo>
                      <a:pt x="1535" y="0"/>
                    </a:moveTo>
                    <a:cubicBezTo>
                      <a:pt x="668" y="0"/>
                      <a:pt x="1" y="701"/>
                      <a:pt x="1" y="1534"/>
                    </a:cubicBezTo>
                    <a:cubicBezTo>
                      <a:pt x="1" y="2456"/>
                      <a:pt x="742" y="3059"/>
                      <a:pt x="1522" y="3059"/>
                    </a:cubicBezTo>
                    <a:cubicBezTo>
                      <a:pt x="1900" y="3059"/>
                      <a:pt x="2287" y="2918"/>
                      <a:pt x="2602" y="2602"/>
                    </a:cubicBezTo>
                    <a:cubicBezTo>
                      <a:pt x="3570" y="1635"/>
                      <a:pt x="2869" y="0"/>
                      <a:pt x="1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0"/>
            <p:cNvGrpSpPr/>
            <p:nvPr/>
          </p:nvGrpSpPr>
          <p:grpSpPr>
            <a:xfrm>
              <a:off x="5455791" y="273611"/>
              <a:ext cx="2233206" cy="455777"/>
              <a:chOff x="7419699" y="384918"/>
              <a:chExt cx="2079141" cy="424334"/>
            </a:xfrm>
          </p:grpSpPr>
          <p:sp>
            <p:nvSpPr>
              <p:cNvPr id="1574" name="Google Shape;1574;p30"/>
              <p:cNvSpPr/>
              <p:nvPr/>
            </p:nvSpPr>
            <p:spPr>
              <a:xfrm>
                <a:off x="9343261" y="384918"/>
                <a:ext cx="155579" cy="214438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9538" extrusionOk="0">
                    <a:moveTo>
                      <a:pt x="3052" y="1"/>
                    </a:moveTo>
                    <a:cubicBezTo>
                      <a:pt x="2899" y="1"/>
                      <a:pt x="2738" y="99"/>
                      <a:pt x="2687" y="277"/>
                    </a:cubicBezTo>
                    <a:cubicBezTo>
                      <a:pt x="2443" y="887"/>
                      <a:pt x="2158" y="3085"/>
                      <a:pt x="611" y="4753"/>
                    </a:cubicBezTo>
                    <a:cubicBezTo>
                      <a:pt x="1" y="5404"/>
                      <a:pt x="855" y="5608"/>
                      <a:pt x="1791" y="6463"/>
                    </a:cubicBezTo>
                    <a:cubicBezTo>
                      <a:pt x="3379" y="7928"/>
                      <a:pt x="3460" y="8864"/>
                      <a:pt x="3989" y="9393"/>
                    </a:cubicBezTo>
                    <a:cubicBezTo>
                      <a:pt x="4055" y="9492"/>
                      <a:pt x="4162" y="9537"/>
                      <a:pt x="4270" y="9537"/>
                    </a:cubicBezTo>
                    <a:cubicBezTo>
                      <a:pt x="4429" y="9537"/>
                      <a:pt x="4592" y="9440"/>
                      <a:pt x="4640" y="9271"/>
                    </a:cubicBezTo>
                    <a:cubicBezTo>
                      <a:pt x="4722" y="9067"/>
                      <a:pt x="4803" y="8864"/>
                      <a:pt x="4844" y="8620"/>
                    </a:cubicBezTo>
                    <a:cubicBezTo>
                      <a:pt x="5169" y="7154"/>
                      <a:pt x="5821" y="5811"/>
                      <a:pt x="6797" y="4672"/>
                    </a:cubicBezTo>
                    <a:cubicBezTo>
                      <a:pt x="6919" y="4428"/>
                      <a:pt x="6838" y="4143"/>
                      <a:pt x="6675" y="3939"/>
                    </a:cubicBezTo>
                    <a:cubicBezTo>
                      <a:pt x="5495" y="3166"/>
                      <a:pt x="4518" y="2108"/>
                      <a:pt x="3826" y="887"/>
                    </a:cubicBezTo>
                    <a:cubicBezTo>
                      <a:pt x="3704" y="602"/>
                      <a:pt x="3501" y="358"/>
                      <a:pt x="3297" y="114"/>
                    </a:cubicBezTo>
                    <a:cubicBezTo>
                      <a:pt x="3236" y="37"/>
                      <a:pt x="3145" y="1"/>
                      <a:pt x="3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8058439" y="467453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8631317" y="512528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7419699" y="505600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30"/>
            <p:cNvGrpSpPr/>
            <p:nvPr/>
          </p:nvGrpSpPr>
          <p:grpSpPr>
            <a:xfrm>
              <a:off x="3997480" y="4653505"/>
              <a:ext cx="1119854" cy="263735"/>
              <a:chOff x="4088212" y="4414541"/>
              <a:chExt cx="1119854" cy="263735"/>
            </a:xfrm>
          </p:grpSpPr>
          <p:sp>
            <p:nvSpPr>
              <p:cNvPr id="1579" name="Google Shape;1579;p30"/>
              <p:cNvSpPr/>
              <p:nvPr/>
            </p:nvSpPr>
            <p:spPr>
              <a:xfrm rot="6299960" flipH="1">
                <a:off x="4968386" y="44385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 rot="6299960" flipH="1">
                <a:off x="4109371" y="4451187"/>
                <a:ext cx="191094" cy="190444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1" name="Google Shape;1581;p30"/>
            <p:cNvGrpSpPr/>
            <p:nvPr/>
          </p:nvGrpSpPr>
          <p:grpSpPr>
            <a:xfrm rot="-5400000">
              <a:off x="7981868" y="1855459"/>
              <a:ext cx="1580889" cy="485982"/>
              <a:chOff x="2115162" y="4566941"/>
              <a:chExt cx="1580889" cy="485982"/>
            </a:xfrm>
          </p:grpSpPr>
          <p:sp>
            <p:nvSpPr>
              <p:cNvPr id="1582" name="Google Shape;1582;p30"/>
              <p:cNvSpPr/>
              <p:nvPr/>
            </p:nvSpPr>
            <p:spPr>
              <a:xfrm rot="-6299960">
                <a:off x="2139624" y="45909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 rot="-6300015">
                <a:off x="3529899" y="4638966"/>
                <a:ext cx="149588" cy="149079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7618" extrusionOk="0">
                    <a:moveTo>
                      <a:pt x="3281" y="0"/>
                    </a:moveTo>
                    <a:cubicBezTo>
                      <a:pt x="3114" y="0"/>
                      <a:pt x="2955" y="108"/>
                      <a:pt x="2931" y="305"/>
                    </a:cubicBezTo>
                    <a:lnTo>
                      <a:pt x="2442" y="2218"/>
                    </a:lnTo>
                    <a:cubicBezTo>
                      <a:pt x="2402" y="2340"/>
                      <a:pt x="2320" y="2462"/>
                      <a:pt x="2198" y="2503"/>
                    </a:cubicBezTo>
                    <a:lnTo>
                      <a:pt x="326" y="3194"/>
                    </a:lnTo>
                    <a:cubicBezTo>
                      <a:pt x="41" y="3317"/>
                      <a:pt x="1" y="3723"/>
                      <a:pt x="285" y="3886"/>
                    </a:cubicBezTo>
                    <a:lnTo>
                      <a:pt x="1954" y="4944"/>
                    </a:lnTo>
                    <a:cubicBezTo>
                      <a:pt x="2035" y="4985"/>
                      <a:pt x="2117" y="5107"/>
                      <a:pt x="2117" y="5229"/>
                    </a:cubicBezTo>
                    <a:lnTo>
                      <a:pt x="2198" y="7264"/>
                    </a:lnTo>
                    <a:cubicBezTo>
                      <a:pt x="2226" y="7460"/>
                      <a:pt x="2408" y="7617"/>
                      <a:pt x="2598" y="7617"/>
                    </a:cubicBezTo>
                    <a:cubicBezTo>
                      <a:pt x="2685" y="7617"/>
                      <a:pt x="2773" y="7585"/>
                      <a:pt x="2849" y="7508"/>
                    </a:cubicBezTo>
                    <a:lnTo>
                      <a:pt x="4355" y="6247"/>
                    </a:lnTo>
                    <a:cubicBezTo>
                      <a:pt x="4445" y="6187"/>
                      <a:pt x="4534" y="6149"/>
                      <a:pt x="4623" y="6149"/>
                    </a:cubicBezTo>
                    <a:cubicBezTo>
                      <a:pt x="4656" y="6149"/>
                      <a:pt x="4689" y="6154"/>
                      <a:pt x="4721" y="6165"/>
                    </a:cubicBezTo>
                    <a:lnTo>
                      <a:pt x="6634" y="6694"/>
                    </a:lnTo>
                    <a:cubicBezTo>
                      <a:pt x="6669" y="6703"/>
                      <a:pt x="6702" y="6707"/>
                      <a:pt x="6735" y="6707"/>
                    </a:cubicBezTo>
                    <a:cubicBezTo>
                      <a:pt x="7008" y="6707"/>
                      <a:pt x="7191" y="6420"/>
                      <a:pt x="7082" y="6165"/>
                    </a:cubicBezTo>
                    <a:lnTo>
                      <a:pt x="6349" y="4334"/>
                    </a:lnTo>
                    <a:cubicBezTo>
                      <a:pt x="6309" y="4212"/>
                      <a:pt x="6309" y="4049"/>
                      <a:pt x="6390" y="3968"/>
                    </a:cubicBezTo>
                    <a:lnTo>
                      <a:pt x="7489" y="2299"/>
                    </a:lnTo>
                    <a:cubicBezTo>
                      <a:pt x="7643" y="2068"/>
                      <a:pt x="7468" y="1726"/>
                      <a:pt x="7172" y="1726"/>
                    </a:cubicBezTo>
                    <a:cubicBezTo>
                      <a:pt x="7156" y="1726"/>
                      <a:pt x="7139" y="1727"/>
                      <a:pt x="7123" y="1729"/>
                    </a:cubicBezTo>
                    <a:lnTo>
                      <a:pt x="5169" y="1851"/>
                    </a:lnTo>
                    <a:cubicBezTo>
                      <a:pt x="5047" y="1851"/>
                      <a:pt x="4884" y="1811"/>
                      <a:pt x="4844" y="1689"/>
                    </a:cubicBezTo>
                    <a:lnTo>
                      <a:pt x="3582" y="142"/>
                    </a:lnTo>
                    <a:cubicBezTo>
                      <a:pt x="3502" y="46"/>
                      <a:pt x="3390" y="0"/>
                      <a:pt x="32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 rot="-6299960">
                <a:off x="2872243" y="48690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85;p30"/>
            <p:cNvSpPr/>
            <p:nvPr/>
          </p:nvSpPr>
          <p:spPr>
            <a:xfrm flipH="1">
              <a:off x="4330955" y="-72850"/>
              <a:ext cx="1133450" cy="764750"/>
            </a:xfrm>
            <a:custGeom>
              <a:avLst/>
              <a:gdLst/>
              <a:ahLst/>
              <a:cxnLst/>
              <a:rect l="l" t="t" r="r" b="b"/>
              <a:pathLst>
                <a:path w="45338" h="30590" extrusionOk="0">
                  <a:moveTo>
                    <a:pt x="30001" y="7965"/>
                  </a:moveTo>
                  <a:cubicBezTo>
                    <a:pt x="30293" y="7965"/>
                    <a:pt x="30606" y="8009"/>
                    <a:pt x="30940" y="8102"/>
                  </a:cubicBezTo>
                  <a:cubicBezTo>
                    <a:pt x="32029" y="8505"/>
                    <a:pt x="32594" y="9674"/>
                    <a:pt x="32674" y="10844"/>
                  </a:cubicBezTo>
                  <a:cubicBezTo>
                    <a:pt x="32876" y="13909"/>
                    <a:pt x="29851" y="16772"/>
                    <a:pt x="26544" y="17176"/>
                  </a:cubicBezTo>
                  <a:cubicBezTo>
                    <a:pt x="26026" y="13437"/>
                    <a:pt x="26731" y="7965"/>
                    <a:pt x="30001" y="7965"/>
                  </a:cubicBezTo>
                  <a:close/>
                  <a:moveTo>
                    <a:pt x="8322" y="1"/>
                  </a:moveTo>
                  <a:cubicBezTo>
                    <a:pt x="7111" y="1"/>
                    <a:pt x="5848" y="254"/>
                    <a:pt x="4646" y="802"/>
                  </a:cubicBezTo>
                  <a:cubicBezTo>
                    <a:pt x="0" y="3004"/>
                    <a:pt x="376" y="7350"/>
                    <a:pt x="887" y="7350"/>
                  </a:cubicBezTo>
                  <a:cubicBezTo>
                    <a:pt x="974" y="7350"/>
                    <a:pt x="1066" y="7222"/>
                    <a:pt x="1137" y="6932"/>
                  </a:cubicBezTo>
                  <a:cubicBezTo>
                    <a:pt x="1137" y="6892"/>
                    <a:pt x="1379" y="5803"/>
                    <a:pt x="1379" y="5763"/>
                  </a:cubicBezTo>
                  <a:cubicBezTo>
                    <a:pt x="2015" y="3058"/>
                    <a:pt x="4935" y="1132"/>
                    <a:pt x="8041" y="1132"/>
                  </a:cubicBezTo>
                  <a:cubicBezTo>
                    <a:pt x="8872" y="1132"/>
                    <a:pt x="9716" y="1270"/>
                    <a:pt x="10534" y="1568"/>
                  </a:cubicBezTo>
                  <a:cubicBezTo>
                    <a:pt x="16180" y="3948"/>
                    <a:pt x="13760" y="12135"/>
                    <a:pt x="19406" y="16692"/>
                  </a:cubicBezTo>
                  <a:cubicBezTo>
                    <a:pt x="21060" y="18023"/>
                    <a:pt x="23076" y="18829"/>
                    <a:pt x="25214" y="18991"/>
                  </a:cubicBezTo>
                  <a:cubicBezTo>
                    <a:pt x="26973" y="27178"/>
                    <a:pt x="32144" y="30589"/>
                    <a:pt x="36711" y="30589"/>
                  </a:cubicBezTo>
                  <a:cubicBezTo>
                    <a:pt x="39994" y="30589"/>
                    <a:pt x="42964" y="28826"/>
                    <a:pt x="44128" y="25806"/>
                  </a:cubicBezTo>
                  <a:cubicBezTo>
                    <a:pt x="44612" y="24475"/>
                    <a:pt x="44612" y="21854"/>
                    <a:pt x="44128" y="21128"/>
                  </a:cubicBezTo>
                  <a:cubicBezTo>
                    <a:pt x="43951" y="20845"/>
                    <a:pt x="43805" y="20717"/>
                    <a:pt x="43718" y="20717"/>
                  </a:cubicBezTo>
                  <a:cubicBezTo>
                    <a:pt x="43705" y="20717"/>
                    <a:pt x="43694" y="20720"/>
                    <a:pt x="43684" y="20725"/>
                  </a:cubicBezTo>
                  <a:cubicBezTo>
                    <a:pt x="43241" y="20926"/>
                    <a:pt x="45338" y="24677"/>
                    <a:pt x="41063" y="28186"/>
                  </a:cubicBezTo>
                  <a:cubicBezTo>
                    <a:pt x="39618" y="29038"/>
                    <a:pt x="38174" y="29428"/>
                    <a:pt x="36789" y="29428"/>
                  </a:cubicBezTo>
                  <a:cubicBezTo>
                    <a:pt x="32142" y="29428"/>
                    <a:pt x="28141" y="25039"/>
                    <a:pt x="26867" y="18950"/>
                  </a:cubicBezTo>
                  <a:cubicBezTo>
                    <a:pt x="31303" y="18386"/>
                    <a:pt x="34772" y="14554"/>
                    <a:pt x="34530" y="10723"/>
                  </a:cubicBezTo>
                  <a:cubicBezTo>
                    <a:pt x="34279" y="7585"/>
                    <a:pt x="32168" y="6103"/>
                    <a:pt x="29997" y="6103"/>
                  </a:cubicBezTo>
                  <a:cubicBezTo>
                    <a:pt x="28681" y="6103"/>
                    <a:pt x="27342" y="6648"/>
                    <a:pt x="26383" y="7698"/>
                  </a:cubicBezTo>
                  <a:cubicBezTo>
                    <a:pt x="24246" y="10037"/>
                    <a:pt x="24407" y="14070"/>
                    <a:pt x="24851" y="17176"/>
                  </a:cubicBezTo>
                  <a:cubicBezTo>
                    <a:pt x="22310" y="16853"/>
                    <a:pt x="20011" y="15482"/>
                    <a:pt x="18600" y="13385"/>
                  </a:cubicBezTo>
                  <a:cubicBezTo>
                    <a:pt x="16220" y="9795"/>
                    <a:pt x="16382" y="3867"/>
                    <a:pt x="12470" y="1165"/>
                  </a:cubicBezTo>
                  <a:cubicBezTo>
                    <a:pt x="11337" y="417"/>
                    <a:pt x="9873" y="1"/>
                    <a:pt x="8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 rot="10800000">
              <a:off x="8421625" y="3262188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 flipH="1">
              <a:off x="-391656" y="1455684"/>
              <a:ext cx="1114025" cy="354625"/>
            </a:xfrm>
            <a:custGeom>
              <a:avLst/>
              <a:gdLst/>
              <a:ahLst/>
              <a:cxnLst/>
              <a:rect l="l" t="t" r="r" b="b"/>
              <a:pathLst>
                <a:path w="44561" h="14185" extrusionOk="0">
                  <a:moveTo>
                    <a:pt x="43482" y="0"/>
                  </a:moveTo>
                  <a:cubicBezTo>
                    <a:pt x="43479" y="0"/>
                    <a:pt x="43477" y="0"/>
                    <a:pt x="43475" y="0"/>
                  </a:cubicBezTo>
                  <a:cubicBezTo>
                    <a:pt x="43274" y="0"/>
                    <a:pt x="43153" y="404"/>
                    <a:pt x="43032" y="1210"/>
                  </a:cubicBezTo>
                  <a:cubicBezTo>
                    <a:pt x="42314" y="7116"/>
                    <a:pt x="38386" y="9849"/>
                    <a:pt x="34970" y="9849"/>
                  </a:cubicBezTo>
                  <a:cubicBezTo>
                    <a:pt x="33394" y="9849"/>
                    <a:pt x="31926" y="9267"/>
                    <a:pt x="30933" y="8147"/>
                  </a:cubicBezTo>
                  <a:cubicBezTo>
                    <a:pt x="29522" y="6735"/>
                    <a:pt x="29038" y="3267"/>
                    <a:pt x="25731" y="2864"/>
                  </a:cubicBezTo>
                  <a:cubicBezTo>
                    <a:pt x="25557" y="2847"/>
                    <a:pt x="25389" y="2839"/>
                    <a:pt x="25226" y="2839"/>
                  </a:cubicBezTo>
                  <a:cubicBezTo>
                    <a:pt x="19750" y="2839"/>
                    <a:pt x="19477" y="11758"/>
                    <a:pt x="13995" y="12502"/>
                  </a:cubicBezTo>
                  <a:cubicBezTo>
                    <a:pt x="13821" y="12525"/>
                    <a:pt x="13647" y="12536"/>
                    <a:pt x="13474" y="12536"/>
                  </a:cubicBezTo>
                  <a:cubicBezTo>
                    <a:pt x="12727" y="12536"/>
                    <a:pt x="12004" y="12323"/>
                    <a:pt x="11414" y="11897"/>
                  </a:cubicBezTo>
                  <a:cubicBezTo>
                    <a:pt x="10204" y="10889"/>
                    <a:pt x="10325" y="10123"/>
                    <a:pt x="9720" y="8590"/>
                  </a:cubicBezTo>
                  <a:cubicBezTo>
                    <a:pt x="9183" y="6952"/>
                    <a:pt x="7697" y="5967"/>
                    <a:pt x="6134" y="5967"/>
                  </a:cubicBezTo>
                  <a:cubicBezTo>
                    <a:pt x="5466" y="5967"/>
                    <a:pt x="4783" y="6147"/>
                    <a:pt x="4155" y="6534"/>
                  </a:cubicBezTo>
                  <a:cubicBezTo>
                    <a:pt x="1735" y="7864"/>
                    <a:pt x="1" y="12220"/>
                    <a:pt x="646" y="12462"/>
                  </a:cubicBezTo>
                  <a:cubicBezTo>
                    <a:pt x="667" y="12470"/>
                    <a:pt x="689" y="12474"/>
                    <a:pt x="710" y="12474"/>
                  </a:cubicBezTo>
                  <a:cubicBezTo>
                    <a:pt x="1209" y="12474"/>
                    <a:pt x="1685" y="10252"/>
                    <a:pt x="3348" y="8550"/>
                  </a:cubicBezTo>
                  <a:cubicBezTo>
                    <a:pt x="4247" y="7605"/>
                    <a:pt x="5199" y="7226"/>
                    <a:pt x="6023" y="7226"/>
                  </a:cubicBezTo>
                  <a:cubicBezTo>
                    <a:pt x="6640" y="7226"/>
                    <a:pt x="7185" y="7438"/>
                    <a:pt x="7583" y="7784"/>
                  </a:cubicBezTo>
                  <a:cubicBezTo>
                    <a:pt x="8389" y="8469"/>
                    <a:pt x="8470" y="9639"/>
                    <a:pt x="8913" y="10889"/>
                  </a:cubicBezTo>
                  <a:cubicBezTo>
                    <a:pt x="9598" y="13013"/>
                    <a:pt x="11428" y="14184"/>
                    <a:pt x="13524" y="14184"/>
                  </a:cubicBezTo>
                  <a:cubicBezTo>
                    <a:pt x="15010" y="14184"/>
                    <a:pt x="16629" y="13596"/>
                    <a:pt x="18068" y="12341"/>
                  </a:cubicBezTo>
                  <a:cubicBezTo>
                    <a:pt x="20165" y="10486"/>
                    <a:pt x="21335" y="7784"/>
                    <a:pt x="22666" y="6130"/>
                  </a:cubicBezTo>
                  <a:cubicBezTo>
                    <a:pt x="23711" y="4831"/>
                    <a:pt x="24598" y="4659"/>
                    <a:pt x="25077" y="4659"/>
                  </a:cubicBezTo>
                  <a:cubicBezTo>
                    <a:pt x="25249" y="4659"/>
                    <a:pt x="25368" y="4681"/>
                    <a:pt x="25423" y="4681"/>
                  </a:cubicBezTo>
                  <a:cubicBezTo>
                    <a:pt x="25434" y="4681"/>
                    <a:pt x="25442" y="4680"/>
                    <a:pt x="25448" y="4678"/>
                  </a:cubicBezTo>
                  <a:cubicBezTo>
                    <a:pt x="28634" y="5001"/>
                    <a:pt x="27828" y="10325"/>
                    <a:pt x="33514" y="11252"/>
                  </a:cubicBezTo>
                  <a:cubicBezTo>
                    <a:pt x="33938" y="11302"/>
                    <a:pt x="34377" y="11336"/>
                    <a:pt x="34812" y="11336"/>
                  </a:cubicBezTo>
                  <a:cubicBezTo>
                    <a:pt x="35082" y="11336"/>
                    <a:pt x="35349" y="11323"/>
                    <a:pt x="35611" y="11292"/>
                  </a:cubicBezTo>
                  <a:cubicBezTo>
                    <a:pt x="43541" y="10648"/>
                    <a:pt x="44560" y="0"/>
                    <a:pt x="4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0"/>
            <p:cNvGrpSpPr/>
            <p:nvPr/>
          </p:nvGrpSpPr>
          <p:grpSpPr>
            <a:xfrm>
              <a:off x="185843" y="2216476"/>
              <a:ext cx="251398" cy="688907"/>
              <a:chOff x="113835" y="2879380"/>
              <a:chExt cx="251398" cy="688907"/>
            </a:xfrm>
          </p:grpSpPr>
          <p:sp>
            <p:nvSpPr>
              <p:cNvPr id="1589" name="Google Shape;1589;p30"/>
              <p:cNvSpPr/>
              <p:nvPr/>
            </p:nvSpPr>
            <p:spPr>
              <a:xfrm rot="5400000" flipH="1">
                <a:off x="245000" y="2888139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0"/>
              <p:cNvSpPr/>
              <p:nvPr/>
            </p:nvSpPr>
            <p:spPr>
              <a:xfrm rot="5400000" flipH="1">
                <a:off x="101626" y="3410540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1" name="Google Shape;1591;p30"/>
            <p:cNvGrpSpPr/>
            <p:nvPr/>
          </p:nvGrpSpPr>
          <p:grpSpPr>
            <a:xfrm rot="5400000">
              <a:off x="2826199" y="4288518"/>
              <a:ext cx="354615" cy="993707"/>
              <a:chOff x="-38565" y="4315499"/>
              <a:chExt cx="354615" cy="993707"/>
            </a:xfrm>
          </p:grpSpPr>
          <p:sp>
            <p:nvSpPr>
              <p:cNvPr id="1592" name="Google Shape;1592;p30"/>
              <p:cNvSpPr/>
              <p:nvPr/>
            </p:nvSpPr>
            <p:spPr>
              <a:xfrm rot="5400000" flipH="1">
                <a:off x="182921" y="4726678"/>
                <a:ext cx="143442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400" extrusionOk="0">
                    <a:moveTo>
                      <a:pt x="1702" y="1"/>
                    </a:moveTo>
                    <a:cubicBezTo>
                      <a:pt x="768" y="34"/>
                      <a:pt x="1" y="768"/>
                      <a:pt x="34" y="1702"/>
                    </a:cubicBezTo>
                    <a:cubicBezTo>
                      <a:pt x="34" y="2719"/>
                      <a:pt x="878" y="3400"/>
                      <a:pt x="1743" y="3400"/>
                    </a:cubicBezTo>
                    <a:cubicBezTo>
                      <a:pt x="2154" y="3400"/>
                      <a:pt x="2570" y="3246"/>
                      <a:pt x="2903" y="2903"/>
                    </a:cubicBezTo>
                    <a:cubicBezTo>
                      <a:pt x="3970" y="1802"/>
                      <a:pt x="3203" y="1"/>
                      <a:pt x="17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0"/>
              <p:cNvSpPr/>
              <p:nvPr/>
            </p:nvSpPr>
            <p:spPr>
              <a:xfrm rot="5400000" flipH="1">
                <a:off x="92600" y="4324258"/>
                <a:ext cx="128993" cy="111474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086" extrusionOk="0">
                    <a:moveTo>
                      <a:pt x="1535" y="1"/>
                    </a:moveTo>
                    <a:cubicBezTo>
                      <a:pt x="668" y="1"/>
                      <a:pt x="1" y="701"/>
                      <a:pt x="1" y="1535"/>
                    </a:cubicBezTo>
                    <a:cubicBezTo>
                      <a:pt x="1" y="2464"/>
                      <a:pt x="755" y="3085"/>
                      <a:pt x="1541" y="3085"/>
                    </a:cubicBezTo>
                    <a:cubicBezTo>
                      <a:pt x="1913" y="3085"/>
                      <a:pt x="2292" y="2947"/>
                      <a:pt x="2603" y="2636"/>
                    </a:cubicBezTo>
                    <a:cubicBezTo>
                      <a:pt x="3570" y="1669"/>
                      <a:pt x="2870" y="1"/>
                      <a:pt x="1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0"/>
              <p:cNvSpPr/>
              <p:nvPr/>
            </p:nvSpPr>
            <p:spPr>
              <a:xfrm rot="5400000" flipH="1">
                <a:off x="-50774" y="5151459"/>
                <a:ext cx="169956" cy="145538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4029" extrusionOk="0">
                    <a:moveTo>
                      <a:pt x="2002" y="1"/>
                    </a:moveTo>
                    <a:cubicBezTo>
                      <a:pt x="902" y="1"/>
                      <a:pt x="1" y="901"/>
                      <a:pt x="1" y="2002"/>
                    </a:cubicBezTo>
                    <a:cubicBezTo>
                      <a:pt x="1" y="3222"/>
                      <a:pt x="995" y="4029"/>
                      <a:pt x="2031" y="4029"/>
                    </a:cubicBezTo>
                    <a:cubicBezTo>
                      <a:pt x="2525" y="4029"/>
                      <a:pt x="3028" y="3846"/>
                      <a:pt x="3437" y="3436"/>
                    </a:cubicBezTo>
                    <a:cubicBezTo>
                      <a:pt x="4704" y="2169"/>
                      <a:pt x="3804" y="1"/>
                      <a:pt x="2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5" name="Google Shape;1595;p30"/>
            <p:cNvGrpSpPr/>
            <p:nvPr/>
          </p:nvGrpSpPr>
          <p:grpSpPr>
            <a:xfrm>
              <a:off x="5614454" y="4635675"/>
              <a:ext cx="1699957" cy="367127"/>
              <a:chOff x="7703471" y="215211"/>
              <a:chExt cx="1582681" cy="341799"/>
            </a:xfrm>
          </p:grpSpPr>
          <p:sp>
            <p:nvSpPr>
              <p:cNvPr id="1596" name="Google Shape;1596;p30"/>
              <p:cNvSpPr/>
              <p:nvPr/>
            </p:nvSpPr>
            <p:spPr>
              <a:xfrm rot="10800000" flipH="1">
                <a:off x="8413155" y="343089"/>
                <a:ext cx="161042" cy="213921"/>
              </a:xfrm>
              <a:custGeom>
                <a:avLst/>
                <a:gdLst/>
                <a:ahLst/>
                <a:cxnLst/>
                <a:rect l="l" t="t" r="r" b="b"/>
                <a:pathLst>
                  <a:path w="7163" h="9515" extrusionOk="0">
                    <a:moveTo>
                      <a:pt x="3310" y="0"/>
                    </a:moveTo>
                    <a:cubicBezTo>
                      <a:pt x="3161" y="0"/>
                      <a:pt x="3021" y="89"/>
                      <a:pt x="2971" y="238"/>
                    </a:cubicBezTo>
                    <a:cubicBezTo>
                      <a:pt x="2727" y="848"/>
                      <a:pt x="2401" y="3087"/>
                      <a:pt x="895" y="4714"/>
                    </a:cubicBezTo>
                    <a:cubicBezTo>
                      <a:pt x="0" y="5691"/>
                      <a:pt x="2279" y="5651"/>
                      <a:pt x="3866" y="8784"/>
                    </a:cubicBezTo>
                    <a:cubicBezTo>
                      <a:pt x="3988" y="8988"/>
                      <a:pt x="4110" y="9191"/>
                      <a:pt x="4273" y="9354"/>
                    </a:cubicBezTo>
                    <a:cubicBezTo>
                      <a:pt x="4345" y="9462"/>
                      <a:pt x="4457" y="9514"/>
                      <a:pt x="4570" y="9514"/>
                    </a:cubicBezTo>
                    <a:cubicBezTo>
                      <a:pt x="4712" y="9514"/>
                      <a:pt x="4856" y="9431"/>
                      <a:pt x="4924" y="9273"/>
                    </a:cubicBezTo>
                    <a:cubicBezTo>
                      <a:pt x="5209" y="8621"/>
                      <a:pt x="5372" y="6749"/>
                      <a:pt x="6796" y="5040"/>
                    </a:cubicBezTo>
                    <a:cubicBezTo>
                      <a:pt x="6878" y="4918"/>
                      <a:pt x="7000" y="4796"/>
                      <a:pt x="7081" y="4674"/>
                    </a:cubicBezTo>
                    <a:cubicBezTo>
                      <a:pt x="7163" y="4430"/>
                      <a:pt x="7122" y="4145"/>
                      <a:pt x="6919" y="3941"/>
                    </a:cubicBezTo>
                    <a:cubicBezTo>
                      <a:pt x="5738" y="3168"/>
                      <a:pt x="4762" y="2110"/>
                      <a:pt x="4070" y="848"/>
                    </a:cubicBezTo>
                    <a:cubicBezTo>
                      <a:pt x="3948" y="604"/>
                      <a:pt x="3785" y="360"/>
                      <a:pt x="3581" y="116"/>
                    </a:cubicBezTo>
                    <a:cubicBezTo>
                      <a:pt x="3502" y="36"/>
                      <a:pt x="3404" y="0"/>
                      <a:pt x="3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 rot="10800000" flipH="1">
                <a:off x="8986033" y="215211"/>
                <a:ext cx="300119" cy="296724"/>
              </a:xfrm>
              <a:custGeom>
                <a:avLst/>
                <a:gdLst/>
                <a:ahLst/>
                <a:cxnLst/>
                <a:rect l="l" t="t" r="r" b="b"/>
                <a:pathLst>
                  <a:path w="13349" h="13198" extrusionOk="0">
                    <a:moveTo>
                      <a:pt x="11846" y="1"/>
                    </a:moveTo>
                    <a:cubicBezTo>
                      <a:pt x="11735" y="1"/>
                      <a:pt x="11633" y="37"/>
                      <a:pt x="11558" y="112"/>
                    </a:cubicBezTo>
                    <a:cubicBezTo>
                      <a:pt x="11355" y="274"/>
                      <a:pt x="11273" y="356"/>
                      <a:pt x="11518" y="885"/>
                    </a:cubicBezTo>
                    <a:cubicBezTo>
                      <a:pt x="11721" y="1251"/>
                      <a:pt x="11884" y="1699"/>
                      <a:pt x="11965" y="2146"/>
                    </a:cubicBezTo>
                    <a:cubicBezTo>
                      <a:pt x="12121" y="2922"/>
                      <a:pt x="11499" y="3699"/>
                      <a:pt x="10700" y="3699"/>
                    </a:cubicBezTo>
                    <a:cubicBezTo>
                      <a:pt x="10661" y="3699"/>
                      <a:pt x="10621" y="3697"/>
                      <a:pt x="10582" y="3693"/>
                    </a:cubicBezTo>
                    <a:cubicBezTo>
                      <a:pt x="10256" y="3693"/>
                      <a:pt x="9930" y="3652"/>
                      <a:pt x="9605" y="3571"/>
                    </a:cubicBezTo>
                    <a:cubicBezTo>
                      <a:pt x="9282" y="3503"/>
                      <a:pt x="8959" y="3470"/>
                      <a:pt x="8637" y="3470"/>
                    </a:cubicBezTo>
                    <a:cubicBezTo>
                      <a:pt x="8186" y="3470"/>
                      <a:pt x="7736" y="3534"/>
                      <a:pt x="7285" y="3652"/>
                    </a:cubicBezTo>
                    <a:cubicBezTo>
                      <a:pt x="6390" y="3896"/>
                      <a:pt x="5779" y="4670"/>
                      <a:pt x="5779" y="5606"/>
                    </a:cubicBezTo>
                    <a:lnTo>
                      <a:pt x="5779" y="6623"/>
                    </a:lnTo>
                    <a:cubicBezTo>
                      <a:pt x="5779" y="6664"/>
                      <a:pt x="5779" y="6867"/>
                      <a:pt x="5779" y="6989"/>
                    </a:cubicBezTo>
                    <a:cubicBezTo>
                      <a:pt x="5779" y="7955"/>
                      <a:pt x="5534" y="8348"/>
                      <a:pt x="4844" y="8348"/>
                    </a:cubicBezTo>
                    <a:cubicBezTo>
                      <a:pt x="4690" y="8348"/>
                      <a:pt x="4514" y="8329"/>
                      <a:pt x="4314" y="8292"/>
                    </a:cubicBezTo>
                    <a:cubicBezTo>
                      <a:pt x="4192" y="8251"/>
                      <a:pt x="4111" y="8210"/>
                      <a:pt x="3989" y="8210"/>
                    </a:cubicBezTo>
                    <a:cubicBezTo>
                      <a:pt x="3512" y="8151"/>
                      <a:pt x="3035" y="8113"/>
                      <a:pt x="2543" y="8113"/>
                    </a:cubicBezTo>
                    <a:cubicBezTo>
                      <a:pt x="2362" y="8113"/>
                      <a:pt x="2180" y="8118"/>
                      <a:pt x="1995" y="8129"/>
                    </a:cubicBezTo>
                    <a:cubicBezTo>
                      <a:pt x="855" y="8170"/>
                      <a:pt x="0" y="9106"/>
                      <a:pt x="41" y="10245"/>
                    </a:cubicBezTo>
                    <a:cubicBezTo>
                      <a:pt x="82" y="10978"/>
                      <a:pt x="204" y="11710"/>
                      <a:pt x="407" y="12402"/>
                    </a:cubicBezTo>
                    <a:cubicBezTo>
                      <a:pt x="489" y="12687"/>
                      <a:pt x="652" y="12890"/>
                      <a:pt x="855" y="13053"/>
                    </a:cubicBezTo>
                    <a:cubicBezTo>
                      <a:pt x="938" y="13152"/>
                      <a:pt x="1054" y="13198"/>
                      <a:pt x="1171" y="13198"/>
                    </a:cubicBezTo>
                    <a:cubicBezTo>
                      <a:pt x="1342" y="13198"/>
                      <a:pt x="1515" y="13100"/>
                      <a:pt x="1588" y="12931"/>
                    </a:cubicBezTo>
                    <a:cubicBezTo>
                      <a:pt x="1750" y="12687"/>
                      <a:pt x="1791" y="12402"/>
                      <a:pt x="1750" y="12076"/>
                    </a:cubicBezTo>
                    <a:cubicBezTo>
                      <a:pt x="1628" y="11588"/>
                      <a:pt x="1506" y="11100"/>
                      <a:pt x="1465" y="10571"/>
                    </a:cubicBezTo>
                    <a:cubicBezTo>
                      <a:pt x="1384" y="9797"/>
                      <a:pt x="1588" y="9594"/>
                      <a:pt x="2361" y="9553"/>
                    </a:cubicBezTo>
                    <a:cubicBezTo>
                      <a:pt x="2476" y="9546"/>
                      <a:pt x="2593" y="9543"/>
                      <a:pt x="2710" y="9543"/>
                    </a:cubicBezTo>
                    <a:cubicBezTo>
                      <a:pt x="3256" y="9543"/>
                      <a:pt x="3819" y="9616"/>
                      <a:pt x="4355" y="9716"/>
                    </a:cubicBezTo>
                    <a:cubicBezTo>
                      <a:pt x="4532" y="9767"/>
                      <a:pt x="4713" y="9791"/>
                      <a:pt x="4892" y="9791"/>
                    </a:cubicBezTo>
                    <a:cubicBezTo>
                      <a:pt x="5580" y="9791"/>
                      <a:pt x="6255" y="9434"/>
                      <a:pt x="6675" y="8821"/>
                    </a:cubicBezTo>
                    <a:cubicBezTo>
                      <a:pt x="7041" y="8292"/>
                      <a:pt x="7204" y="7681"/>
                      <a:pt x="7163" y="7030"/>
                    </a:cubicBezTo>
                    <a:cubicBezTo>
                      <a:pt x="7163" y="6664"/>
                      <a:pt x="7163" y="6297"/>
                      <a:pt x="7163" y="5931"/>
                    </a:cubicBezTo>
                    <a:cubicBezTo>
                      <a:pt x="7163" y="5199"/>
                      <a:pt x="7367" y="4954"/>
                      <a:pt x="8140" y="4914"/>
                    </a:cubicBezTo>
                    <a:cubicBezTo>
                      <a:pt x="8292" y="4904"/>
                      <a:pt x="8445" y="4899"/>
                      <a:pt x="8598" y="4899"/>
                    </a:cubicBezTo>
                    <a:cubicBezTo>
                      <a:pt x="9058" y="4899"/>
                      <a:pt x="9523" y="4944"/>
                      <a:pt x="10012" y="5036"/>
                    </a:cubicBezTo>
                    <a:cubicBezTo>
                      <a:pt x="10204" y="5080"/>
                      <a:pt x="10395" y="5101"/>
                      <a:pt x="10584" y="5101"/>
                    </a:cubicBezTo>
                    <a:cubicBezTo>
                      <a:pt x="11800" y="5101"/>
                      <a:pt x="12904" y="4234"/>
                      <a:pt x="13186" y="3001"/>
                    </a:cubicBezTo>
                    <a:cubicBezTo>
                      <a:pt x="13349" y="2024"/>
                      <a:pt x="13064" y="1048"/>
                      <a:pt x="12413" y="315"/>
                    </a:cubicBezTo>
                    <a:cubicBezTo>
                      <a:pt x="12258" y="109"/>
                      <a:pt x="12038" y="1"/>
                      <a:pt x="11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 rot="10800000" flipH="1">
                <a:off x="7703471" y="252265"/>
                <a:ext cx="335821" cy="266597"/>
              </a:xfrm>
              <a:custGeom>
                <a:avLst/>
                <a:gdLst/>
                <a:ahLst/>
                <a:cxnLst/>
                <a:rect l="l" t="t" r="r" b="b"/>
                <a:pathLst>
                  <a:path w="14937" h="11858" extrusionOk="0">
                    <a:moveTo>
                      <a:pt x="2615" y="0"/>
                    </a:moveTo>
                    <a:cubicBezTo>
                      <a:pt x="1687" y="0"/>
                      <a:pt x="935" y="541"/>
                      <a:pt x="326" y="1188"/>
                    </a:cubicBezTo>
                    <a:cubicBezTo>
                      <a:pt x="0" y="1514"/>
                      <a:pt x="0" y="1880"/>
                      <a:pt x="204" y="2084"/>
                    </a:cubicBezTo>
                    <a:cubicBezTo>
                      <a:pt x="306" y="2165"/>
                      <a:pt x="387" y="2226"/>
                      <a:pt x="504" y="2226"/>
                    </a:cubicBezTo>
                    <a:cubicBezTo>
                      <a:pt x="621" y="2226"/>
                      <a:pt x="774" y="2165"/>
                      <a:pt x="1018" y="2002"/>
                    </a:cubicBezTo>
                    <a:cubicBezTo>
                      <a:pt x="1343" y="1717"/>
                      <a:pt x="1750" y="1514"/>
                      <a:pt x="2157" y="1392"/>
                    </a:cubicBezTo>
                    <a:cubicBezTo>
                      <a:pt x="2329" y="1315"/>
                      <a:pt x="2505" y="1279"/>
                      <a:pt x="2675" y="1279"/>
                    </a:cubicBezTo>
                    <a:cubicBezTo>
                      <a:pt x="3313" y="1279"/>
                      <a:pt x="3884" y="1776"/>
                      <a:pt x="3948" y="2450"/>
                    </a:cubicBezTo>
                    <a:cubicBezTo>
                      <a:pt x="3989" y="2776"/>
                      <a:pt x="3989" y="3142"/>
                      <a:pt x="3989" y="3467"/>
                    </a:cubicBezTo>
                    <a:cubicBezTo>
                      <a:pt x="3948" y="4241"/>
                      <a:pt x="4111" y="5014"/>
                      <a:pt x="4436" y="5706"/>
                    </a:cubicBezTo>
                    <a:cubicBezTo>
                      <a:pt x="4765" y="6473"/>
                      <a:pt x="5521" y="6945"/>
                      <a:pt x="6320" y="6945"/>
                    </a:cubicBezTo>
                    <a:cubicBezTo>
                      <a:pt x="6411" y="6945"/>
                      <a:pt x="6502" y="6939"/>
                      <a:pt x="6593" y="6927"/>
                    </a:cubicBezTo>
                    <a:cubicBezTo>
                      <a:pt x="6878" y="6886"/>
                      <a:pt x="7204" y="6805"/>
                      <a:pt x="7611" y="6764"/>
                    </a:cubicBezTo>
                    <a:cubicBezTo>
                      <a:pt x="7651" y="6723"/>
                      <a:pt x="7855" y="6682"/>
                      <a:pt x="7977" y="6642"/>
                    </a:cubicBezTo>
                    <a:cubicBezTo>
                      <a:pt x="8176" y="6614"/>
                      <a:pt x="8351" y="6600"/>
                      <a:pt x="8504" y="6600"/>
                    </a:cubicBezTo>
                    <a:cubicBezTo>
                      <a:pt x="9258" y="6600"/>
                      <a:pt x="9483" y="6956"/>
                      <a:pt x="9483" y="7903"/>
                    </a:cubicBezTo>
                    <a:lnTo>
                      <a:pt x="9483" y="8229"/>
                    </a:lnTo>
                    <a:cubicBezTo>
                      <a:pt x="9483" y="8921"/>
                      <a:pt x="9605" y="9572"/>
                      <a:pt x="9768" y="10223"/>
                    </a:cubicBezTo>
                    <a:cubicBezTo>
                      <a:pt x="9909" y="11179"/>
                      <a:pt x="10759" y="11857"/>
                      <a:pt x="11701" y="11857"/>
                    </a:cubicBezTo>
                    <a:cubicBezTo>
                      <a:pt x="11842" y="11857"/>
                      <a:pt x="11985" y="11842"/>
                      <a:pt x="12128" y="11810"/>
                    </a:cubicBezTo>
                    <a:cubicBezTo>
                      <a:pt x="12861" y="11648"/>
                      <a:pt x="13553" y="11403"/>
                      <a:pt x="14244" y="11078"/>
                    </a:cubicBezTo>
                    <a:cubicBezTo>
                      <a:pt x="14448" y="10956"/>
                      <a:pt x="14651" y="10793"/>
                      <a:pt x="14773" y="10589"/>
                    </a:cubicBezTo>
                    <a:cubicBezTo>
                      <a:pt x="14936" y="10305"/>
                      <a:pt x="14814" y="9979"/>
                      <a:pt x="14570" y="9857"/>
                    </a:cubicBezTo>
                    <a:cubicBezTo>
                      <a:pt x="14428" y="9796"/>
                      <a:pt x="14275" y="9765"/>
                      <a:pt x="14127" y="9765"/>
                    </a:cubicBezTo>
                    <a:cubicBezTo>
                      <a:pt x="13980" y="9765"/>
                      <a:pt x="13837" y="9796"/>
                      <a:pt x="13715" y="9857"/>
                    </a:cubicBezTo>
                    <a:cubicBezTo>
                      <a:pt x="13227" y="10060"/>
                      <a:pt x="12739" y="10223"/>
                      <a:pt x="12250" y="10345"/>
                    </a:cubicBezTo>
                    <a:cubicBezTo>
                      <a:pt x="12050" y="10398"/>
                      <a:pt x="11885" y="10426"/>
                      <a:pt x="11748" y="10426"/>
                    </a:cubicBezTo>
                    <a:cubicBezTo>
                      <a:pt x="11356" y="10426"/>
                      <a:pt x="11191" y="10196"/>
                      <a:pt x="11070" y="9653"/>
                    </a:cubicBezTo>
                    <a:cubicBezTo>
                      <a:pt x="10948" y="9002"/>
                      <a:pt x="10867" y="8310"/>
                      <a:pt x="10907" y="7659"/>
                    </a:cubicBezTo>
                    <a:cubicBezTo>
                      <a:pt x="10989" y="6764"/>
                      <a:pt x="10500" y="5869"/>
                      <a:pt x="9646" y="5502"/>
                    </a:cubicBezTo>
                    <a:cubicBezTo>
                      <a:pt x="9271" y="5315"/>
                      <a:pt x="8862" y="5216"/>
                      <a:pt x="8452" y="5216"/>
                    </a:cubicBezTo>
                    <a:cubicBezTo>
                      <a:pt x="8238" y="5216"/>
                      <a:pt x="8024" y="5243"/>
                      <a:pt x="7814" y="5299"/>
                    </a:cubicBezTo>
                    <a:cubicBezTo>
                      <a:pt x="7448" y="5339"/>
                      <a:pt x="7082" y="5462"/>
                      <a:pt x="6715" y="5502"/>
                    </a:cubicBezTo>
                    <a:cubicBezTo>
                      <a:pt x="6605" y="5515"/>
                      <a:pt x="6505" y="5521"/>
                      <a:pt x="6415" y="5521"/>
                    </a:cubicBezTo>
                    <a:cubicBezTo>
                      <a:pt x="5910" y="5521"/>
                      <a:pt x="5708" y="5310"/>
                      <a:pt x="5535" y="4688"/>
                    </a:cubicBezTo>
                    <a:cubicBezTo>
                      <a:pt x="5413" y="4078"/>
                      <a:pt x="5332" y="3467"/>
                      <a:pt x="5372" y="2816"/>
                    </a:cubicBezTo>
                    <a:cubicBezTo>
                      <a:pt x="5454" y="1351"/>
                      <a:pt x="4314" y="90"/>
                      <a:pt x="2809" y="8"/>
                    </a:cubicBezTo>
                    <a:cubicBezTo>
                      <a:pt x="2743" y="3"/>
                      <a:pt x="2679" y="0"/>
                      <a:pt x="2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0"/>
            <p:cNvGrpSpPr/>
            <p:nvPr/>
          </p:nvGrpSpPr>
          <p:grpSpPr>
            <a:xfrm>
              <a:off x="3167312" y="273611"/>
              <a:ext cx="839892" cy="485982"/>
              <a:chOff x="2655844" y="4719341"/>
              <a:chExt cx="839892" cy="485982"/>
            </a:xfrm>
          </p:grpSpPr>
          <p:sp>
            <p:nvSpPr>
              <p:cNvPr id="1600" name="Google Shape;1600;p30"/>
              <p:cNvSpPr/>
              <p:nvPr/>
            </p:nvSpPr>
            <p:spPr>
              <a:xfrm rot="6299960" flipH="1">
                <a:off x="3256056" y="4743312"/>
                <a:ext cx="215219" cy="215794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8632" extrusionOk="0">
                    <a:moveTo>
                      <a:pt x="3180" y="1"/>
                    </a:moveTo>
                    <a:cubicBezTo>
                      <a:pt x="2961" y="1"/>
                      <a:pt x="2755" y="148"/>
                      <a:pt x="2727" y="375"/>
                    </a:cubicBezTo>
                    <a:lnTo>
                      <a:pt x="2523" y="2614"/>
                    </a:lnTo>
                    <a:cubicBezTo>
                      <a:pt x="2483" y="2776"/>
                      <a:pt x="2401" y="2898"/>
                      <a:pt x="2279" y="2980"/>
                    </a:cubicBezTo>
                    <a:lnTo>
                      <a:pt x="326" y="4079"/>
                    </a:lnTo>
                    <a:cubicBezTo>
                      <a:pt x="0" y="4241"/>
                      <a:pt x="41" y="4730"/>
                      <a:pt x="366" y="4852"/>
                    </a:cubicBezTo>
                    <a:lnTo>
                      <a:pt x="2401" y="5747"/>
                    </a:lnTo>
                    <a:cubicBezTo>
                      <a:pt x="2523" y="5788"/>
                      <a:pt x="2645" y="5910"/>
                      <a:pt x="2686" y="6073"/>
                    </a:cubicBezTo>
                    <a:lnTo>
                      <a:pt x="3093" y="8270"/>
                    </a:lnTo>
                    <a:cubicBezTo>
                      <a:pt x="3144" y="8498"/>
                      <a:pt x="3336" y="8631"/>
                      <a:pt x="3532" y="8631"/>
                    </a:cubicBezTo>
                    <a:cubicBezTo>
                      <a:pt x="3652" y="8631"/>
                      <a:pt x="3774" y="8582"/>
                      <a:pt x="3866" y="8474"/>
                    </a:cubicBezTo>
                    <a:lnTo>
                      <a:pt x="5331" y="6765"/>
                    </a:lnTo>
                    <a:cubicBezTo>
                      <a:pt x="5431" y="6698"/>
                      <a:pt x="5531" y="6632"/>
                      <a:pt x="5653" y="6632"/>
                    </a:cubicBezTo>
                    <a:cubicBezTo>
                      <a:pt x="5680" y="6632"/>
                      <a:pt x="5709" y="6635"/>
                      <a:pt x="5738" y="6643"/>
                    </a:cubicBezTo>
                    <a:lnTo>
                      <a:pt x="7977" y="6887"/>
                    </a:lnTo>
                    <a:cubicBezTo>
                      <a:pt x="8006" y="6893"/>
                      <a:pt x="8035" y="6896"/>
                      <a:pt x="8064" y="6896"/>
                    </a:cubicBezTo>
                    <a:cubicBezTo>
                      <a:pt x="8386" y="6896"/>
                      <a:pt x="8608" y="6494"/>
                      <a:pt x="8384" y="6195"/>
                    </a:cubicBezTo>
                    <a:lnTo>
                      <a:pt x="7244" y="4282"/>
                    </a:lnTo>
                    <a:cubicBezTo>
                      <a:pt x="7203" y="4160"/>
                      <a:pt x="7203" y="3997"/>
                      <a:pt x="7244" y="3875"/>
                    </a:cubicBezTo>
                    <a:lnTo>
                      <a:pt x="8180" y="1840"/>
                    </a:lnTo>
                    <a:cubicBezTo>
                      <a:pt x="8327" y="1546"/>
                      <a:pt x="8109" y="1218"/>
                      <a:pt x="7795" y="1218"/>
                    </a:cubicBezTo>
                    <a:cubicBezTo>
                      <a:pt x="7761" y="1218"/>
                      <a:pt x="7727" y="1222"/>
                      <a:pt x="7692" y="1230"/>
                    </a:cubicBezTo>
                    <a:lnTo>
                      <a:pt x="5494" y="1759"/>
                    </a:lnTo>
                    <a:cubicBezTo>
                      <a:pt x="5331" y="1759"/>
                      <a:pt x="5209" y="1718"/>
                      <a:pt x="5087" y="1637"/>
                    </a:cubicBezTo>
                    <a:lnTo>
                      <a:pt x="3459" y="90"/>
                    </a:lnTo>
                    <a:cubicBezTo>
                      <a:pt x="3373" y="29"/>
                      <a:pt x="3275" y="1"/>
                      <a:pt x="31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6299960" flipH="1">
                <a:off x="2674033" y="5021424"/>
                <a:ext cx="165845" cy="164920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6597" extrusionOk="0">
                    <a:moveTo>
                      <a:pt x="2385" y="1"/>
                    </a:moveTo>
                    <a:cubicBezTo>
                      <a:pt x="2210" y="1"/>
                      <a:pt x="2035" y="139"/>
                      <a:pt x="2035" y="336"/>
                    </a:cubicBezTo>
                    <a:lnTo>
                      <a:pt x="1913" y="2045"/>
                    </a:lnTo>
                    <a:cubicBezTo>
                      <a:pt x="1913" y="2167"/>
                      <a:pt x="1832" y="2248"/>
                      <a:pt x="1750" y="2289"/>
                    </a:cubicBezTo>
                    <a:lnTo>
                      <a:pt x="245" y="3184"/>
                    </a:lnTo>
                    <a:cubicBezTo>
                      <a:pt x="0" y="3307"/>
                      <a:pt x="41" y="3673"/>
                      <a:pt x="326" y="3795"/>
                    </a:cubicBezTo>
                    <a:lnTo>
                      <a:pt x="1913" y="4446"/>
                    </a:lnTo>
                    <a:cubicBezTo>
                      <a:pt x="2035" y="4487"/>
                      <a:pt x="2076" y="4568"/>
                      <a:pt x="2117" y="4650"/>
                    </a:cubicBezTo>
                    <a:lnTo>
                      <a:pt x="2483" y="6359"/>
                    </a:lnTo>
                    <a:cubicBezTo>
                      <a:pt x="2533" y="6508"/>
                      <a:pt x="2673" y="6596"/>
                      <a:pt x="2821" y="6596"/>
                    </a:cubicBezTo>
                    <a:cubicBezTo>
                      <a:pt x="2916" y="6596"/>
                      <a:pt x="3014" y="6560"/>
                      <a:pt x="3093" y="6481"/>
                    </a:cubicBezTo>
                    <a:lnTo>
                      <a:pt x="4192" y="5179"/>
                    </a:lnTo>
                    <a:cubicBezTo>
                      <a:pt x="4274" y="5097"/>
                      <a:pt x="4355" y="5056"/>
                      <a:pt x="4477" y="5056"/>
                    </a:cubicBezTo>
                    <a:lnTo>
                      <a:pt x="6186" y="5219"/>
                    </a:lnTo>
                    <a:cubicBezTo>
                      <a:pt x="6430" y="5219"/>
                      <a:pt x="6634" y="4934"/>
                      <a:pt x="6471" y="4690"/>
                    </a:cubicBezTo>
                    <a:lnTo>
                      <a:pt x="5576" y="3225"/>
                    </a:lnTo>
                    <a:cubicBezTo>
                      <a:pt x="5494" y="3144"/>
                      <a:pt x="5494" y="3022"/>
                      <a:pt x="5535" y="2940"/>
                    </a:cubicBezTo>
                    <a:lnTo>
                      <a:pt x="6227" y="1353"/>
                    </a:lnTo>
                    <a:cubicBezTo>
                      <a:pt x="6335" y="1138"/>
                      <a:pt x="6158" y="891"/>
                      <a:pt x="5947" y="891"/>
                    </a:cubicBezTo>
                    <a:cubicBezTo>
                      <a:pt x="5919" y="891"/>
                      <a:pt x="5890" y="896"/>
                      <a:pt x="5861" y="905"/>
                    </a:cubicBezTo>
                    <a:lnTo>
                      <a:pt x="4151" y="1312"/>
                    </a:lnTo>
                    <a:cubicBezTo>
                      <a:pt x="4130" y="1323"/>
                      <a:pt x="4105" y="1328"/>
                      <a:pt x="4079" y="1328"/>
                    </a:cubicBezTo>
                    <a:cubicBezTo>
                      <a:pt x="4008" y="1328"/>
                      <a:pt x="3926" y="1291"/>
                      <a:pt x="3867" y="1231"/>
                    </a:cubicBezTo>
                    <a:lnTo>
                      <a:pt x="2605" y="91"/>
                    </a:lnTo>
                    <a:cubicBezTo>
                      <a:pt x="2542" y="28"/>
                      <a:pt x="2463" y="1"/>
                      <a:pt x="2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2" name="Google Shape;1602;p30"/>
            <p:cNvGrpSpPr/>
            <p:nvPr/>
          </p:nvGrpSpPr>
          <p:grpSpPr>
            <a:xfrm>
              <a:off x="185843" y="3891469"/>
              <a:ext cx="1823691" cy="1153667"/>
              <a:chOff x="185843" y="3891469"/>
              <a:chExt cx="1823691" cy="1153667"/>
            </a:xfrm>
          </p:grpSpPr>
          <p:grpSp>
            <p:nvGrpSpPr>
              <p:cNvPr id="1603" name="Google Shape;1603;p30"/>
              <p:cNvGrpSpPr/>
              <p:nvPr/>
            </p:nvGrpSpPr>
            <p:grpSpPr>
              <a:xfrm>
                <a:off x="245134" y="3891469"/>
                <a:ext cx="1764400" cy="1153667"/>
                <a:chOff x="271681" y="3536382"/>
                <a:chExt cx="1600218" cy="1046315"/>
              </a:xfrm>
            </p:grpSpPr>
            <p:sp>
              <p:nvSpPr>
                <p:cNvPr id="1604" name="Google Shape;1604;p30"/>
                <p:cNvSpPr/>
                <p:nvPr/>
              </p:nvSpPr>
              <p:spPr>
                <a:xfrm rot="-1799866">
                  <a:off x="629383" y="3963221"/>
                  <a:ext cx="179358" cy="36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8" h="16081" extrusionOk="0">
                      <a:moveTo>
                        <a:pt x="974" y="0"/>
                      </a:moveTo>
                      <a:cubicBezTo>
                        <a:pt x="774" y="0"/>
                        <a:pt x="590" y="46"/>
                        <a:pt x="407" y="138"/>
                      </a:cubicBezTo>
                      <a:cubicBezTo>
                        <a:pt x="122" y="260"/>
                        <a:pt x="0" y="626"/>
                        <a:pt x="204" y="870"/>
                      </a:cubicBezTo>
                      <a:cubicBezTo>
                        <a:pt x="367" y="1114"/>
                        <a:pt x="652" y="1277"/>
                        <a:pt x="936" y="1318"/>
                      </a:cubicBezTo>
                      <a:cubicBezTo>
                        <a:pt x="1465" y="1399"/>
                        <a:pt x="1954" y="1562"/>
                        <a:pt x="2442" y="1684"/>
                      </a:cubicBezTo>
                      <a:cubicBezTo>
                        <a:pt x="3215" y="1969"/>
                        <a:pt x="3297" y="2213"/>
                        <a:pt x="3012" y="2946"/>
                      </a:cubicBezTo>
                      <a:cubicBezTo>
                        <a:pt x="2768" y="3556"/>
                        <a:pt x="2442" y="4126"/>
                        <a:pt x="2076" y="4696"/>
                      </a:cubicBezTo>
                      <a:cubicBezTo>
                        <a:pt x="1465" y="5387"/>
                        <a:pt x="1425" y="6446"/>
                        <a:pt x="1913" y="7219"/>
                      </a:cubicBezTo>
                      <a:cubicBezTo>
                        <a:pt x="2239" y="7748"/>
                        <a:pt x="2768" y="8155"/>
                        <a:pt x="3338" y="8399"/>
                      </a:cubicBezTo>
                      <a:cubicBezTo>
                        <a:pt x="3663" y="8521"/>
                        <a:pt x="4029" y="8643"/>
                        <a:pt x="4355" y="8806"/>
                      </a:cubicBezTo>
                      <a:cubicBezTo>
                        <a:pt x="5047" y="9132"/>
                        <a:pt x="5169" y="9416"/>
                        <a:pt x="4925" y="10149"/>
                      </a:cubicBezTo>
                      <a:cubicBezTo>
                        <a:pt x="4681" y="10719"/>
                        <a:pt x="4396" y="11289"/>
                        <a:pt x="4029" y="11777"/>
                      </a:cubicBezTo>
                      <a:cubicBezTo>
                        <a:pt x="3134" y="12957"/>
                        <a:pt x="3378" y="14666"/>
                        <a:pt x="4599" y="15562"/>
                      </a:cubicBezTo>
                      <a:cubicBezTo>
                        <a:pt x="5098" y="15936"/>
                        <a:pt x="5657" y="16081"/>
                        <a:pt x="6231" y="16081"/>
                      </a:cubicBezTo>
                      <a:cubicBezTo>
                        <a:pt x="6594" y="16081"/>
                        <a:pt x="6963" y="16023"/>
                        <a:pt x="7326" y="15928"/>
                      </a:cubicBezTo>
                      <a:cubicBezTo>
                        <a:pt x="7774" y="15847"/>
                        <a:pt x="7977" y="15521"/>
                        <a:pt x="7896" y="15236"/>
                      </a:cubicBezTo>
                      <a:cubicBezTo>
                        <a:pt x="7814" y="14992"/>
                        <a:pt x="7774" y="14870"/>
                        <a:pt x="7204" y="14870"/>
                      </a:cubicBezTo>
                      <a:cubicBezTo>
                        <a:pt x="7092" y="14880"/>
                        <a:pt x="6980" y="14885"/>
                        <a:pt x="6869" y="14885"/>
                      </a:cubicBezTo>
                      <a:cubicBezTo>
                        <a:pt x="6535" y="14885"/>
                        <a:pt x="6207" y="14839"/>
                        <a:pt x="5901" y="14748"/>
                      </a:cubicBezTo>
                      <a:cubicBezTo>
                        <a:pt x="5047" y="14585"/>
                        <a:pt x="4599" y="13608"/>
                        <a:pt x="5006" y="12876"/>
                      </a:cubicBezTo>
                      <a:cubicBezTo>
                        <a:pt x="5169" y="12550"/>
                        <a:pt x="5332" y="12306"/>
                        <a:pt x="5494" y="12021"/>
                      </a:cubicBezTo>
                      <a:cubicBezTo>
                        <a:pt x="5983" y="11370"/>
                        <a:pt x="6268" y="10637"/>
                        <a:pt x="6390" y="9905"/>
                      </a:cubicBezTo>
                      <a:cubicBezTo>
                        <a:pt x="6553" y="8969"/>
                        <a:pt x="6064" y="8073"/>
                        <a:pt x="5250" y="7707"/>
                      </a:cubicBezTo>
                      <a:cubicBezTo>
                        <a:pt x="5006" y="7544"/>
                        <a:pt x="4721" y="7463"/>
                        <a:pt x="4314" y="7300"/>
                      </a:cubicBezTo>
                      <a:cubicBezTo>
                        <a:pt x="4274" y="7260"/>
                        <a:pt x="4111" y="7219"/>
                        <a:pt x="3907" y="7137"/>
                      </a:cubicBezTo>
                      <a:cubicBezTo>
                        <a:pt x="2849" y="6649"/>
                        <a:pt x="2727" y="6201"/>
                        <a:pt x="3338" y="5265"/>
                      </a:cubicBezTo>
                      <a:cubicBezTo>
                        <a:pt x="3419" y="5184"/>
                        <a:pt x="3500" y="5103"/>
                        <a:pt x="3541" y="4980"/>
                      </a:cubicBezTo>
                      <a:cubicBezTo>
                        <a:pt x="3907" y="4451"/>
                        <a:pt x="4192" y="3841"/>
                        <a:pt x="4436" y="3231"/>
                      </a:cubicBezTo>
                      <a:cubicBezTo>
                        <a:pt x="4884" y="2172"/>
                        <a:pt x="4355" y="951"/>
                        <a:pt x="3297" y="544"/>
                      </a:cubicBezTo>
                      <a:cubicBezTo>
                        <a:pt x="2605" y="260"/>
                        <a:pt x="1913" y="97"/>
                        <a:pt x="1181" y="15"/>
                      </a:cubicBezTo>
                      <a:cubicBezTo>
                        <a:pt x="1109" y="5"/>
                        <a:pt x="104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0"/>
                <p:cNvSpPr/>
                <p:nvPr/>
              </p:nvSpPr>
              <p:spPr>
                <a:xfrm rot="-1799866">
                  <a:off x="1491942" y="4250020"/>
                  <a:ext cx="335806" cy="266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37" h="11858" extrusionOk="0">
                      <a:moveTo>
                        <a:pt x="2615" y="0"/>
                      </a:moveTo>
                      <a:cubicBezTo>
                        <a:pt x="1687" y="0"/>
                        <a:pt x="935" y="541"/>
                        <a:pt x="326" y="1188"/>
                      </a:cubicBezTo>
                      <a:cubicBezTo>
                        <a:pt x="0" y="1514"/>
                        <a:pt x="0" y="1880"/>
                        <a:pt x="204" y="2084"/>
                      </a:cubicBezTo>
                      <a:cubicBezTo>
                        <a:pt x="306" y="2165"/>
                        <a:pt x="387" y="2226"/>
                        <a:pt x="504" y="2226"/>
                      </a:cubicBezTo>
                      <a:cubicBezTo>
                        <a:pt x="621" y="2226"/>
                        <a:pt x="774" y="2165"/>
                        <a:pt x="1018" y="2002"/>
                      </a:cubicBezTo>
                      <a:cubicBezTo>
                        <a:pt x="1343" y="1717"/>
                        <a:pt x="1750" y="1514"/>
                        <a:pt x="2157" y="1392"/>
                      </a:cubicBezTo>
                      <a:cubicBezTo>
                        <a:pt x="2329" y="1315"/>
                        <a:pt x="2505" y="1279"/>
                        <a:pt x="2675" y="1279"/>
                      </a:cubicBezTo>
                      <a:cubicBezTo>
                        <a:pt x="3313" y="1279"/>
                        <a:pt x="3884" y="1776"/>
                        <a:pt x="3948" y="2450"/>
                      </a:cubicBezTo>
                      <a:cubicBezTo>
                        <a:pt x="3989" y="2776"/>
                        <a:pt x="3989" y="3142"/>
                        <a:pt x="3989" y="3467"/>
                      </a:cubicBezTo>
                      <a:cubicBezTo>
                        <a:pt x="3948" y="4241"/>
                        <a:pt x="4111" y="5014"/>
                        <a:pt x="4436" y="5706"/>
                      </a:cubicBezTo>
                      <a:cubicBezTo>
                        <a:pt x="4765" y="6473"/>
                        <a:pt x="5521" y="6945"/>
                        <a:pt x="6320" y="6945"/>
                      </a:cubicBezTo>
                      <a:cubicBezTo>
                        <a:pt x="6411" y="6945"/>
                        <a:pt x="6502" y="6939"/>
                        <a:pt x="6593" y="6927"/>
                      </a:cubicBezTo>
                      <a:cubicBezTo>
                        <a:pt x="6878" y="6886"/>
                        <a:pt x="7204" y="6805"/>
                        <a:pt x="7611" y="6764"/>
                      </a:cubicBezTo>
                      <a:cubicBezTo>
                        <a:pt x="7651" y="6723"/>
                        <a:pt x="7855" y="6682"/>
                        <a:pt x="7977" y="6642"/>
                      </a:cubicBezTo>
                      <a:cubicBezTo>
                        <a:pt x="8176" y="6614"/>
                        <a:pt x="8351" y="6600"/>
                        <a:pt x="8504" y="6600"/>
                      </a:cubicBezTo>
                      <a:cubicBezTo>
                        <a:pt x="9258" y="6600"/>
                        <a:pt x="9483" y="6956"/>
                        <a:pt x="9483" y="7903"/>
                      </a:cubicBezTo>
                      <a:lnTo>
                        <a:pt x="9483" y="8229"/>
                      </a:lnTo>
                      <a:cubicBezTo>
                        <a:pt x="9483" y="8921"/>
                        <a:pt x="9605" y="9572"/>
                        <a:pt x="9768" y="10223"/>
                      </a:cubicBezTo>
                      <a:cubicBezTo>
                        <a:pt x="9909" y="11179"/>
                        <a:pt x="10759" y="11857"/>
                        <a:pt x="11701" y="11857"/>
                      </a:cubicBezTo>
                      <a:cubicBezTo>
                        <a:pt x="11842" y="11857"/>
                        <a:pt x="11985" y="11842"/>
                        <a:pt x="12128" y="11810"/>
                      </a:cubicBezTo>
                      <a:cubicBezTo>
                        <a:pt x="12861" y="11648"/>
                        <a:pt x="13553" y="11403"/>
                        <a:pt x="14244" y="11078"/>
                      </a:cubicBezTo>
                      <a:cubicBezTo>
                        <a:pt x="14448" y="10956"/>
                        <a:pt x="14651" y="10793"/>
                        <a:pt x="14773" y="10589"/>
                      </a:cubicBezTo>
                      <a:cubicBezTo>
                        <a:pt x="14936" y="10305"/>
                        <a:pt x="14814" y="9979"/>
                        <a:pt x="14570" y="9857"/>
                      </a:cubicBezTo>
                      <a:cubicBezTo>
                        <a:pt x="14428" y="9796"/>
                        <a:pt x="14275" y="9765"/>
                        <a:pt x="14127" y="9765"/>
                      </a:cubicBezTo>
                      <a:cubicBezTo>
                        <a:pt x="13980" y="9765"/>
                        <a:pt x="13837" y="9796"/>
                        <a:pt x="13715" y="9857"/>
                      </a:cubicBezTo>
                      <a:cubicBezTo>
                        <a:pt x="13227" y="10060"/>
                        <a:pt x="12739" y="10223"/>
                        <a:pt x="12250" y="10345"/>
                      </a:cubicBezTo>
                      <a:cubicBezTo>
                        <a:pt x="12050" y="10398"/>
                        <a:pt x="11885" y="10426"/>
                        <a:pt x="11748" y="10426"/>
                      </a:cubicBezTo>
                      <a:cubicBezTo>
                        <a:pt x="11356" y="10426"/>
                        <a:pt x="11191" y="10196"/>
                        <a:pt x="11070" y="9653"/>
                      </a:cubicBezTo>
                      <a:cubicBezTo>
                        <a:pt x="10948" y="9002"/>
                        <a:pt x="10867" y="8310"/>
                        <a:pt x="10907" y="7659"/>
                      </a:cubicBezTo>
                      <a:cubicBezTo>
                        <a:pt x="10989" y="6764"/>
                        <a:pt x="10500" y="5869"/>
                        <a:pt x="9646" y="5502"/>
                      </a:cubicBezTo>
                      <a:cubicBezTo>
                        <a:pt x="9271" y="5315"/>
                        <a:pt x="8862" y="5216"/>
                        <a:pt x="8452" y="5216"/>
                      </a:cubicBezTo>
                      <a:cubicBezTo>
                        <a:pt x="8238" y="5216"/>
                        <a:pt x="8024" y="5243"/>
                        <a:pt x="7814" y="5299"/>
                      </a:cubicBezTo>
                      <a:cubicBezTo>
                        <a:pt x="7448" y="5339"/>
                        <a:pt x="7082" y="5462"/>
                        <a:pt x="6715" y="5502"/>
                      </a:cubicBezTo>
                      <a:cubicBezTo>
                        <a:pt x="6605" y="5515"/>
                        <a:pt x="6505" y="5521"/>
                        <a:pt x="6415" y="5521"/>
                      </a:cubicBezTo>
                      <a:cubicBezTo>
                        <a:pt x="5910" y="5521"/>
                        <a:pt x="5708" y="5310"/>
                        <a:pt x="5535" y="4688"/>
                      </a:cubicBezTo>
                      <a:cubicBezTo>
                        <a:pt x="5413" y="4078"/>
                        <a:pt x="5332" y="3467"/>
                        <a:pt x="5372" y="2816"/>
                      </a:cubicBezTo>
                      <a:cubicBezTo>
                        <a:pt x="5454" y="1351"/>
                        <a:pt x="4314" y="90"/>
                        <a:pt x="2809" y="8"/>
                      </a:cubicBezTo>
                      <a:cubicBezTo>
                        <a:pt x="2743" y="3"/>
                        <a:pt x="2679" y="0"/>
                        <a:pt x="2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30"/>
                <p:cNvSpPr/>
                <p:nvPr/>
              </p:nvSpPr>
              <p:spPr>
                <a:xfrm rot="-1799866">
                  <a:off x="1086538" y="4403575"/>
                  <a:ext cx="118950" cy="101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" h="4532" extrusionOk="0">
                      <a:moveTo>
                        <a:pt x="2239" y="0"/>
                      </a:moveTo>
                      <a:cubicBezTo>
                        <a:pt x="1018" y="0"/>
                        <a:pt x="0" y="1018"/>
                        <a:pt x="0" y="2279"/>
                      </a:cubicBezTo>
                      <a:cubicBezTo>
                        <a:pt x="0" y="3630"/>
                        <a:pt x="1119" y="4532"/>
                        <a:pt x="2285" y="4532"/>
                      </a:cubicBezTo>
                      <a:cubicBezTo>
                        <a:pt x="2840" y="4532"/>
                        <a:pt x="3406" y="4327"/>
                        <a:pt x="3866" y="3867"/>
                      </a:cubicBezTo>
                      <a:cubicBezTo>
                        <a:pt x="5291" y="2442"/>
                        <a:pt x="4273" y="0"/>
                        <a:pt x="22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30"/>
                <p:cNvSpPr/>
                <p:nvPr/>
              </p:nvSpPr>
              <p:spPr>
                <a:xfrm rot="-1799866">
                  <a:off x="298387" y="3565111"/>
                  <a:ext cx="154650" cy="148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595" extrusionOk="0">
                      <a:moveTo>
                        <a:pt x="3195" y="0"/>
                      </a:moveTo>
                      <a:cubicBezTo>
                        <a:pt x="3062" y="0"/>
                        <a:pt x="2934" y="73"/>
                        <a:pt x="2890" y="205"/>
                      </a:cubicBezTo>
                      <a:lnTo>
                        <a:pt x="2280" y="1874"/>
                      </a:lnTo>
                      <a:cubicBezTo>
                        <a:pt x="2239" y="1955"/>
                        <a:pt x="2158" y="2036"/>
                        <a:pt x="2076" y="2077"/>
                      </a:cubicBezTo>
                      <a:lnTo>
                        <a:pt x="367" y="2525"/>
                      </a:lnTo>
                      <a:cubicBezTo>
                        <a:pt x="82" y="2606"/>
                        <a:pt x="1" y="2932"/>
                        <a:pt x="245" y="3135"/>
                      </a:cubicBezTo>
                      <a:lnTo>
                        <a:pt x="1629" y="4193"/>
                      </a:lnTo>
                      <a:cubicBezTo>
                        <a:pt x="1710" y="4275"/>
                        <a:pt x="1751" y="4397"/>
                        <a:pt x="1751" y="4519"/>
                      </a:cubicBezTo>
                      <a:lnTo>
                        <a:pt x="1669" y="6228"/>
                      </a:lnTo>
                      <a:cubicBezTo>
                        <a:pt x="1669" y="6448"/>
                        <a:pt x="1839" y="6595"/>
                        <a:pt x="2009" y="6595"/>
                      </a:cubicBezTo>
                      <a:cubicBezTo>
                        <a:pt x="2060" y="6595"/>
                        <a:pt x="2111" y="6582"/>
                        <a:pt x="2158" y="6554"/>
                      </a:cubicBezTo>
                      <a:lnTo>
                        <a:pt x="3623" y="5536"/>
                      </a:lnTo>
                      <a:cubicBezTo>
                        <a:pt x="3670" y="5513"/>
                        <a:pt x="3730" y="5489"/>
                        <a:pt x="3797" y="5489"/>
                      </a:cubicBezTo>
                      <a:cubicBezTo>
                        <a:pt x="3845" y="5489"/>
                        <a:pt x="3897" y="5502"/>
                        <a:pt x="3948" y="5536"/>
                      </a:cubicBezTo>
                      <a:lnTo>
                        <a:pt x="5576" y="6147"/>
                      </a:lnTo>
                      <a:cubicBezTo>
                        <a:pt x="5626" y="6180"/>
                        <a:pt x="5680" y="6194"/>
                        <a:pt x="5734" y="6194"/>
                      </a:cubicBezTo>
                      <a:cubicBezTo>
                        <a:pt x="5949" y="6194"/>
                        <a:pt x="6162" y="5967"/>
                        <a:pt x="6065" y="5740"/>
                      </a:cubicBezTo>
                      <a:lnTo>
                        <a:pt x="5536" y="4071"/>
                      </a:lnTo>
                      <a:cubicBezTo>
                        <a:pt x="5536" y="3949"/>
                        <a:pt x="5536" y="3827"/>
                        <a:pt x="5617" y="3746"/>
                      </a:cubicBezTo>
                      <a:lnTo>
                        <a:pt x="6716" y="2403"/>
                      </a:lnTo>
                      <a:cubicBezTo>
                        <a:pt x="6879" y="2158"/>
                        <a:pt x="6716" y="1833"/>
                        <a:pt x="6472" y="1833"/>
                      </a:cubicBezTo>
                      <a:lnTo>
                        <a:pt x="4722" y="1792"/>
                      </a:lnTo>
                      <a:cubicBezTo>
                        <a:pt x="4600" y="1792"/>
                        <a:pt x="4477" y="1711"/>
                        <a:pt x="4437" y="1629"/>
                      </a:cubicBezTo>
                      <a:lnTo>
                        <a:pt x="3501" y="164"/>
                      </a:lnTo>
                      <a:cubicBezTo>
                        <a:pt x="3426" y="52"/>
                        <a:pt x="3309" y="0"/>
                        <a:pt x="31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8" name="Google Shape;1608;p30"/>
              <p:cNvSpPr/>
              <p:nvPr/>
            </p:nvSpPr>
            <p:spPr>
              <a:xfrm rot="-1799788">
                <a:off x="205141" y="4695238"/>
                <a:ext cx="131151" cy="112338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4532" extrusionOk="0">
                    <a:moveTo>
                      <a:pt x="2239" y="0"/>
                    </a:moveTo>
                    <a:cubicBezTo>
                      <a:pt x="1018" y="0"/>
                      <a:pt x="0" y="1018"/>
                      <a:pt x="0" y="2279"/>
                    </a:cubicBezTo>
                    <a:cubicBezTo>
                      <a:pt x="0" y="3630"/>
                      <a:pt x="1119" y="4532"/>
                      <a:pt x="2285" y="4532"/>
                    </a:cubicBezTo>
                    <a:cubicBezTo>
                      <a:pt x="2840" y="4532"/>
                      <a:pt x="3406" y="4327"/>
                      <a:pt x="3866" y="3867"/>
                    </a:cubicBezTo>
                    <a:cubicBezTo>
                      <a:pt x="5291" y="2442"/>
                      <a:pt x="4273" y="0"/>
                      <a:pt x="2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9" name="Google Shape;1609;p30"/>
            <p:cNvGrpSpPr/>
            <p:nvPr/>
          </p:nvGrpSpPr>
          <p:grpSpPr>
            <a:xfrm flipH="1">
              <a:off x="1733497" y="273611"/>
              <a:ext cx="979584" cy="446538"/>
              <a:chOff x="9973070" y="795352"/>
              <a:chExt cx="979584" cy="446538"/>
            </a:xfrm>
          </p:grpSpPr>
          <p:sp>
            <p:nvSpPr>
              <p:cNvPr id="1610" name="Google Shape;1610;p30"/>
              <p:cNvSpPr/>
              <p:nvPr/>
            </p:nvSpPr>
            <p:spPr>
              <a:xfrm rot="-3055618" flipH="1">
                <a:off x="10116075" y="787012"/>
                <a:ext cx="199097" cy="463217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17147" extrusionOk="0">
                    <a:moveTo>
                      <a:pt x="2432" y="4571"/>
                    </a:moveTo>
                    <a:cubicBezTo>
                      <a:pt x="3357" y="4571"/>
                      <a:pt x="4266" y="5132"/>
                      <a:pt x="3699" y="5447"/>
                    </a:cubicBezTo>
                    <a:cubicBezTo>
                      <a:pt x="3399" y="5634"/>
                      <a:pt x="3048" y="5725"/>
                      <a:pt x="2692" y="5725"/>
                    </a:cubicBezTo>
                    <a:cubicBezTo>
                      <a:pt x="2282" y="5725"/>
                      <a:pt x="1867" y="5603"/>
                      <a:pt x="1521" y="5366"/>
                    </a:cubicBezTo>
                    <a:cubicBezTo>
                      <a:pt x="1320" y="5164"/>
                      <a:pt x="1400" y="4801"/>
                      <a:pt x="1683" y="4721"/>
                    </a:cubicBezTo>
                    <a:cubicBezTo>
                      <a:pt x="1912" y="4615"/>
                      <a:pt x="2173" y="4571"/>
                      <a:pt x="2432" y="4571"/>
                    </a:cubicBezTo>
                    <a:close/>
                    <a:moveTo>
                      <a:pt x="2818" y="10944"/>
                    </a:moveTo>
                    <a:cubicBezTo>
                      <a:pt x="3168" y="10944"/>
                      <a:pt x="3515" y="11054"/>
                      <a:pt x="3739" y="11335"/>
                    </a:cubicBezTo>
                    <a:cubicBezTo>
                      <a:pt x="4084" y="11802"/>
                      <a:pt x="3303" y="12104"/>
                      <a:pt x="2586" y="12104"/>
                    </a:cubicBezTo>
                    <a:cubicBezTo>
                      <a:pt x="2128" y="12104"/>
                      <a:pt x="1696" y="11981"/>
                      <a:pt x="1602" y="11698"/>
                    </a:cubicBezTo>
                    <a:cubicBezTo>
                      <a:pt x="1497" y="11329"/>
                      <a:pt x="2163" y="10944"/>
                      <a:pt x="2818" y="10944"/>
                    </a:cubicBezTo>
                    <a:close/>
                    <a:moveTo>
                      <a:pt x="4804" y="1"/>
                    </a:moveTo>
                    <a:cubicBezTo>
                      <a:pt x="4433" y="1"/>
                      <a:pt x="4123" y="275"/>
                      <a:pt x="4264" y="768"/>
                    </a:cubicBezTo>
                    <a:cubicBezTo>
                      <a:pt x="4344" y="1172"/>
                      <a:pt x="4990" y="2180"/>
                      <a:pt x="5030" y="3067"/>
                    </a:cubicBezTo>
                    <a:cubicBezTo>
                      <a:pt x="5067" y="3664"/>
                      <a:pt x="4949" y="3847"/>
                      <a:pt x="4736" y="3847"/>
                    </a:cubicBezTo>
                    <a:cubicBezTo>
                      <a:pt x="4488" y="3847"/>
                      <a:pt x="4111" y="3600"/>
                      <a:pt x="3699" y="3470"/>
                    </a:cubicBezTo>
                    <a:cubicBezTo>
                      <a:pt x="3234" y="3323"/>
                      <a:pt x="2740" y="3242"/>
                      <a:pt x="2271" y="3242"/>
                    </a:cubicBezTo>
                    <a:cubicBezTo>
                      <a:pt x="1071" y="3242"/>
                      <a:pt x="29" y="3768"/>
                      <a:pt x="29" y="5043"/>
                    </a:cubicBezTo>
                    <a:cubicBezTo>
                      <a:pt x="0" y="6311"/>
                      <a:pt x="1228" y="7085"/>
                      <a:pt x="2593" y="7085"/>
                    </a:cubicBezTo>
                    <a:cubicBezTo>
                      <a:pt x="3138" y="7085"/>
                      <a:pt x="3705" y="6961"/>
                      <a:pt x="4223" y="6697"/>
                    </a:cubicBezTo>
                    <a:cubicBezTo>
                      <a:pt x="4535" y="6549"/>
                      <a:pt x="4727" y="6455"/>
                      <a:pt x="4861" y="6455"/>
                    </a:cubicBezTo>
                    <a:cubicBezTo>
                      <a:pt x="5056" y="6455"/>
                      <a:pt x="5128" y="6655"/>
                      <a:pt x="5272" y="7181"/>
                    </a:cubicBezTo>
                    <a:cubicBezTo>
                      <a:pt x="5554" y="8149"/>
                      <a:pt x="5514" y="9197"/>
                      <a:pt x="5151" y="10125"/>
                    </a:cubicBezTo>
                    <a:cubicBezTo>
                      <a:pt x="5061" y="10355"/>
                      <a:pt x="4960" y="10439"/>
                      <a:pt x="4825" y="10439"/>
                    </a:cubicBezTo>
                    <a:cubicBezTo>
                      <a:pt x="4536" y="10439"/>
                      <a:pt x="4095" y="10048"/>
                      <a:pt x="3296" y="9883"/>
                    </a:cubicBezTo>
                    <a:cubicBezTo>
                      <a:pt x="3116" y="9848"/>
                      <a:pt x="2926" y="9831"/>
                      <a:pt x="2733" y="9831"/>
                    </a:cubicBezTo>
                    <a:cubicBezTo>
                      <a:pt x="1583" y="9831"/>
                      <a:pt x="317" y="10443"/>
                      <a:pt x="352" y="11617"/>
                    </a:cubicBezTo>
                    <a:cubicBezTo>
                      <a:pt x="392" y="12181"/>
                      <a:pt x="674" y="12665"/>
                      <a:pt x="1158" y="12948"/>
                    </a:cubicBezTo>
                    <a:cubicBezTo>
                      <a:pt x="1714" y="13275"/>
                      <a:pt x="2229" y="13384"/>
                      <a:pt x="2686" y="13384"/>
                    </a:cubicBezTo>
                    <a:cubicBezTo>
                      <a:pt x="3598" y="13384"/>
                      <a:pt x="4278" y="12950"/>
                      <a:pt x="4595" y="12950"/>
                    </a:cubicBezTo>
                    <a:cubicBezTo>
                      <a:pt x="4706" y="12950"/>
                      <a:pt x="4773" y="13004"/>
                      <a:pt x="4788" y="13149"/>
                    </a:cubicBezTo>
                    <a:cubicBezTo>
                      <a:pt x="5151" y="16053"/>
                      <a:pt x="2772" y="15932"/>
                      <a:pt x="2973" y="16739"/>
                    </a:cubicBezTo>
                    <a:cubicBezTo>
                      <a:pt x="3031" y="17018"/>
                      <a:pt x="3236" y="17146"/>
                      <a:pt x="3518" y="17146"/>
                    </a:cubicBezTo>
                    <a:cubicBezTo>
                      <a:pt x="4622" y="17146"/>
                      <a:pt x="6889" y="15171"/>
                      <a:pt x="5958" y="12504"/>
                    </a:cubicBezTo>
                    <a:cubicBezTo>
                      <a:pt x="5595" y="11496"/>
                      <a:pt x="6119" y="11577"/>
                      <a:pt x="6522" y="10326"/>
                    </a:cubicBezTo>
                    <a:cubicBezTo>
                      <a:pt x="6966" y="8874"/>
                      <a:pt x="6885" y="7261"/>
                      <a:pt x="6200" y="5890"/>
                    </a:cubicBezTo>
                    <a:cubicBezTo>
                      <a:pt x="5554" y="4479"/>
                      <a:pt x="7369" y="3591"/>
                      <a:pt x="5554" y="446"/>
                    </a:cubicBezTo>
                    <a:cubicBezTo>
                      <a:pt x="5369" y="142"/>
                      <a:pt x="5071" y="1"/>
                      <a:pt x="48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0"/>
              <p:cNvSpPr/>
              <p:nvPr/>
            </p:nvSpPr>
            <p:spPr>
              <a:xfrm flipH="1">
                <a:off x="10750633" y="814277"/>
                <a:ext cx="202021" cy="212432"/>
              </a:xfrm>
              <a:custGeom>
                <a:avLst/>
                <a:gdLst/>
                <a:ahLst/>
                <a:cxnLst/>
                <a:rect l="l" t="t" r="r" b="b"/>
                <a:pathLst>
                  <a:path w="8499" h="8937" extrusionOk="0">
                    <a:moveTo>
                      <a:pt x="3650" y="1"/>
                    </a:moveTo>
                    <a:cubicBezTo>
                      <a:pt x="3616" y="1"/>
                      <a:pt x="3578" y="2"/>
                      <a:pt x="3538" y="5"/>
                    </a:cubicBezTo>
                    <a:cubicBezTo>
                      <a:pt x="3054" y="5"/>
                      <a:pt x="3135" y="529"/>
                      <a:pt x="3216" y="1053"/>
                    </a:cubicBezTo>
                    <a:cubicBezTo>
                      <a:pt x="3458" y="2666"/>
                      <a:pt x="3538" y="2787"/>
                      <a:pt x="3417" y="2868"/>
                    </a:cubicBezTo>
                    <a:cubicBezTo>
                      <a:pt x="3412" y="2869"/>
                      <a:pt x="3407" y="2870"/>
                      <a:pt x="3400" y="2870"/>
                    </a:cubicBezTo>
                    <a:cubicBezTo>
                      <a:pt x="3218" y="2870"/>
                      <a:pt x="2643" y="2297"/>
                      <a:pt x="2409" y="2102"/>
                    </a:cubicBezTo>
                    <a:cubicBezTo>
                      <a:pt x="2113" y="1887"/>
                      <a:pt x="1871" y="1689"/>
                      <a:pt x="1647" y="1689"/>
                    </a:cubicBezTo>
                    <a:cubicBezTo>
                      <a:pt x="1535" y="1689"/>
                      <a:pt x="1428" y="1739"/>
                      <a:pt x="1320" y="1860"/>
                    </a:cubicBezTo>
                    <a:cubicBezTo>
                      <a:pt x="836" y="2384"/>
                      <a:pt x="1845" y="3029"/>
                      <a:pt x="2570" y="3594"/>
                    </a:cubicBezTo>
                    <a:lnTo>
                      <a:pt x="2570" y="3634"/>
                    </a:lnTo>
                    <a:cubicBezTo>
                      <a:pt x="3216" y="4199"/>
                      <a:pt x="2611" y="3997"/>
                      <a:pt x="473" y="4118"/>
                    </a:cubicBezTo>
                    <a:cubicBezTo>
                      <a:pt x="231" y="4118"/>
                      <a:pt x="30" y="4320"/>
                      <a:pt x="30" y="4562"/>
                    </a:cubicBezTo>
                    <a:cubicBezTo>
                      <a:pt x="0" y="5031"/>
                      <a:pt x="355" y="5095"/>
                      <a:pt x="628" y="5095"/>
                    </a:cubicBezTo>
                    <a:cubicBezTo>
                      <a:pt x="731" y="5095"/>
                      <a:pt x="822" y="5086"/>
                      <a:pt x="877" y="5086"/>
                    </a:cubicBezTo>
                    <a:cubicBezTo>
                      <a:pt x="1467" y="5064"/>
                      <a:pt x="1903" y="5036"/>
                      <a:pt x="2195" y="5036"/>
                    </a:cubicBezTo>
                    <a:cubicBezTo>
                      <a:pt x="2980" y="5036"/>
                      <a:pt x="2720" y="5238"/>
                      <a:pt x="1603" y="6296"/>
                    </a:cubicBezTo>
                    <a:cubicBezTo>
                      <a:pt x="859" y="6982"/>
                      <a:pt x="1008" y="7526"/>
                      <a:pt x="1445" y="7526"/>
                    </a:cubicBezTo>
                    <a:cubicBezTo>
                      <a:pt x="1624" y="7526"/>
                      <a:pt x="1852" y="7435"/>
                      <a:pt x="2086" y="7224"/>
                    </a:cubicBezTo>
                    <a:cubicBezTo>
                      <a:pt x="2940" y="6462"/>
                      <a:pt x="3342" y="6060"/>
                      <a:pt x="3478" y="6060"/>
                    </a:cubicBezTo>
                    <a:cubicBezTo>
                      <a:pt x="3639" y="6060"/>
                      <a:pt x="3437" y="6613"/>
                      <a:pt x="3175" y="7788"/>
                    </a:cubicBezTo>
                    <a:cubicBezTo>
                      <a:pt x="3095" y="8272"/>
                      <a:pt x="3014" y="8796"/>
                      <a:pt x="3417" y="8917"/>
                    </a:cubicBezTo>
                    <a:cubicBezTo>
                      <a:pt x="3460" y="8930"/>
                      <a:pt x="3500" y="8936"/>
                      <a:pt x="3538" y="8936"/>
                    </a:cubicBezTo>
                    <a:cubicBezTo>
                      <a:pt x="3854" y="8936"/>
                      <a:pt x="3995" y="8507"/>
                      <a:pt x="4103" y="8111"/>
                    </a:cubicBezTo>
                    <a:cubicBezTo>
                      <a:pt x="4456" y="6911"/>
                      <a:pt x="4507" y="6411"/>
                      <a:pt x="4696" y="6411"/>
                    </a:cubicBezTo>
                    <a:cubicBezTo>
                      <a:pt x="4831" y="6411"/>
                      <a:pt x="5037" y="6666"/>
                      <a:pt x="5474" y="7103"/>
                    </a:cubicBezTo>
                    <a:cubicBezTo>
                      <a:pt x="5708" y="7360"/>
                      <a:pt x="6051" y="7536"/>
                      <a:pt x="6297" y="7536"/>
                    </a:cubicBezTo>
                    <a:cubicBezTo>
                      <a:pt x="6475" y="7536"/>
                      <a:pt x="6603" y="7444"/>
                      <a:pt x="6603" y="7224"/>
                    </a:cubicBezTo>
                    <a:cubicBezTo>
                      <a:pt x="6644" y="6659"/>
                      <a:pt x="6200" y="6498"/>
                      <a:pt x="5918" y="6094"/>
                    </a:cubicBezTo>
                    <a:cubicBezTo>
                      <a:pt x="5756" y="5812"/>
                      <a:pt x="5393" y="5651"/>
                      <a:pt x="5393" y="5288"/>
                    </a:cubicBezTo>
                    <a:cubicBezTo>
                      <a:pt x="5474" y="5263"/>
                      <a:pt x="5579" y="5253"/>
                      <a:pt x="5701" y="5253"/>
                    </a:cubicBezTo>
                    <a:cubicBezTo>
                      <a:pt x="6204" y="5253"/>
                      <a:pt x="7001" y="5424"/>
                      <a:pt x="7604" y="5424"/>
                    </a:cubicBezTo>
                    <a:cubicBezTo>
                      <a:pt x="8031" y="5424"/>
                      <a:pt x="8360" y="5338"/>
                      <a:pt x="8418" y="5046"/>
                    </a:cubicBezTo>
                    <a:cubicBezTo>
                      <a:pt x="8499" y="4602"/>
                      <a:pt x="7934" y="4481"/>
                      <a:pt x="7491" y="4441"/>
                    </a:cubicBezTo>
                    <a:cubicBezTo>
                      <a:pt x="4990" y="4159"/>
                      <a:pt x="5071" y="4481"/>
                      <a:pt x="6563" y="3070"/>
                    </a:cubicBezTo>
                    <a:cubicBezTo>
                      <a:pt x="6845" y="2787"/>
                      <a:pt x="7168" y="2586"/>
                      <a:pt x="6886" y="2182"/>
                    </a:cubicBezTo>
                    <a:cubicBezTo>
                      <a:pt x="6800" y="2040"/>
                      <a:pt x="6670" y="1983"/>
                      <a:pt x="6523" y="1983"/>
                    </a:cubicBezTo>
                    <a:cubicBezTo>
                      <a:pt x="6252" y="1983"/>
                      <a:pt x="5925" y="2175"/>
                      <a:pt x="5716" y="2384"/>
                    </a:cubicBezTo>
                    <a:cubicBezTo>
                      <a:pt x="5296" y="2776"/>
                      <a:pt x="4953" y="3169"/>
                      <a:pt x="4743" y="3169"/>
                    </a:cubicBezTo>
                    <a:cubicBezTo>
                      <a:pt x="4650" y="3169"/>
                      <a:pt x="4583" y="3093"/>
                      <a:pt x="4547" y="2908"/>
                    </a:cubicBezTo>
                    <a:cubicBezTo>
                      <a:pt x="4129" y="364"/>
                      <a:pt x="4212" y="1"/>
                      <a:pt x="3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3" r:id="rId6"/>
    <p:sldLayoutId id="2147483671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3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3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 txBox="1">
            <a:spLocks noGrp="1"/>
          </p:cNvSpPr>
          <p:nvPr>
            <p:ph type="ctrTitle"/>
          </p:nvPr>
        </p:nvSpPr>
        <p:spPr>
          <a:xfrm flipH="1">
            <a:off x="3849119" y="1296844"/>
            <a:ext cx="4061700" cy="1820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Preguntas de Repaso</a:t>
            </a:r>
            <a:endParaRPr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25" name="Google Shape;1625;p33"/>
          <p:cNvSpPr/>
          <p:nvPr/>
        </p:nvSpPr>
        <p:spPr>
          <a:xfrm>
            <a:off x="4052690" y="2675357"/>
            <a:ext cx="2615184" cy="4669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ondrina Solid"/>
            </a:endParaRPr>
          </a:p>
        </p:txBody>
      </p:sp>
      <p:grpSp>
        <p:nvGrpSpPr>
          <p:cNvPr id="1626" name="Google Shape;1626;p33"/>
          <p:cNvGrpSpPr/>
          <p:nvPr/>
        </p:nvGrpSpPr>
        <p:grpSpPr>
          <a:xfrm>
            <a:off x="1144504" y="1311785"/>
            <a:ext cx="2479803" cy="2530602"/>
            <a:chOff x="5591937" y="1227830"/>
            <a:chExt cx="2633886" cy="2687840"/>
          </a:xfrm>
        </p:grpSpPr>
        <p:sp>
          <p:nvSpPr>
            <p:cNvPr id="1627" name="Google Shape;1627;p33"/>
            <p:cNvSpPr/>
            <p:nvPr/>
          </p:nvSpPr>
          <p:spPr>
            <a:xfrm>
              <a:off x="5655790" y="1447435"/>
              <a:ext cx="2249738" cy="2444327"/>
            </a:xfrm>
            <a:custGeom>
              <a:avLst/>
              <a:gdLst/>
              <a:ahLst/>
              <a:cxnLst/>
              <a:rect l="l" t="t" r="r" b="b"/>
              <a:pathLst>
                <a:path w="83185" h="90380" extrusionOk="0">
                  <a:moveTo>
                    <a:pt x="56652" y="1"/>
                  </a:moveTo>
                  <a:cubicBezTo>
                    <a:pt x="56382" y="1"/>
                    <a:pt x="56106" y="46"/>
                    <a:pt x="55836" y="142"/>
                  </a:cubicBezTo>
                  <a:lnTo>
                    <a:pt x="1913" y="19595"/>
                  </a:lnTo>
                  <a:cubicBezTo>
                    <a:pt x="651" y="20043"/>
                    <a:pt x="0" y="21427"/>
                    <a:pt x="448" y="22648"/>
                  </a:cubicBezTo>
                  <a:lnTo>
                    <a:pt x="24296" y="88781"/>
                  </a:lnTo>
                  <a:cubicBezTo>
                    <a:pt x="24378" y="89065"/>
                    <a:pt x="24540" y="89310"/>
                    <a:pt x="24744" y="89554"/>
                  </a:cubicBezTo>
                  <a:cubicBezTo>
                    <a:pt x="25215" y="90084"/>
                    <a:pt x="25877" y="90379"/>
                    <a:pt x="26562" y="90379"/>
                  </a:cubicBezTo>
                  <a:cubicBezTo>
                    <a:pt x="26824" y="90379"/>
                    <a:pt x="27089" y="90336"/>
                    <a:pt x="27348" y="90246"/>
                  </a:cubicBezTo>
                  <a:lnTo>
                    <a:pt x="81272" y="70792"/>
                  </a:lnTo>
                  <a:cubicBezTo>
                    <a:pt x="82534" y="70345"/>
                    <a:pt x="83185" y="68961"/>
                    <a:pt x="82737" y="67740"/>
                  </a:cubicBezTo>
                  <a:lnTo>
                    <a:pt x="58929" y="1607"/>
                  </a:lnTo>
                  <a:cubicBezTo>
                    <a:pt x="58577" y="615"/>
                    <a:pt x="57647" y="1"/>
                    <a:pt x="56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5768054" y="1559293"/>
              <a:ext cx="2024129" cy="2219718"/>
            </a:xfrm>
            <a:custGeom>
              <a:avLst/>
              <a:gdLst/>
              <a:ahLst/>
              <a:cxnLst/>
              <a:rect l="l" t="t" r="r" b="b"/>
              <a:pathLst>
                <a:path w="74843" h="82075" extrusionOk="0">
                  <a:moveTo>
                    <a:pt x="50779" y="0"/>
                  </a:moveTo>
                  <a:cubicBezTo>
                    <a:pt x="50555" y="0"/>
                    <a:pt x="50326" y="38"/>
                    <a:pt x="50098" y="116"/>
                  </a:cubicBezTo>
                  <a:lnTo>
                    <a:pt x="50098" y="76"/>
                  </a:lnTo>
                  <a:lnTo>
                    <a:pt x="1547" y="17576"/>
                  </a:lnTo>
                  <a:cubicBezTo>
                    <a:pt x="529" y="17942"/>
                    <a:pt x="0" y="19081"/>
                    <a:pt x="366" y="20099"/>
                  </a:cubicBezTo>
                  <a:lnTo>
                    <a:pt x="22261" y="80778"/>
                  </a:lnTo>
                  <a:cubicBezTo>
                    <a:pt x="22549" y="81577"/>
                    <a:pt x="23313" y="82075"/>
                    <a:pt x="24120" y="82075"/>
                  </a:cubicBezTo>
                  <a:cubicBezTo>
                    <a:pt x="24341" y="82075"/>
                    <a:pt x="24566" y="82037"/>
                    <a:pt x="24785" y="81959"/>
                  </a:cubicBezTo>
                  <a:lnTo>
                    <a:pt x="73296" y="64499"/>
                  </a:lnTo>
                  <a:cubicBezTo>
                    <a:pt x="74313" y="64133"/>
                    <a:pt x="74842" y="62994"/>
                    <a:pt x="74476" y="61976"/>
                  </a:cubicBezTo>
                  <a:lnTo>
                    <a:pt x="52621" y="1297"/>
                  </a:lnTo>
                  <a:cubicBezTo>
                    <a:pt x="52334" y="498"/>
                    <a:pt x="51595" y="0"/>
                    <a:pt x="50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6354687" y="1494196"/>
              <a:ext cx="1550841" cy="2396755"/>
            </a:xfrm>
            <a:custGeom>
              <a:avLst/>
              <a:gdLst/>
              <a:ahLst/>
              <a:cxnLst/>
              <a:rect l="l" t="t" r="r" b="b"/>
              <a:pathLst>
                <a:path w="57343" h="88621" extrusionOk="0">
                  <a:moveTo>
                    <a:pt x="33128" y="0"/>
                  </a:moveTo>
                  <a:cubicBezTo>
                    <a:pt x="31907" y="651"/>
                    <a:pt x="30808" y="1506"/>
                    <a:pt x="29913" y="2564"/>
                  </a:cubicBezTo>
                  <a:cubicBezTo>
                    <a:pt x="28407" y="4396"/>
                    <a:pt x="27553" y="7082"/>
                    <a:pt x="28651" y="10988"/>
                  </a:cubicBezTo>
                  <a:cubicBezTo>
                    <a:pt x="31582" y="21326"/>
                    <a:pt x="42488" y="49976"/>
                    <a:pt x="43262" y="51971"/>
                  </a:cubicBezTo>
                  <a:cubicBezTo>
                    <a:pt x="44483" y="54941"/>
                    <a:pt x="45215" y="57505"/>
                    <a:pt x="44035" y="60965"/>
                  </a:cubicBezTo>
                  <a:cubicBezTo>
                    <a:pt x="42448" y="65523"/>
                    <a:pt x="36343" y="68819"/>
                    <a:pt x="32396" y="70244"/>
                  </a:cubicBezTo>
                  <a:cubicBezTo>
                    <a:pt x="19698" y="74802"/>
                    <a:pt x="3175" y="79156"/>
                    <a:pt x="448" y="86767"/>
                  </a:cubicBezTo>
                  <a:cubicBezTo>
                    <a:pt x="245" y="87336"/>
                    <a:pt x="82" y="87906"/>
                    <a:pt x="1" y="88517"/>
                  </a:cubicBezTo>
                  <a:cubicBezTo>
                    <a:pt x="215" y="88588"/>
                    <a:pt x="437" y="88620"/>
                    <a:pt x="660" y="88620"/>
                  </a:cubicBezTo>
                  <a:cubicBezTo>
                    <a:pt x="945" y="88620"/>
                    <a:pt x="1232" y="88567"/>
                    <a:pt x="1506" y="88476"/>
                  </a:cubicBezTo>
                  <a:lnTo>
                    <a:pt x="55430" y="69063"/>
                  </a:lnTo>
                  <a:cubicBezTo>
                    <a:pt x="56692" y="68616"/>
                    <a:pt x="57343" y="67232"/>
                    <a:pt x="56895" y="65970"/>
                  </a:cubicBezTo>
                  <a:lnTo>
                    <a:pt x="33128" y="0"/>
                  </a:lnTo>
                  <a:close/>
                </a:path>
              </a:pathLst>
            </a:custGeom>
            <a:solidFill>
              <a:srgbClr val="0A164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5831880" y="2066982"/>
              <a:ext cx="160566" cy="136442"/>
            </a:xfrm>
            <a:custGeom>
              <a:avLst/>
              <a:gdLst/>
              <a:ahLst/>
              <a:cxnLst/>
              <a:rect l="l" t="t" r="r" b="b"/>
              <a:pathLst>
                <a:path w="5937" h="5045" extrusionOk="0">
                  <a:moveTo>
                    <a:pt x="2845" y="0"/>
                  </a:moveTo>
                  <a:cubicBezTo>
                    <a:pt x="2569" y="0"/>
                    <a:pt x="2283" y="47"/>
                    <a:pt x="1995" y="147"/>
                  </a:cubicBezTo>
                  <a:cubicBezTo>
                    <a:pt x="692" y="635"/>
                    <a:pt x="1" y="2059"/>
                    <a:pt x="448" y="3362"/>
                  </a:cubicBezTo>
                  <a:cubicBezTo>
                    <a:pt x="854" y="4472"/>
                    <a:pt x="1853" y="5044"/>
                    <a:pt x="2852" y="5044"/>
                  </a:cubicBezTo>
                  <a:cubicBezTo>
                    <a:pt x="3758" y="5044"/>
                    <a:pt x="4664" y="4573"/>
                    <a:pt x="5128" y="3606"/>
                  </a:cubicBezTo>
                  <a:cubicBezTo>
                    <a:pt x="5937" y="1849"/>
                    <a:pt x="4590" y="0"/>
                    <a:pt x="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5910041" y="2281990"/>
              <a:ext cx="151912" cy="135928"/>
            </a:xfrm>
            <a:custGeom>
              <a:avLst/>
              <a:gdLst/>
              <a:ahLst/>
              <a:cxnLst/>
              <a:rect l="l" t="t" r="r" b="b"/>
              <a:pathLst>
                <a:path w="5617" h="5026" extrusionOk="0">
                  <a:moveTo>
                    <a:pt x="2823" y="1"/>
                  </a:moveTo>
                  <a:cubicBezTo>
                    <a:pt x="1720" y="1"/>
                    <a:pt x="712" y="718"/>
                    <a:pt x="407" y="1801"/>
                  </a:cubicBezTo>
                  <a:cubicBezTo>
                    <a:pt x="0" y="3144"/>
                    <a:pt x="773" y="4528"/>
                    <a:pt x="2116" y="4935"/>
                  </a:cubicBezTo>
                  <a:cubicBezTo>
                    <a:pt x="2342" y="4996"/>
                    <a:pt x="2568" y="5026"/>
                    <a:pt x="2791" y="5026"/>
                  </a:cubicBezTo>
                  <a:cubicBezTo>
                    <a:pt x="3895" y="5026"/>
                    <a:pt x="4904" y="4303"/>
                    <a:pt x="5209" y="3185"/>
                  </a:cubicBezTo>
                  <a:cubicBezTo>
                    <a:pt x="5616" y="1842"/>
                    <a:pt x="4843" y="458"/>
                    <a:pt x="3500" y="92"/>
                  </a:cubicBezTo>
                  <a:cubicBezTo>
                    <a:pt x="3274" y="30"/>
                    <a:pt x="3047" y="1"/>
                    <a:pt x="2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5985983" y="2496240"/>
              <a:ext cx="160566" cy="136009"/>
            </a:xfrm>
            <a:custGeom>
              <a:avLst/>
              <a:gdLst/>
              <a:ahLst/>
              <a:cxnLst/>
              <a:rect l="l" t="t" r="r" b="b"/>
              <a:pathLst>
                <a:path w="5937" h="5029" extrusionOk="0">
                  <a:moveTo>
                    <a:pt x="2845" y="0"/>
                  </a:moveTo>
                  <a:cubicBezTo>
                    <a:pt x="2569" y="0"/>
                    <a:pt x="2283" y="47"/>
                    <a:pt x="1994" y="146"/>
                  </a:cubicBezTo>
                  <a:cubicBezTo>
                    <a:pt x="692" y="594"/>
                    <a:pt x="0" y="2059"/>
                    <a:pt x="488" y="3362"/>
                  </a:cubicBezTo>
                  <a:cubicBezTo>
                    <a:pt x="871" y="4467"/>
                    <a:pt x="1853" y="5028"/>
                    <a:pt x="2843" y="5028"/>
                  </a:cubicBezTo>
                  <a:cubicBezTo>
                    <a:pt x="3749" y="5028"/>
                    <a:pt x="4661" y="4558"/>
                    <a:pt x="5128" y="3606"/>
                  </a:cubicBezTo>
                  <a:cubicBezTo>
                    <a:pt x="5936" y="1849"/>
                    <a:pt x="4590" y="0"/>
                    <a:pt x="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6063007" y="2710869"/>
              <a:ext cx="160593" cy="136009"/>
            </a:xfrm>
            <a:custGeom>
              <a:avLst/>
              <a:gdLst/>
              <a:ahLst/>
              <a:cxnLst/>
              <a:rect l="l" t="t" r="r" b="b"/>
              <a:pathLst>
                <a:path w="5938" h="5029" extrusionOk="0">
                  <a:moveTo>
                    <a:pt x="2872" y="0"/>
                  </a:moveTo>
                  <a:cubicBezTo>
                    <a:pt x="2600" y="0"/>
                    <a:pt x="2319" y="46"/>
                    <a:pt x="2036" y="146"/>
                  </a:cubicBezTo>
                  <a:cubicBezTo>
                    <a:pt x="693" y="594"/>
                    <a:pt x="1" y="2059"/>
                    <a:pt x="489" y="3362"/>
                  </a:cubicBezTo>
                  <a:cubicBezTo>
                    <a:pt x="893" y="4467"/>
                    <a:pt x="1874" y="5028"/>
                    <a:pt x="2859" y="5028"/>
                  </a:cubicBezTo>
                  <a:cubicBezTo>
                    <a:pt x="3759" y="5028"/>
                    <a:pt x="4662" y="4558"/>
                    <a:pt x="5129" y="3606"/>
                  </a:cubicBezTo>
                  <a:cubicBezTo>
                    <a:pt x="5937" y="1849"/>
                    <a:pt x="4591" y="0"/>
                    <a:pt x="28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6141167" y="2925147"/>
              <a:ext cx="160296" cy="136199"/>
            </a:xfrm>
            <a:custGeom>
              <a:avLst/>
              <a:gdLst/>
              <a:ahLst/>
              <a:cxnLst/>
              <a:rect l="l" t="t" r="r" b="b"/>
              <a:pathLst>
                <a:path w="5927" h="5036" extrusionOk="0">
                  <a:moveTo>
                    <a:pt x="2871" y="1"/>
                  </a:moveTo>
                  <a:cubicBezTo>
                    <a:pt x="2587" y="1"/>
                    <a:pt x="2292" y="51"/>
                    <a:pt x="1995" y="159"/>
                  </a:cubicBezTo>
                  <a:cubicBezTo>
                    <a:pt x="652" y="607"/>
                    <a:pt x="0" y="2072"/>
                    <a:pt x="448" y="3374"/>
                  </a:cubicBezTo>
                  <a:cubicBezTo>
                    <a:pt x="850" y="4474"/>
                    <a:pt x="1834" y="5035"/>
                    <a:pt x="2818" y="5035"/>
                  </a:cubicBezTo>
                  <a:cubicBezTo>
                    <a:pt x="3728" y="5035"/>
                    <a:pt x="4638" y="4556"/>
                    <a:pt x="5088" y="3578"/>
                  </a:cubicBezTo>
                  <a:cubicBezTo>
                    <a:pt x="5927" y="1864"/>
                    <a:pt x="4603" y="1"/>
                    <a:pt x="2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6219300" y="3140128"/>
              <a:ext cx="151939" cy="136307"/>
            </a:xfrm>
            <a:custGeom>
              <a:avLst/>
              <a:gdLst/>
              <a:ahLst/>
              <a:cxnLst/>
              <a:rect l="l" t="t" r="r" b="b"/>
              <a:pathLst>
                <a:path w="5618" h="5040" extrusionOk="0">
                  <a:moveTo>
                    <a:pt x="2794" y="0"/>
                  </a:moveTo>
                  <a:cubicBezTo>
                    <a:pt x="1701" y="0"/>
                    <a:pt x="703" y="742"/>
                    <a:pt x="367" y="1815"/>
                  </a:cubicBezTo>
                  <a:cubicBezTo>
                    <a:pt x="1" y="3158"/>
                    <a:pt x="774" y="4542"/>
                    <a:pt x="2117" y="4949"/>
                  </a:cubicBezTo>
                  <a:cubicBezTo>
                    <a:pt x="2342" y="5010"/>
                    <a:pt x="2569" y="5039"/>
                    <a:pt x="2791" y="5039"/>
                  </a:cubicBezTo>
                  <a:cubicBezTo>
                    <a:pt x="3896" y="5039"/>
                    <a:pt x="4905" y="4316"/>
                    <a:pt x="5210" y="3199"/>
                  </a:cubicBezTo>
                  <a:cubicBezTo>
                    <a:pt x="5617" y="1856"/>
                    <a:pt x="4844" y="472"/>
                    <a:pt x="3501" y="106"/>
                  </a:cubicBezTo>
                  <a:cubicBezTo>
                    <a:pt x="3265" y="34"/>
                    <a:pt x="3027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6296351" y="3354405"/>
              <a:ext cx="159376" cy="136199"/>
            </a:xfrm>
            <a:custGeom>
              <a:avLst/>
              <a:gdLst/>
              <a:ahLst/>
              <a:cxnLst/>
              <a:rect l="l" t="t" r="r" b="b"/>
              <a:pathLst>
                <a:path w="5893" h="5036" extrusionOk="0">
                  <a:moveTo>
                    <a:pt x="2830" y="1"/>
                  </a:moveTo>
                  <a:cubicBezTo>
                    <a:pt x="2547" y="1"/>
                    <a:pt x="2252" y="51"/>
                    <a:pt x="1954" y="159"/>
                  </a:cubicBezTo>
                  <a:cubicBezTo>
                    <a:pt x="652" y="607"/>
                    <a:pt x="1" y="2072"/>
                    <a:pt x="448" y="3374"/>
                  </a:cubicBezTo>
                  <a:cubicBezTo>
                    <a:pt x="829" y="4474"/>
                    <a:pt x="1803" y="5035"/>
                    <a:pt x="2788" y="5035"/>
                  </a:cubicBezTo>
                  <a:cubicBezTo>
                    <a:pt x="3699" y="5035"/>
                    <a:pt x="4619" y="4555"/>
                    <a:pt x="5088" y="3578"/>
                  </a:cubicBezTo>
                  <a:cubicBezTo>
                    <a:pt x="5892" y="1864"/>
                    <a:pt x="4563" y="1"/>
                    <a:pt x="2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6372294" y="3569034"/>
              <a:ext cx="160458" cy="135793"/>
            </a:xfrm>
            <a:custGeom>
              <a:avLst/>
              <a:gdLst/>
              <a:ahLst/>
              <a:cxnLst/>
              <a:rect l="l" t="t" r="r" b="b"/>
              <a:pathLst>
                <a:path w="5933" h="5021" extrusionOk="0">
                  <a:moveTo>
                    <a:pt x="2897" y="0"/>
                  </a:moveTo>
                  <a:cubicBezTo>
                    <a:pt x="2617" y="0"/>
                    <a:pt x="2328" y="50"/>
                    <a:pt x="2036" y="159"/>
                  </a:cubicBezTo>
                  <a:cubicBezTo>
                    <a:pt x="693" y="607"/>
                    <a:pt x="1" y="2072"/>
                    <a:pt x="489" y="3374"/>
                  </a:cubicBezTo>
                  <a:cubicBezTo>
                    <a:pt x="893" y="4458"/>
                    <a:pt x="1874" y="5021"/>
                    <a:pt x="2858" y="5021"/>
                  </a:cubicBezTo>
                  <a:cubicBezTo>
                    <a:pt x="3759" y="5021"/>
                    <a:pt x="4662" y="4550"/>
                    <a:pt x="5129" y="3578"/>
                  </a:cubicBezTo>
                  <a:cubicBezTo>
                    <a:pt x="5933" y="1864"/>
                    <a:pt x="4604" y="0"/>
                    <a:pt x="2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6415214" y="1675803"/>
              <a:ext cx="795799" cy="413870"/>
            </a:xfrm>
            <a:custGeom>
              <a:avLst/>
              <a:gdLst/>
              <a:ahLst/>
              <a:cxnLst/>
              <a:rect l="l" t="t" r="r" b="b"/>
              <a:pathLst>
                <a:path w="29425" h="15303" extrusionOk="0">
                  <a:moveTo>
                    <a:pt x="27472" y="0"/>
                  </a:moveTo>
                  <a:lnTo>
                    <a:pt x="1" y="9890"/>
                  </a:lnTo>
                  <a:lnTo>
                    <a:pt x="2646" y="11965"/>
                  </a:lnTo>
                  <a:lnTo>
                    <a:pt x="1954" y="15302"/>
                  </a:lnTo>
                  <a:lnTo>
                    <a:pt x="1954" y="15302"/>
                  </a:lnTo>
                  <a:lnTo>
                    <a:pt x="29425" y="5413"/>
                  </a:lnTo>
                  <a:lnTo>
                    <a:pt x="28489" y="4640"/>
                  </a:lnTo>
                  <a:lnTo>
                    <a:pt x="26780" y="3297"/>
                  </a:lnTo>
                  <a:lnTo>
                    <a:pt x="27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7119655" y="1775816"/>
              <a:ext cx="51737" cy="48870"/>
            </a:xfrm>
            <a:custGeom>
              <a:avLst/>
              <a:gdLst/>
              <a:ahLst/>
              <a:cxnLst/>
              <a:rect l="l" t="t" r="r" b="b"/>
              <a:pathLst>
                <a:path w="1913" h="1807" extrusionOk="0">
                  <a:moveTo>
                    <a:pt x="861" y="0"/>
                  </a:moveTo>
                  <a:cubicBezTo>
                    <a:pt x="477" y="0"/>
                    <a:pt x="139" y="262"/>
                    <a:pt x="41" y="657"/>
                  </a:cubicBezTo>
                  <a:cubicBezTo>
                    <a:pt x="0" y="860"/>
                    <a:pt x="0" y="1023"/>
                    <a:pt x="41" y="1186"/>
                  </a:cubicBezTo>
                  <a:cubicBezTo>
                    <a:pt x="200" y="1603"/>
                    <a:pt x="562" y="1807"/>
                    <a:pt x="920" y="1807"/>
                  </a:cubicBezTo>
                  <a:cubicBezTo>
                    <a:pt x="1296" y="1807"/>
                    <a:pt x="1666" y="1583"/>
                    <a:pt x="1791" y="1145"/>
                  </a:cubicBezTo>
                  <a:cubicBezTo>
                    <a:pt x="1913" y="657"/>
                    <a:pt x="1628" y="169"/>
                    <a:pt x="1140" y="46"/>
                  </a:cubicBezTo>
                  <a:cubicBezTo>
                    <a:pt x="1046" y="15"/>
                    <a:pt x="952" y="0"/>
                    <a:pt x="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7033787" y="1766323"/>
              <a:ext cx="61663" cy="49006"/>
            </a:xfrm>
            <a:custGeom>
              <a:avLst/>
              <a:gdLst/>
              <a:ahLst/>
              <a:cxnLst/>
              <a:rect l="l" t="t" r="r" b="b"/>
              <a:pathLst>
                <a:path w="2280" h="1812" extrusionOk="0">
                  <a:moveTo>
                    <a:pt x="1120" y="1"/>
                  </a:moveTo>
                  <a:cubicBezTo>
                    <a:pt x="1028" y="1"/>
                    <a:pt x="937" y="11"/>
                    <a:pt x="855" y="31"/>
                  </a:cubicBezTo>
                  <a:cubicBezTo>
                    <a:pt x="1" y="357"/>
                    <a:pt x="41" y="1537"/>
                    <a:pt x="896" y="1781"/>
                  </a:cubicBezTo>
                  <a:cubicBezTo>
                    <a:pt x="998" y="1801"/>
                    <a:pt x="1089" y="1812"/>
                    <a:pt x="1181" y="1812"/>
                  </a:cubicBezTo>
                  <a:cubicBezTo>
                    <a:pt x="1273" y="1812"/>
                    <a:pt x="1364" y="1801"/>
                    <a:pt x="1466" y="1781"/>
                  </a:cubicBezTo>
                  <a:cubicBezTo>
                    <a:pt x="2280" y="1456"/>
                    <a:pt x="2239" y="275"/>
                    <a:pt x="1384" y="31"/>
                  </a:cubicBezTo>
                  <a:cubicBezTo>
                    <a:pt x="1303" y="11"/>
                    <a:pt x="1211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7089040" y="1708771"/>
              <a:ext cx="58147" cy="49141"/>
            </a:xfrm>
            <a:custGeom>
              <a:avLst/>
              <a:gdLst/>
              <a:ahLst/>
              <a:cxnLst/>
              <a:rect l="l" t="t" r="r" b="b"/>
              <a:pathLst>
                <a:path w="2150" h="1817" extrusionOk="0">
                  <a:moveTo>
                    <a:pt x="1106" y="0"/>
                  </a:moveTo>
                  <a:cubicBezTo>
                    <a:pt x="463" y="0"/>
                    <a:pt x="0" y="736"/>
                    <a:pt x="359" y="1345"/>
                  </a:cubicBezTo>
                  <a:cubicBezTo>
                    <a:pt x="538" y="1667"/>
                    <a:pt x="843" y="1816"/>
                    <a:pt x="1146" y="1816"/>
                  </a:cubicBezTo>
                  <a:cubicBezTo>
                    <a:pt x="1531" y="1816"/>
                    <a:pt x="1913" y="1575"/>
                    <a:pt x="2027" y="1142"/>
                  </a:cubicBezTo>
                  <a:cubicBezTo>
                    <a:pt x="2150" y="653"/>
                    <a:pt x="1865" y="165"/>
                    <a:pt x="1376" y="43"/>
                  </a:cubicBezTo>
                  <a:cubicBezTo>
                    <a:pt x="1284" y="14"/>
                    <a:pt x="1194" y="0"/>
                    <a:pt x="1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7059101" y="1833476"/>
              <a:ext cx="53955" cy="38269"/>
            </a:xfrm>
            <a:custGeom>
              <a:avLst/>
              <a:gdLst/>
              <a:ahLst/>
              <a:cxnLst/>
              <a:rect l="l" t="t" r="r" b="b"/>
              <a:pathLst>
                <a:path w="1995" h="1415" extrusionOk="0">
                  <a:moveTo>
                    <a:pt x="1079" y="0"/>
                  </a:moveTo>
                  <a:cubicBezTo>
                    <a:pt x="988" y="0"/>
                    <a:pt x="896" y="10"/>
                    <a:pt x="815" y="31"/>
                  </a:cubicBezTo>
                  <a:cubicBezTo>
                    <a:pt x="245" y="234"/>
                    <a:pt x="1" y="926"/>
                    <a:pt x="367" y="1414"/>
                  </a:cubicBezTo>
                  <a:lnTo>
                    <a:pt x="1181" y="1129"/>
                  </a:lnTo>
                  <a:lnTo>
                    <a:pt x="1995" y="845"/>
                  </a:lnTo>
                  <a:cubicBezTo>
                    <a:pt x="1954" y="478"/>
                    <a:pt x="1710" y="153"/>
                    <a:pt x="1344" y="31"/>
                  </a:cubicBezTo>
                  <a:cubicBezTo>
                    <a:pt x="1262" y="10"/>
                    <a:pt x="1171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6984268" y="1824713"/>
              <a:ext cx="50655" cy="48573"/>
            </a:xfrm>
            <a:custGeom>
              <a:avLst/>
              <a:gdLst/>
              <a:ahLst/>
              <a:cxnLst/>
              <a:rect l="l" t="t" r="r" b="b"/>
              <a:pathLst>
                <a:path w="1873" h="1796" extrusionOk="0">
                  <a:moveTo>
                    <a:pt x="953" y="1"/>
                  </a:moveTo>
                  <a:cubicBezTo>
                    <a:pt x="549" y="1"/>
                    <a:pt x="185" y="268"/>
                    <a:pt x="82" y="680"/>
                  </a:cubicBezTo>
                  <a:cubicBezTo>
                    <a:pt x="0" y="843"/>
                    <a:pt x="41" y="1006"/>
                    <a:pt x="82" y="1209"/>
                  </a:cubicBezTo>
                  <a:cubicBezTo>
                    <a:pt x="219" y="1601"/>
                    <a:pt x="573" y="1795"/>
                    <a:pt x="927" y="1795"/>
                  </a:cubicBezTo>
                  <a:cubicBezTo>
                    <a:pt x="1307" y="1795"/>
                    <a:pt x="1686" y="1571"/>
                    <a:pt x="1791" y="1128"/>
                  </a:cubicBezTo>
                  <a:cubicBezTo>
                    <a:pt x="1872" y="965"/>
                    <a:pt x="1832" y="762"/>
                    <a:pt x="1791" y="599"/>
                  </a:cubicBezTo>
                  <a:cubicBezTo>
                    <a:pt x="1669" y="314"/>
                    <a:pt x="1465" y="110"/>
                    <a:pt x="1181" y="29"/>
                  </a:cubicBezTo>
                  <a:cubicBezTo>
                    <a:pt x="1104" y="10"/>
                    <a:pt x="1028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6902808" y="1814760"/>
              <a:ext cx="53955" cy="49006"/>
            </a:xfrm>
            <a:custGeom>
              <a:avLst/>
              <a:gdLst/>
              <a:ahLst/>
              <a:cxnLst/>
              <a:rect l="l" t="t" r="r" b="b"/>
              <a:pathLst>
                <a:path w="1995" h="1812" extrusionOk="0">
                  <a:moveTo>
                    <a:pt x="978" y="0"/>
                  </a:moveTo>
                  <a:cubicBezTo>
                    <a:pt x="886" y="0"/>
                    <a:pt x="794" y="10"/>
                    <a:pt x="693" y="31"/>
                  </a:cubicBezTo>
                  <a:cubicBezTo>
                    <a:pt x="448" y="153"/>
                    <a:pt x="204" y="356"/>
                    <a:pt x="123" y="682"/>
                  </a:cubicBezTo>
                  <a:cubicBezTo>
                    <a:pt x="1" y="1130"/>
                    <a:pt x="286" y="1659"/>
                    <a:pt x="774" y="1781"/>
                  </a:cubicBezTo>
                  <a:cubicBezTo>
                    <a:pt x="855" y="1801"/>
                    <a:pt x="947" y="1811"/>
                    <a:pt x="1039" y="1811"/>
                  </a:cubicBezTo>
                  <a:cubicBezTo>
                    <a:pt x="1130" y="1811"/>
                    <a:pt x="1222" y="1801"/>
                    <a:pt x="1303" y="1781"/>
                  </a:cubicBezTo>
                  <a:cubicBezTo>
                    <a:pt x="1588" y="1659"/>
                    <a:pt x="1791" y="1415"/>
                    <a:pt x="1873" y="1130"/>
                  </a:cubicBezTo>
                  <a:cubicBezTo>
                    <a:pt x="1995" y="641"/>
                    <a:pt x="1710" y="194"/>
                    <a:pt x="1262" y="31"/>
                  </a:cubicBezTo>
                  <a:cubicBezTo>
                    <a:pt x="1161" y="10"/>
                    <a:pt x="1069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7016181" y="1711016"/>
              <a:ext cx="49546" cy="37079"/>
            </a:xfrm>
            <a:custGeom>
              <a:avLst/>
              <a:gdLst/>
              <a:ahLst/>
              <a:cxnLst/>
              <a:rect l="l" t="t" r="r" b="b"/>
              <a:pathLst>
                <a:path w="1832" h="1371" extrusionOk="0">
                  <a:moveTo>
                    <a:pt x="1669" y="1"/>
                  </a:moveTo>
                  <a:lnTo>
                    <a:pt x="815" y="285"/>
                  </a:lnTo>
                  <a:lnTo>
                    <a:pt x="1" y="570"/>
                  </a:lnTo>
                  <a:cubicBezTo>
                    <a:pt x="41" y="937"/>
                    <a:pt x="326" y="1262"/>
                    <a:pt x="652" y="1344"/>
                  </a:cubicBezTo>
                  <a:cubicBezTo>
                    <a:pt x="736" y="1360"/>
                    <a:pt x="813" y="1370"/>
                    <a:pt x="889" y="1370"/>
                  </a:cubicBezTo>
                  <a:cubicBezTo>
                    <a:pt x="997" y="1370"/>
                    <a:pt x="1102" y="1351"/>
                    <a:pt x="1222" y="1303"/>
                  </a:cubicBezTo>
                  <a:cubicBezTo>
                    <a:pt x="1466" y="1221"/>
                    <a:pt x="1710" y="977"/>
                    <a:pt x="1791" y="692"/>
                  </a:cubicBezTo>
                  <a:cubicBezTo>
                    <a:pt x="1832" y="448"/>
                    <a:pt x="1791" y="204"/>
                    <a:pt x="1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6954762" y="1757182"/>
              <a:ext cx="57038" cy="49168"/>
            </a:xfrm>
            <a:custGeom>
              <a:avLst/>
              <a:gdLst/>
              <a:ahLst/>
              <a:cxnLst/>
              <a:rect l="l" t="t" r="r" b="b"/>
              <a:pathLst>
                <a:path w="2109" h="1818" extrusionOk="0">
                  <a:moveTo>
                    <a:pt x="1106" y="1"/>
                  </a:moveTo>
                  <a:cubicBezTo>
                    <a:pt x="463" y="1"/>
                    <a:pt x="0" y="737"/>
                    <a:pt x="359" y="1346"/>
                  </a:cubicBezTo>
                  <a:cubicBezTo>
                    <a:pt x="538" y="1668"/>
                    <a:pt x="835" y="1817"/>
                    <a:pt x="1129" y="1817"/>
                  </a:cubicBezTo>
                  <a:cubicBezTo>
                    <a:pt x="1503" y="1817"/>
                    <a:pt x="1873" y="1576"/>
                    <a:pt x="1987" y="1142"/>
                  </a:cubicBezTo>
                  <a:cubicBezTo>
                    <a:pt x="2109" y="654"/>
                    <a:pt x="1824" y="166"/>
                    <a:pt x="1376" y="44"/>
                  </a:cubicBezTo>
                  <a:cubicBezTo>
                    <a:pt x="1284" y="14"/>
                    <a:pt x="1194" y="1"/>
                    <a:pt x="1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924823" y="1882157"/>
              <a:ext cx="53955" cy="39107"/>
            </a:xfrm>
            <a:custGeom>
              <a:avLst/>
              <a:gdLst/>
              <a:ahLst/>
              <a:cxnLst/>
              <a:rect l="l" t="t" r="r" b="b"/>
              <a:pathLst>
                <a:path w="1995" h="1446" extrusionOk="0">
                  <a:moveTo>
                    <a:pt x="1059" y="1"/>
                  </a:moveTo>
                  <a:cubicBezTo>
                    <a:pt x="967" y="1"/>
                    <a:pt x="876" y="21"/>
                    <a:pt x="774" y="62"/>
                  </a:cubicBezTo>
                  <a:cubicBezTo>
                    <a:pt x="204" y="225"/>
                    <a:pt x="1" y="957"/>
                    <a:pt x="367" y="1446"/>
                  </a:cubicBezTo>
                  <a:lnTo>
                    <a:pt x="1181" y="1120"/>
                  </a:lnTo>
                  <a:lnTo>
                    <a:pt x="1995" y="835"/>
                  </a:lnTo>
                  <a:cubicBezTo>
                    <a:pt x="1954" y="469"/>
                    <a:pt x="1710" y="143"/>
                    <a:pt x="1344" y="62"/>
                  </a:cubicBezTo>
                  <a:cubicBezTo>
                    <a:pt x="1242" y="21"/>
                    <a:pt x="115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849989" y="1873151"/>
              <a:ext cx="49546" cy="48546"/>
            </a:xfrm>
            <a:custGeom>
              <a:avLst/>
              <a:gdLst/>
              <a:ahLst/>
              <a:cxnLst/>
              <a:rect l="l" t="t" r="r" b="b"/>
              <a:pathLst>
                <a:path w="1832" h="1795" extrusionOk="0">
                  <a:moveTo>
                    <a:pt x="913" y="1"/>
                  </a:moveTo>
                  <a:cubicBezTo>
                    <a:pt x="508" y="1"/>
                    <a:pt x="144" y="268"/>
                    <a:pt x="41" y="680"/>
                  </a:cubicBezTo>
                  <a:cubicBezTo>
                    <a:pt x="0" y="843"/>
                    <a:pt x="0" y="1046"/>
                    <a:pt x="41" y="1209"/>
                  </a:cubicBezTo>
                  <a:cubicBezTo>
                    <a:pt x="198" y="1601"/>
                    <a:pt x="553" y="1795"/>
                    <a:pt x="906" y="1795"/>
                  </a:cubicBezTo>
                  <a:cubicBezTo>
                    <a:pt x="1286" y="1795"/>
                    <a:pt x="1664" y="1571"/>
                    <a:pt x="1791" y="1128"/>
                  </a:cubicBezTo>
                  <a:cubicBezTo>
                    <a:pt x="1832" y="965"/>
                    <a:pt x="1832" y="761"/>
                    <a:pt x="1750" y="599"/>
                  </a:cubicBezTo>
                  <a:cubicBezTo>
                    <a:pt x="1669" y="314"/>
                    <a:pt x="1425" y="110"/>
                    <a:pt x="1140" y="29"/>
                  </a:cubicBezTo>
                  <a:cubicBezTo>
                    <a:pt x="1064" y="10"/>
                    <a:pt x="987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768530" y="1863171"/>
              <a:ext cx="53955" cy="49006"/>
            </a:xfrm>
            <a:custGeom>
              <a:avLst/>
              <a:gdLst/>
              <a:ahLst/>
              <a:cxnLst/>
              <a:rect l="l" t="t" r="r" b="b"/>
              <a:pathLst>
                <a:path w="1995" h="1812" extrusionOk="0">
                  <a:moveTo>
                    <a:pt x="957" y="1"/>
                  </a:moveTo>
                  <a:cubicBezTo>
                    <a:pt x="866" y="1"/>
                    <a:pt x="774" y="11"/>
                    <a:pt x="693" y="31"/>
                  </a:cubicBezTo>
                  <a:cubicBezTo>
                    <a:pt x="408" y="154"/>
                    <a:pt x="204" y="398"/>
                    <a:pt x="123" y="642"/>
                  </a:cubicBezTo>
                  <a:cubicBezTo>
                    <a:pt x="1" y="1130"/>
                    <a:pt x="286" y="1659"/>
                    <a:pt x="774" y="1781"/>
                  </a:cubicBezTo>
                  <a:cubicBezTo>
                    <a:pt x="855" y="1802"/>
                    <a:pt x="947" y="1812"/>
                    <a:pt x="1039" y="1812"/>
                  </a:cubicBezTo>
                  <a:cubicBezTo>
                    <a:pt x="1130" y="1812"/>
                    <a:pt x="1222" y="1802"/>
                    <a:pt x="1303" y="1781"/>
                  </a:cubicBezTo>
                  <a:cubicBezTo>
                    <a:pt x="1588" y="1659"/>
                    <a:pt x="1791" y="1415"/>
                    <a:pt x="1873" y="1171"/>
                  </a:cubicBezTo>
                  <a:cubicBezTo>
                    <a:pt x="1995" y="683"/>
                    <a:pt x="1710" y="194"/>
                    <a:pt x="1222" y="31"/>
                  </a:cubicBezTo>
                  <a:cubicBezTo>
                    <a:pt x="1140" y="11"/>
                    <a:pt x="104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6881903" y="1759453"/>
              <a:ext cx="49546" cy="37160"/>
            </a:xfrm>
            <a:custGeom>
              <a:avLst/>
              <a:gdLst/>
              <a:ahLst/>
              <a:cxnLst/>
              <a:rect l="l" t="t" r="r" b="b"/>
              <a:pathLst>
                <a:path w="1832" h="1374" extrusionOk="0">
                  <a:moveTo>
                    <a:pt x="1628" y="0"/>
                  </a:moveTo>
                  <a:lnTo>
                    <a:pt x="814" y="326"/>
                  </a:lnTo>
                  <a:lnTo>
                    <a:pt x="1" y="611"/>
                  </a:lnTo>
                  <a:cubicBezTo>
                    <a:pt x="41" y="977"/>
                    <a:pt x="285" y="1262"/>
                    <a:pt x="652" y="1343"/>
                  </a:cubicBezTo>
                  <a:cubicBezTo>
                    <a:pt x="733" y="1364"/>
                    <a:pt x="825" y="1374"/>
                    <a:pt x="916" y="1374"/>
                  </a:cubicBezTo>
                  <a:cubicBezTo>
                    <a:pt x="1008" y="1374"/>
                    <a:pt x="1099" y="1364"/>
                    <a:pt x="1181" y="1343"/>
                  </a:cubicBezTo>
                  <a:cubicBezTo>
                    <a:pt x="1466" y="1221"/>
                    <a:pt x="1669" y="1018"/>
                    <a:pt x="1751" y="733"/>
                  </a:cubicBezTo>
                  <a:cubicBezTo>
                    <a:pt x="1832" y="489"/>
                    <a:pt x="1791" y="204"/>
                    <a:pt x="1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6819239" y="1805917"/>
              <a:ext cx="58282" cy="48843"/>
            </a:xfrm>
            <a:custGeom>
              <a:avLst/>
              <a:gdLst/>
              <a:ahLst/>
              <a:cxnLst/>
              <a:rect l="l" t="t" r="r" b="b"/>
              <a:pathLst>
                <a:path w="2155" h="1806" extrusionOk="0">
                  <a:moveTo>
                    <a:pt x="1140" y="0"/>
                  </a:moveTo>
                  <a:cubicBezTo>
                    <a:pt x="482" y="0"/>
                    <a:pt x="0" y="716"/>
                    <a:pt x="364" y="1335"/>
                  </a:cubicBezTo>
                  <a:cubicBezTo>
                    <a:pt x="543" y="1657"/>
                    <a:pt x="848" y="1806"/>
                    <a:pt x="1151" y="1806"/>
                  </a:cubicBezTo>
                  <a:cubicBezTo>
                    <a:pt x="1537" y="1806"/>
                    <a:pt x="1919" y="1564"/>
                    <a:pt x="2033" y="1131"/>
                  </a:cubicBezTo>
                  <a:cubicBezTo>
                    <a:pt x="2155" y="643"/>
                    <a:pt x="1870" y="154"/>
                    <a:pt x="1382" y="32"/>
                  </a:cubicBezTo>
                  <a:cubicBezTo>
                    <a:pt x="1299" y="11"/>
                    <a:pt x="1218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6790545" y="1930594"/>
              <a:ext cx="52873" cy="39107"/>
            </a:xfrm>
            <a:custGeom>
              <a:avLst/>
              <a:gdLst/>
              <a:ahLst/>
              <a:cxnLst/>
              <a:rect l="l" t="t" r="r" b="b"/>
              <a:pathLst>
                <a:path w="1955" h="1446" extrusionOk="0">
                  <a:moveTo>
                    <a:pt x="1038" y="1"/>
                  </a:moveTo>
                  <a:cubicBezTo>
                    <a:pt x="947" y="1"/>
                    <a:pt x="855" y="21"/>
                    <a:pt x="774" y="62"/>
                  </a:cubicBezTo>
                  <a:cubicBezTo>
                    <a:pt x="204" y="225"/>
                    <a:pt x="1" y="957"/>
                    <a:pt x="367" y="1445"/>
                  </a:cubicBezTo>
                  <a:lnTo>
                    <a:pt x="1140" y="1120"/>
                  </a:lnTo>
                  <a:lnTo>
                    <a:pt x="1954" y="835"/>
                  </a:lnTo>
                  <a:cubicBezTo>
                    <a:pt x="1954" y="469"/>
                    <a:pt x="1669" y="143"/>
                    <a:pt x="1303" y="62"/>
                  </a:cubicBezTo>
                  <a:cubicBezTo>
                    <a:pt x="1222" y="21"/>
                    <a:pt x="1130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6715711" y="1921588"/>
              <a:ext cx="49546" cy="48546"/>
            </a:xfrm>
            <a:custGeom>
              <a:avLst/>
              <a:gdLst/>
              <a:ahLst/>
              <a:cxnLst/>
              <a:rect l="l" t="t" r="r" b="b"/>
              <a:pathLst>
                <a:path w="1832" h="1795" extrusionOk="0">
                  <a:moveTo>
                    <a:pt x="913" y="0"/>
                  </a:moveTo>
                  <a:cubicBezTo>
                    <a:pt x="508" y="0"/>
                    <a:pt x="144" y="267"/>
                    <a:pt x="41" y="680"/>
                  </a:cubicBezTo>
                  <a:cubicBezTo>
                    <a:pt x="0" y="842"/>
                    <a:pt x="0" y="1046"/>
                    <a:pt x="82" y="1209"/>
                  </a:cubicBezTo>
                  <a:cubicBezTo>
                    <a:pt x="219" y="1601"/>
                    <a:pt x="564" y="1795"/>
                    <a:pt x="912" y="1795"/>
                  </a:cubicBezTo>
                  <a:cubicBezTo>
                    <a:pt x="1286" y="1795"/>
                    <a:pt x="1664" y="1570"/>
                    <a:pt x="1791" y="1127"/>
                  </a:cubicBezTo>
                  <a:cubicBezTo>
                    <a:pt x="1832" y="964"/>
                    <a:pt x="1832" y="761"/>
                    <a:pt x="1750" y="598"/>
                  </a:cubicBezTo>
                  <a:cubicBezTo>
                    <a:pt x="1669" y="313"/>
                    <a:pt x="1425" y="110"/>
                    <a:pt x="1140" y="28"/>
                  </a:cubicBezTo>
                  <a:cubicBezTo>
                    <a:pt x="1064" y="9"/>
                    <a:pt x="987" y="0"/>
                    <a:pt x="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6629843" y="1911609"/>
              <a:ext cx="61663" cy="49006"/>
            </a:xfrm>
            <a:custGeom>
              <a:avLst/>
              <a:gdLst/>
              <a:ahLst/>
              <a:cxnLst/>
              <a:rect l="l" t="t" r="r" b="b"/>
              <a:pathLst>
                <a:path w="2280" h="1812" extrusionOk="0">
                  <a:moveTo>
                    <a:pt x="1120" y="1"/>
                  </a:moveTo>
                  <a:cubicBezTo>
                    <a:pt x="1029" y="1"/>
                    <a:pt x="937" y="11"/>
                    <a:pt x="856" y="31"/>
                  </a:cubicBezTo>
                  <a:cubicBezTo>
                    <a:pt x="1" y="357"/>
                    <a:pt x="42" y="1537"/>
                    <a:pt x="937" y="1781"/>
                  </a:cubicBezTo>
                  <a:cubicBezTo>
                    <a:pt x="1018" y="1802"/>
                    <a:pt x="1110" y="1812"/>
                    <a:pt x="1201" y="1812"/>
                  </a:cubicBezTo>
                  <a:cubicBezTo>
                    <a:pt x="1293" y="1812"/>
                    <a:pt x="1385" y="1802"/>
                    <a:pt x="1466" y="1781"/>
                  </a:cubicBezTo>
                  <a:cubicBezTo>
                    <a:pt x="2280" y="1456"/>
                    <a:pt x="2239" y="275"/>
                    <a:pt x="1385" y="31"/>
                  </a:cubicBezTo>
                  <a:cubicBezTo>
                    <a:pt x="1303" y="11"/>
                    <a:pt x="1212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6747624" y="1807864"/>
              <a:ext cx="49546" cy="37187"/>
            </a:xfrm>
            <a:custGeom>
              <a:avLst/>
              <a:gdLst/>
              <a:ahLst/>
              <a:cxnLst/>
              <a:rect l="l" t="t" r="r" b="b"/>
              <a:pathLst>
                <a:path w="1832" h="1375" extrusionOk="0">
                  <a:moveTo>
                    <a:pt x="1628" y="1"/>
                  </a:moveTo>
                  <a:lnTo>
                    <a:pt x="814" y="327"/>
                  </a:lnTo>
                  <a:lnTo>
                    <a:pt x="1" y="611"/>
                  </a:lnTo>
                  <a:cubicBezTo>
                    <a:pt x="41" y="978"/>
                    <a:pt x="285" y="1263"/>
                    <a:pt x="652" y="1344"/>
                  </a:cubicBezTo>
                  <a:cubicBezTo>
                    <a:pt x="733" y="1364"/>
                    <a:pt x="825" y="1374"/>
                    <a:pt x="916" y="1374"/>
                  </a:cubicBezTo>
                  <a:cubicBezTo>
                    <a:pt x="1008" y="1374"/>
                    <a:pt x="1099" y="1364"/>
                    <a:pt x="1181" y="1344"/>
                  </a:cubicBezTo>
                  <a:cubicBezTo>
                    <a:pt x="1466" y="1263"/>
                    <a:pt x="1669" y="1018"/>
                    <a:pt x="1750" y="733"/>
                  </a:cubicBezTo>
                  <a:cubicBezTo>
                    <a:pt x="1832" y="489"/>
                    <a:pt x="1791" y="204"/>
                    <a:pt x="1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6684961" y="1854354"/>
              <a:ext cx="58282" cy="48843"/>
            </a:xfrm>
            <a:custGeom>
              <a:avLst/>
              <a:gdLst/>
              <a:ahLst/>
              <a:cxnLst/>
              <a:rect l="l" t="t" r="r" b="b"/>
              <a:pathLst>
                <a:path w="2155" h="1806" extrusionOk="0">
                  <a:moveTo>
                    <a:pt x="1140" y="0"/>
                  </a:moveTo>
                  <a:cubicBezTo>
                    <a:pt x="482" y="0"/>
                    <a:pt x="0" y="716"/>
                    <a:pt x="364" y="1334"/>
                  </a:cubicBezTo>
                  <a:cubicBezTo>
                    <a:pt x="543" y="1656"/>
                    <a:pt x="848" y="1805"/>
                    <a:pt x="1151" y="1805"/>
                  </a:cubicBezTo>
                  <a:cubicBezTo>
                    <a:pt x="1537" y="1805"/>
                    <a:pt x="1919" y="1564"/>
                    <a:pt x="2033" y="1131"/>
                  </a:cubicBezTo>
                  <a:cubicBezTo>
                    <a:pt x="2155" y="642"/>
                    <a:pt x="1870" y="154"/>
                    <a:pt x="1381" y="32"/>
                  </a:cubicBezTo>
                  <a:cubicBezTo>
                    <a:pt x="1299" y="10"/>
                    <a:pt x="1218" y="0"/>
                    <a:pt x="1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6659566" y="1979032"/>
              <a:ext cx="50655" cy="37998"/>
            </a:xfrm>
            <a:custGeom>
              <a:avLst/>
              <a:gdLst/>
              <a:ahLst/>
              <a:cxnLst/>
              <a:rect l="l" t="t" r="r" b="b"/>
              <a:pathLst>
                <a:path w="1873" h="1405" extrusionOk="0">
                  <a:moveTo>
                    <a:pt x="916" y="0"/>
                  </a:moveTo>
                  <a:cubicBezTo>
                    <a:pt x="825" y="0"/>
                    <a:pt x="733" y="21"/>
                    <a:pt x="652" y="61"/>
                  </a:cubicBezTo>
                  <a:cubicBezTo>
                    <a:pt x="367" y="143"/>
                    <a:pt x="164" y="387"/>
                    <a:pt x="82" y="672"/>
                  </a:cubicBezTo>
                  <a:cubicBezTo>
                    <a:pt x="1" y="916"/>
                    <a:pt x="82" y="1201"/>
                    <a:pt x="245" y="1404"/>
                  </a:cubicBezTo>
                  <a:lnTo>
                    <a:pt x="1059" y="1160"/>
                  </a:lnTo>
                  <a:lnTo>
                    <a:pt x="1873" y="875"/>
                  </a:lnTo>
                  <a:cubicBezTo>
                    <a:pt x="1832" y="468"/>
                    <a:pt x="1588" y="143"/>
                    <a:pt x="1181" y="61"/>
                  </a:cubicBezTo>
                  <a:cubicBezTo>
                    <a:pt x="1100" y="21"/>
                    <a:pt x="1008" y="0"/>
                    <a:pt x="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6579215" y="1969999"/>
              <a:ext cx="53955" cy="48897"/>
            </a:xfrm>
            <a:custGeom>
              <a:avLst/>
              <a:gdLst/>
              <a:ahLst/>
              <a:cxnLst/>
              <a:rect l="l" t="t" r="r" b="b"/>
              <a:pathLst>
                <a:path w="1995" h="1808" extrusionOk="0">
                  <a:moveTo>
                    <a:pt x="994" y="1"/>
                  </a:moveTo>
                  <a:cubicBezTo>
                    <a:pt x="590" y="1"/>
                    <a:pt x="226" y="268"/>
                    <a:pt x="123" y="680"/>
                  </a:cubicBezTo>
                  <a:cubicBezTo>
                    <a:pt x="1" y="1128"/>
                    <a:pt x="286" y="1657"/>
                    <a:pt x="774" y="1779"/>
                  </a:cubicBezTo>
                  <a:cubicBezTo>
                    <a:pt x="844" y="1798"/>
                    <a:pt x="915" y="1807"/>
                    <a:pt x="985" y="1807"/>
                  </a:cubicBezTo>
                  <a:cubicBezTo>
                    <a:pt x="1366" y="1807"/>
                    <a:pt x="1736" y="1540"/>
                    <a:pt x="1873" y="1128"/>
                  </a:cubicBezTo>
                  <a:cubicBezTo>
                    <a:pt x="1995" y="640"/>
                    <a:pt x="1710" y="151"/>
                    <a:pt x="1222" y="29"/>
                  </a:cubicBezTo>
                  <a:cubicBezTo>
                    <a:pt x="1146" y="10"/>
                    <a:pt x="1069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6495565" y="1960046"/>
              <a:ext cx="61663" cy="49006"/>
            </a:xfrm>
            <a:custGeom>
              <a:avLst/>
              <a:gdLst/>
              <a:ahLst/>
              <a:cxnLst/>
              <a:rect l="l" t="t" r="r" b="b"/>
              <a:pathLst>
                <a:path w="2280" h="1812" extrusionOk="0">
                  <a:moveTo>
                    <a:pt x="1105" y="0"/>
                  </a:moveTo>
                  <a:cubicBezTo>
                    <a:pt x="1018" y="0"/>
                    <a:pt x="937" y="11"/>
                    <a:pt x="856" y="31"/>
                  </a:cubicBezTo>
                  <a:cubicBezTo>
                    <a:pt x="1" y="356"/>
                    <a:pt x="42" y="1537"/>
                    <a:pt x="896" y="1781"/>
                  </a:cubicBezTo>
                  <a:cubicBezTo>
                    <a:pt x="998" y="1801"/>
                    <a:pt x="1090" y="1811"/>
                    <a:pt x="1181" y="1811"/>
                  </a:cubicBezTo>
                  <a:cubicBezTo>
                    <a:pt x="1273" y="1811"/>
                    <a:pt x="1364" y="1801"/>
                    <a:pt x="1466" y="1781"/>
                  </a:cubicBezTo>
                  <a:cubicBezTo>
                    <a:pt x="2280" y="1455"/>
                    <a:pt x="2239" y="275"/>
                    <a:pt x="1385" y="31"/>
                  </a:cubicBezTo>
                  <a:cubicBezTo>
                    <a:pt x="1283" y="11"/>
                    <a:pt x="1191" y="0"/>
                    <a:pt x="1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6612237" y="1856302"/>
              <a:ext cx="53955" cy="37187"/>
            </a:xfrm>
            <a:custGeom>
              <a:avLst/>
              <a:gdLst/>
              <a:ahLst/>
              <a:cxnLst/>
              <a:rect l="l" t="t" r="r" b="b"/>
              <a:pathLst>
                <a:path w="1995" h="1375" extrusionOk="0">
                  <a:moveTo>
                    <a:pt x="1669" y="1"/>
                  </a:moveTo>
                  <a:lnTo>
                    <a:pt x="855" y="326"/>
                  </a:lnTo>
                  <a:lnTo>
                    <a:pt x="1" y="611"/>
                  </a:lnTo>
                  <a:cubicBezTo>
                    <a:pt x="82" y="977"/>
                    <a:pt x="326" y="1262"/>
                    <a:pt x="693" y="1344"/>
                  </a:cubicBezTo>
                  <a:cubicBezTo>
                    <a:pt x="774" y="1364"/>
                    <a:pt x="855" y="1374"/>
                    <a:pt x="942" y="1374"/>
                  </a:cubicBezTo>
                  <a:cubicBezTo>
                    <a:pt x="1028" y="1374"/>
                    <a:pt x="1120" y="1364"/>
                    <a:pt x="1222" y="1344"/>
                  </a:cubicBezTo>
                  <a:cubicBezTo>
                    <a:pt x="1751" y="1140"/>
                    <a:pt x="1995" y="489"/>
                    <a:pt x="1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6551737" y="1902819"/>
              <a:ext cx="57227" cy="49006"/>
            </a:xfrm>
            <a:custGeom>
              <a:avLst/>
              <a:gdLst/>
              <a:ahLst/>
              <a:cxnLst/>
              <a:rect l="l" t="t" r="r" b="b"/>
              <a:pathLst>
                <a:path w="2116" h="1812" extrusionOk="0">
                  <a:moveTo>
                    <a:pt x="1111" y="0"/>
                  </a:moveTo>
                  <a:cubicBezTo>
                    <a:pt x="455" y="0"/>
                    <a:pt x="0" y="752"/>
                    <a:pt x="366" y="1374"/>
                  </a:cubicBezTo>
                  <a:cubicBezTo>
                    <a:pt x="541" y="1672"/>
                    <a:pt x="830" y="1811"/>
                    <a:pt x="1119" y="1811"/>
                  </a:cubicBezTo>
                  <a:cubicBezTo>
                    <a:pt x="1499" y="1811"/>
                    <a:pt x="1878" y="1569"/>
                    <a:pt x="1994" y="1129"/>
                  </a:cubicBezTo>
                  <a:cubicBezTo>
                    <a:pt x="2116" y="641"/>
                    <a:pt x="1831" y="153"/>
                    <a:pt x="1342" y="31"/>
                  </a:cubicBezTo>
                  <a:cubicBezTo>
                    <a:pt x="1263" y="10"/>
                    <a:pt x="1186" y="0"/>
                    <a:pt x="1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6518851" y="2027253"/>
              <a:ext cx="56010" cy="39296"/>
            </a:xfrm>
            <a:custGeom>
              <a:avLst/>
              <a:gdLst/>
              <a:ahLst/>
              <a:cxnLst/>
              <a:rect l="l" t="t" r="r" b="b"/>
              <a:pathLst>
                <a:path w="2071" h="1453" extrusionOk="0">
                  <a:moveTo>
                    <a:pt x="1193" y="0"/>
                  </a:moveTo>
                  <a:cubicBezTo>
                    <a:pt x="492" y="0"/>
                    <a:pt x="0" y="826"/>
                    <a:pt x="442" y="1453"/>
                  </a:cubicBezTo>
                  <a:lnTo>
                    <a:pt x="1256" y="1168"/>
                  </a:lnTo>
                  <a:lnTo>
                    <a:pt x="2070" y="883"/>
                  </a:lnTo>
                  <a:cubicBezTo>
                    <a:pt x="2070" y="476"/>
                    <a:pt x="1785" y="150"/>
                    <a:pt x="1419" y="28"/>
                  </a:cubicBezTo>
                  <a:cubicBezTo>
                    <a:pt x="1342" y="9"/>
                    <a:pt x="126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6472468" y="2021411"/>
              <a:ext cx="24232" cy="46247"/>
            </a:xfrm>
            <a:custGeom>
              <a:avLst/>
              <a:gdLst/>
              <a:ahLst/>
              <a:cxnLst/>
              <a:rect l="l" t="t" r="r" b="b"/>
              <a:pathLst>
                <a:path w="896" h="1710" extrusionOk="0">
                  <a:moveTo>
                    <a:pt x="367" y="0"/>
                  </a:moveTo>
                  <a:lnTo>
                    <a:pt x="204" y="692"/>
                  </a:lnTo>
                  <a:lnTo>
                    <a:pt x="0" y="1709"/>
                  </a:lnTo>
                  <a:cubicBezTo>
                    <a:pt x="407" y="1669"/>
                    <a:pt x="733" y="1425"/>
                    <a:pt x="814" y="1058"/>
                  </a:cubicBezTo>
                  <a:cubicBezTo>
                    <a:pt x="896" y="855"/>
                    <a:pt x="855" y="692"/>
                    <a:pt x="814" y="529"/>
                  </a:cubicBezTo>
                  <a:cubicBezTo>
                    <a:pt x="733" y="285"/>
                    <a:pt x="570" y="122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6477958" y="1904739"/>
              <a:ext cx="55064" cy="38269"/>
            </a:xfrm>
            <a:custGeom>
              <a:avLst/>
              <a:gdLst/>
              <a:ahLst/>
              <a:cxnLst/>
              <a:rect l="l" t="t" r="r" b="b"/>
              <a:pathLst>
                <a:path w="2036" h="1415" extrusionOk="0">
                  <a:moveTo>
                    <a:pt x="1669" y="0"/>
                  </a:moveTo>
                  <a:lnTo>
                    <a:pt x="855" y="285"/>
                  </a:lnTo>
                  <a:lnTo>
                    <a:pt x="1" y="570"/>
                  </a:lnTo>
                  <a:cubicBezTo>
                    <a:pt x="41" y="936"/>
                    <a:pt x="286" y="1262"/>
                    <a:pt x="652" y="1384"/>
                  </a:cubicBezTo>
                  <a:cubicBezTo>
                    <a:pt x="733" y="1404"/>
                    <a:pt x="825" y="1415"/>
                    <a:pt x="916" y="1415"/>
                  </a:cubicBezTo>
                  <a:cubicBezTo>
                    <a:pt x="1008" y="1415"/>
                    <a:pt x="1100" y="1404"/>
                    <a:pt x="1181" y="1384"/>
                  </a:cubicBezTo>
                  <a:cubicBezTo>
                    <a:pt x="1791" y="1181"/>
                    <a:pt x="2036" y="489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6431739" y="1951202"/>
              <a:ext cx="42947" cy="34996"/>
            </a:xfrm>
            <a:custGeom>
              <a:avLst/>
              <a:gdLst/>
              <a:ahLst/>
              <a:cxnLst/>
              <a:rect l="l" t="t" r="r" b="b"/>
              <a:pathLst>
                <a:path w="1588" h="1294" extrusionOk="0">
                  <a:moveTo>
                    <a:pt x="586" y="0"/>
                  </a:moveTo>
                  <a:cubicBezTo>
                    <a:pt x="380" y="0"/>
                    <a:pt x="179" y="76"/>
                    <a:pt x="0" y="195"/>
                  </a:cubicBezTo>
                  <a:lnTo>
                    <a:pt x="1384" y="1294"/>
                  </a:lnTo>
                  <a:cubicBezTo>
                    <a:pt x="1384" y="1212"/>
                    <a:pt x="1425" y="1172"/>
                    <a:pt x="1425" y="1131"/>
                  </a:cubicBezTo>
                  <a:cubicBezTo>
                    <a:pt x="1588" y="643"/>
                    <a:pt x="1262" y="154"/>
                    <a:pt x="814" y="32"/>
                  </a:cubicBezTo>
                  <a:cubicBezTo>
                    <a:pt x="738" y="10"/>
                    <a:pt x="662" y="0"/>
                    <a:pt x="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6285344" y="2321449"/>
              <a:ext cx="217956" cy="207408"/>
            </a:xfrm>
            <a:custGeom>
              <a:avLst/>
              <a:gdLst/>
              <a:ahLst/>
              <a:cxnLst/>
              <a:rect l="l" t="t" r="r" b="b"/>
              <a:pathLst>
                <a:path w="8059" h="7669" extrusionOk="0">
                  <a:moveTo>
                    <a:pt x="3811" y="1"/>
                  </a:moveTo>
                  <a:cubicBezTo>
                    <a:pt x="3725" y="1"/>
                    <a:pt x="3640" y="42"/>
                    <a:pt x="3582" y="139"/>
                  </a:cubicBezTo>
                  <a:lnTo>
                    <a:pt x="2727" y="2214"/>
                  </a:lnTo>
                  <a:cubicBezTo>
                    <a:pt x="2687" y="2296"/>
                    <a:pt x="2605" y="2377"/>
                    <a:pt x="2524" y="2377"/>
                  </a:cubicBezTo>
                  <a:lnTo>
                    <a:pt x="326" y="2906"/>
                  </a:lnTo>
                  <a:cubicBezTo>
                    <a:pt x="82" y="2947"/>
                    <a:pt x="1" y="3272"/>
                    <a:pt x="204" y="3394"/>
                  </a:cubicBezTo>
                  <a:lnTo>
                    <a:pt x="1954" y="4860"/>
                  </a:lnTo>
                  <a:cubicBezTo>
                    <a:pt x="1995" y="4900"/>
                    <a:pt x="2036" y="5022"/>
                    <a:pt x="2036" y="5104"/>
                  </a:cubicBezTo>
                  <a:lnTo>
                    <a:pt x="1832" y="7342"/>
                  </a:lnTo>
                  <a:cubicBezTo>
                    <a:pt x="1801" y="7529"/>
                    <a:pt x="1937" y="7668"/>
                    <a:pt x="2094" y="7668"/>
                  </a:cubicBezTo>
                  <a:cubicBezTo>
                    <a:pt x="2142" y="7668"/>
                    <a:pt x="2191" y="7655"/>
                    <a:pt x="2239" y="7627"/>
                  </a:cubicBezTo>
                  <a:lnTo>
                    <a:pt x="4152" y="6406"/>
                  </a:lnTo>
                  <a:cubicBezTo>
                    <a:pt x="4193" y="6386"/>
                    <a:pt x="4243" y="6375"/>
                    <a:pt x="4294" y="6375"/>
                  </a:cubicBezTo>
                  <a:cubicBezTo>
                    <a:pt x="4345" y="6375"/>
                    <a:pt x="4396" y="6386"/>
                    <a:pt x="4437" y="6406"/>
                  </a:cubicBezTo>
                  <a:lnTo>
                    <a:pt x="6512" y="7301"/>
                  </a:lnTo>
                  <a:cubicBezTo>
                    <a:pt x="6554" y="7327"/>
                    <a:pt x="6598" y="7338"/>
                    <a:pt x="6640" y="7338"/>
                  </a:cubicBezTo>
                  <a:cubicBezTo>
                    <a:pt x="6803" y="7338"/>
                    <a:pt x="6943" y="7170"/>
                    <a:pt x="6879" y="6976"/>
                  </a:cubicBezTo>
                  <a:lnTo>
                    <a:pt x="6349" y="4778"/>
                  </a:lnTo>
                  <a:cubicBezTo>
                    <a:pt x="6309" y="4697"/>
                    <a:pt x="6349" y="4615"/>
                    <a:pt x="6390" y="4534"/>
                  </a:cubicBezTo>
                  <a:lnTo>
                    <a:pt x="7896" y="2865"/>
                  </a:lnTo>
                  <a:cubicBezTo>
                    <a:pt x="8059" y="2662"/>
                    <a:pt x="7937" y="2377"/>
                    <a:pt x="7692" y="2377"/>
                  </a:cubicBezTo>
                  <a:lnTo>
                    <a:pt x="5454" y="2214"/>
                  </a:lnTo>
                  <a:cubicBezTo>
                    <a:pt x="5373" y="2214"/>
                    <a:pt x="5291" y="2173"/>
                    <a:pt x="5251" y="2092"/>
                  </a:cubicBezTo>
                  <a:lnTo>
                    <a:pt x="4070" y="139"/>
                  </a:lnTo>
                  <a:cubicBezTo>
                    <a:pt x="4006" y="53"/>
                    <a:pt x="3908" y="1"/>
                    <a:pt x="3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6614455" y="2094379"/>
              <a:ext cx="608675" cy="550474"/>
            </a:xfrm>
            <a:custGeom>
              <a:avLst/>
              <a:gdLst/>
              <a:ahLst/>
              <a:cxnLst/>
              <a:rect l="l" t="t" r="r" b="b"/>
              <a:pathLst>
                <a:path w="22506" h="20354" extrusionOk="0">
                  <a:moveTo>
                    <a:pt x="11245" y="1"/>
                  </a:moveTo>
                  <a:cubicBezTo>
                    <a:pt x="7430" y="1"/>
                    <a:pt x="3854" y="2144"/>
                    <a:pt x="2116" y="5686"/>
                  </a:cubicBezTo>
                  <a:cubicBezTo>
                    <a:pt x="0" y="10000"/>
                    <a:pt x="1221" y="15209"/>
                    <a:pt x="5006" y="18180"/>
                  </a:cubicBezTo>
                  <a:cubicBezTo>
                    <a:pt x="6854" y="19630"/>
                    <a:pt x="9071" y="20353"/>
                    <a:pt x="11282" y="20353"/>
                  </a:cubicBezTo>
                  <a:cubicBezTo>
                    <a:pt x="13599" y="20353"/>
                    <a:pt x="15910" y="19559"/>
                    <a:pt x="17785" y="17976"/>
                  </a:cubicBezTo>
                  <a:cubicBezTo>
                    <a:pt x="21488" y="14883"/>
                    <a:pt x="22506" y="9633"/>
                    <a:pt x="20267" y="5401"/>
                  </a:cubicBezTo>
                  <a:cubicBezTo>
                    <a:pt x="18884" y="2878"/>
                    <a:pt x="16523" y="1006"/>
                    <a:pt x="13756" y="314"/>
                  </a:cubicBezTo>
                  <a:cubicBezTo>
                    <a:pt x="12918" y="103"/>
                    <a:pt x="12076" y="1"/>
                    <a:pt x="11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6870895" y="2102844"/>
              <a:ext cx="392369" cy="542847"/>
            </a:xfrm>
            <a:custGeom>
              <a:avLst/>
              <a:gdLst/>
              <a:ahLst/>
              <a:cxnLst/>
              <a:rect l="l" t="t" r="r" b="b"/>
              <a:pathLst>
                <a:path w="14508" h="20072" extrusionOk="0">
                  <a:moveTo>
                    <a:pt x="4274" y="1"/>
                  </a:moveTo>
                  <a:lnTo>
                    <a:pt x="4274" y="1"/>
                  </a:lnTo>
                  <a:cubicBezTo>
                    <a:pt x="7570" y="2239"/>
                    <a:pt x="9442" y="6065"/>
                    <a:pt x="9157" y="10053"/>
                  </a:cubicBezTo>
                  <a:cubicBezTo>
                    <a:pt x="8710" y="14815"/>
                    <a:pt x="5006" y="18884"/>
                    <a:pt x="1" y="19902"/>
                  </a:cubicBezTo>
                  <a:cubicBezTo>
                    <a:pt x="639" y="20016"/>
                    <a:pt x="1265" y="20071"/>
                    <a:pt x="1877" y="20071"/>
                  </a:cubicBezTo>
                  <a:cubicBezTo>
                    <a:pt x="9302" y="20071"/>
                    <a:pt x="14508" y="12006"/>
                    <a:pt x="10785" y="5088"/>
                  </a:cubicBezTo>
                  <a:cubicBezTo>
                    <a:pt x="9402" y="2565"/>
                    <a:pt x="7082" y="733"/>
                    <a:pt x="4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6337081" y="2368940"/>
              <a:ext cx="115590" cy="109559"/>
            </a:xfrm>
            <a:custGeom>
              <a:avLst/>
              <a:gdLst/>
              <a:ahLst/>
              <a:cxnLst/>
              <a:rect l="l" t="t" r="r" b="b"/>
              <a:pathLst>
                <a:path w="4274" h="4051" extrusionOk="0">
                  <a:moveTo>
                    <a:pt x="2015" y="0"/>
                  </a:moveTo>
                  <a:cubicBezTo>
                    <a:pt x="1954" y="0"/>
                    <a:pt x="1893" y="31"/>
                    <a:pt x="1873" y="92"/>
                  </a:cubicBezTo>
                  <a:lnTo>
                    <a:pt x="1425" y="1191"/>
                  </a:lnTo>
                  <a:cubicBezTo>
                    <a:pt x="1425" y="1231"/>
                    <a:pt x="1384" y="1272"/>
                    <a:pt x="1343" y="1272"/>
                  </a:cubicBezTo>
                  <a:lnTo>
                    <a:pt x="163" y="1557"/>
                  </a:lnTo>
                  <a:cubicBezTo>
                    <a:pt x="41" y="1557"/>
                    <a:pt x="0" y="1720"/>
                    <a:pt x="123" y="1801"/>
                  </a:cubicBezTo>
                  <a:lnTo>
                    <a:pt x="1018" y="2574"/>
                  </a:lnTo>
                  <a:cubicBezTo>
                    <a:pt x="1059" y="2615"/>
                    <a:pt x="1059" y="2656"/>
                    <a:pt x="1059" y="2697"/>
                  </a:cubicBezTo>
                  <a:lnTo>
                    <a:pt x="937" y="3877"/>
                  </a:lnTo>
                  <a:cubicBezTo>
                    <a:pt x="937" y="3977"/>
                    <a:pt x="1019" y="4050"/>
                    <a:pt x="1117" y="4050"/>
                  </a:cubicBezTo>
                  <a:cubicBezTo>
                    <a:pt x="1137" y="4050"/>
                    <a:pt x="1159" y="4047"/>
                    <a:pt x="1181" y="4040"/>
                  </a:cubicBezTo>
                  <a:lnTo>
                    <a:pt x="2198" y="3388"/>
                  </a:lnTo>
                  <a:lnTo>
                    <a:pt x="2361" y="3388"/>
                  </a:lnTo>
                  <a:lnTo>
                    <a:pt x="3419" y="3877"/>
                  </a:lnTo>
                  <a:cubicBezTo>
                    <a:pt x="3441" y="3884"/>
                    <a:pt x="3462" y="3887"/>
                    <a:pt x="3483" y="3887"/>
                  </a:cubicBezTo>
                  <a:cubicBezTo>
                    <a:pt x="3579" y="3887"/>
                    <a:pt x="3656" y="3814"/>
                    <a:pt x="3623" y="3714"/>
                  </a:cubicBezTo>
                  <a:lnTo>
                    <a:pt x="3338" y="2534"/>
                  </a:lnTo>
                  <a:cubicBezTo>
                    <a:pt x="3338" y="2493"/>
                    <a:pt x="3338" y="2452"/>
                    <a:pt x="3378" y="2412"/>
                  </a:cubicBezTo>
                  <a:lnTo>
                    <a:pt x="4152" y="1516"/>
                  </a:lnTo>
                  <a:cubicBezTo>
                    <a:pt x="4274" y="1435"/>
                    <a:pt x="4192" y="1272"/>
                    <a:pt x="4070" y="1272"/>
                  </a:cubicBezTo>
                  <a:lnTo>
                    <a:pt x="2890" y="1191"/>
                  </a:lnTo>
                  <a:cubicBezTo>
                    <a:pt x="2849" y="1191"/>
                    <a:pt x="2768" y="1150"/>
                    <a:pt x="2768" y="1109"/>
                  </a:cubicBezTo>
                  <a:lnTo>
                    <a:pt x="2157" y="92"/>
                  </a:lnTo>
                  <a:cubicBezTo>
                    <a:pt x="2137" y="31"/>
                    <a:pt x="2076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5632667" y="2113608"/>
              <a:ext cx="295007" cy="135928"/>
            </a:xfrm>
            <a:custGeom>
              <a:avLst/>
              <a:gdLst/>
              <a:ahLst/>
              <a:cxnLst/>
              <a:rect l="l" t="t" r="r" b="b"/>
              <a:pathLst>
                <a:path w="10908" h="5026" extrusionOk="0">
                  <a:moveTo>
                    <a:pt x="9872" y="0"/>
                  </a:moveTo>
                  <a:cubicBezTo>
                    <a:pt x="9770" y="0"/>
                    <a:pt x="9666" y="16"/>
                    <a:pt x="9564" y="50"/>
                  </a:cubicBezTo>
                  <a:lnTo>
                    <a:pt x="733" y="3225"/>
                  </a:lnTo>
                  <a:cubicBezTo>
                    <a:pt x="245" y="3388"/>
                    <a:pt x="0" y="3917"/>
                    <a:pt x="163" y="4405"/>
                  </a:cubicBezTo>
                  <a:cubicBezTo>
                    <a:pt x="292" y="4792"/>
                    <a:pt x="650" y="5025"/>
                    <a:pt x="1036" y="5025"/>
                  </a:cubicBezTo>
                  <a:cubicBezTo>
                    <a:pt x="1138" y="5025"/>
                    <a:pt x="1241" y="5009"/>
                    <a:pt x="1343" y="4975"/>
                  </a:cubicBezTo>
                  <a:lnTo>
                    <a:pt x="10175" y="1800"/>
                  </a:lnTo>
                  <a:cubicBezTo>
                    <a:pt x="10663" y="1597"/>
                    <a:pt x="10907" y="1068"/>
                    <a:pt x="10744" y="620"/>
                  </a:cubicBezTo>
                  <a:cubicBezTo>
                    <a:pt x="10616" y="234"/>
                    <a:pt x="10257" y="0"/>
                    <a:pt x="9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5709718" y="2327642"/>
              <a:ext cx="294980" cy="136523"/>
            </a:xfrm>
            <a:custGeom>
              <a:avLst/>
              <a:gdLst/>
              <a:ahLst/>
              <a:cxnLst/>
              <a:rect l="l" t="t" r="r" b="b"/>
              <a:pathLst>
                <a:path w="10907" h="5048" extrusionOk="0">
                  <a:moveTo>
                    <a:pt x="9918" y="0"/>
                  </a:moveTo>
                  <a:cubicBezTo>
                    <a:pt x="9801" y="0"/>
                    <a:pt x="9681" y="23"/>
                    <a:pt x="9564" y="72"/>
                  </a:cubicBezTo>
                  <a:lnTo>
                    <a:pt x="733" y="3247"/>
                  </a:lnTo>
                  <a:cubicBezTo>
                    <a:pt x="244" y="3410"/>
                    <a:pt x="0" y="3939"/>
                    <a:pt x="163" y="4427"/>
                  </a:cubicBezTo>
                  <a:cubicBezTo>
                    <a:pt x="292" y="4813"/>
                    <a:pt x="650" y="5047"/>
                    <a:pt x="1036" y="5047"/>
                  </a:cubicBezTo>
                  <a:cubicBezTo>
                    <a:pt x="1138" y="5047"/>
                    <a:pt x="1241" y="5031"/>
                    <a:pt x="1343" y="4997"/>
                  </a:cubicBezTo>
                  <a:lnTo>
                    <a:pt x="10174" y="1782"/>
                  </a:lnTo>
                  <a:cubicBezTo>
                    <a:pt x="10663" y="1619"/>
                    <a:pt x="10907" y="1090"/>
                    <a:pt x="10744" y="601"/>
                  </a:cubicBezTo>
                  <a:cubicBezTo>
                    <a:pt x="10621" y="231"/>
                    <a:pt x="10286" y="0"/>
                    <a:pt x="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5786742" y="2542271"/>
              <a:ext cx="296116" cy="136415"/>
            </a:xfrm>
            <a:custGeom>
              <a:avLst/>
              <a:gdLst/>
              <a:ahLst/>
              <a:cxnLst/>
              <a:rect l="l" t="t" r="r" b="b"/>
              <a:pathLst>
                <a:path w="10949" h="5044" extrusionOk="0">
                  <a:moveTo>
                    <a:pt x="9918" y="0"/>
                  </a:moveTo>
                  <a:cubicBezTo>
                    <a:pt x="9802" y="0"/>
                    <a:pt x="9682" y="23"/>
                    <a:pt x="9565" y="72"/>
                  </a:cubicBezTo>
                  <a:lnTo>
                    <a:pt x="734" y="3247"/>
                  </a:lnTo>
                  <a:cubicBezTo>
                    <a:pt x="245" y="3410"/>
                    <a:pt x="1" y="3939"/>
                    <a:pt x="164" y="4427"/>
                  </a:cubicBezTo>
                  <a:cubicBezTo>
                    <a:pt x="295" y="4788"/>
                    <a:pt x="664" y="5043"/>
                    <a:pt x="1058" y="5043"/>
                  </a:cubicBezTo>
                  <a:cubicBezTo>
                    <a:pt x="1153" y="5043"/>
                    <a:pt x="1249" y="5028"/>
                    <a:pt x="1344" y="4997"/>
                  </a:cubicBezTo>
                  <a:lnTo>
                    <a:pt x="10216" y="1782"/>
                  </a:lnTo>
                  <a:cubicBezTo>
                    <a:pt x="10704" y="1619"/>
                    <a:pt x="10948" y="1090"/>
                    <a:pt x="10745" y="601"/>
                  </a:cubicBezTo>
                  <a:cubicBezTo>
                    <a:pt x="10621" y="230"/>
                    <a:pt x="10286" y="0"/>
                    <a:pt x="9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5863794" y="2756386"/>
              <a:ext cx="296116" cy="135928"/>
            </a:xfrm>
            <a:custGeom>
              <a:avLst/>
              <a:gdLst/>
              <a:ahLst/>
              <a:cxnLst/>
              <a:rect l="l" t="t" r="r" b="b"/>
              <a:pathLst>
                <a:path w="10949" h="5026" extrusionOk="0">
                  <a:moveTo>
                    <a:pt x="9892" y="0"/>
                  </a:moveTo>
                  <a:cubicBezTo>
                    <a:pt x="9796" y="0"/>
                    <a:pt x="9699" y="17"/>
                    <a:pt x="9605" y="51"/>
                  </a:cubicBezTo>
                  <a:lnTo>
                    <a:pt x="733" y="3266"/>
                  </a:lnTo>
                  <a:cubicBezTo>
                    <a:pt x="245" y="3429"/>
                    <a:pt x="1" y="3958"/>
                    <a:pt x="204" y="4405"/>
                  </a:cubicBezTo>
                  <a:cubicBezTo>
                    <a:pt x="333" y="4792"/>
                    <a:pt x="691" y="5025"/>
                    <a:pt x="1077" y="5025"/>
                  </a:cubicBezTo>
                  <a:cubicBezTo>
                    <a:pt x="1179" y="5025"/>
                    <a:pt x="1283" y="5009"/>
                    <a:pt x="1384" y="4975"/>
                  </a:cubicBezTo>
                  <a:lnTo>
                    <a:pt x="10216" y="1801"/>
                  </a:lnTo>
                  <a:cubicBezTo>
                    <a:pt x="10704" y="1638"/>
                    <a:pt x="10948" y="1109"/>
                    <a:pt x="10745" y="620"/>
                  </a:cubicBezTo>
                  <a:cubicBezTo>
                    <a:pt x="10616" y="234"/>
                    <a:pt x="10258" y="0"/>
                    <a:pt x="9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5940845" y="2971529"/>
              <a:ext cx="296116" cy="135982"/>
            </a:xfrm>
            <a:custGeom>
              <a:avLst/>
              <a:gdLst/>
              <a:ahLst/>
              <a:cxnLst/>
              <a:rect l="l" t="t" r="r" b="b"/>
              <a:pathLst>
                <a:path w="10949" h="5028" extrusionOk="0">
                  <a:moveTo>
                    <a:pt x="9959" y="0"/>
                  </a:moveTo>
                  <a:cubicBezTo>
                    <a:pt x="9842" y="0"/>
                    <a:pt x="9722" y="23"/>
                    <a:pt x="9605" y="72"/>
                  </a:cubicBezTo>
                  <a:lnTo>
                    <a:pt x="733" y="3247"/>
                  </a:lnTo>
                  <a:cubicBezTo>
                    <a:pt x="285" y="3409"/>
                    <a:pt x="1" y="3939"/>
                    <a:pt x="204" y="4427"/>
                  </a:cubicBezTo>
                  <a:cubicBezTo>
                    <a:pt x="328" y="4798"/>
                    <a:pt x="663" y="5028"/>
                    <a:pt x="1031" y="5028"/>
                  </a:cubicBezTo>
                  <a:cubicBezTo>
                    <a:pt x="1147" y="5028"/>
                    <a:pt x="1267" y="5005"/>
                    <a:pt x="1384" y="4956"/>
                  </a:cubicBezTo>
                  <a:lnTo>
                    <a:pt x="10216" y="1782"/>
                  </a:lnTo>
                  <a:cubicBezTo>
                    <a:pt x="10704" y="1619"/>
                    <a:pt x="10948" y="1090"/>
                    <a:pt x="10785" y="601"/>
                  </a:cubicBezTo>
                  <a:cubicBezTo>
                    <a:pt x="10662" y="230"/>
                    <a:pt x="10327" y="0"/>
                    <a:pt x="9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6019005" y="3186753"/>
              <a:ext cx="294980" cy="135387"/>
            </a:xfrm>
            <a:custGeom>
              <a:avLst/>
              <a:gdLst/>
              <a:ahLst/>
              <a:cxnLst/>
              <a:rect l="l" t="t" r="r" b="b"/>
              <a:pathLst>
                <a:path w="10907" h="5006" extrusionOk="0">
                  <a:moveTo>
                    <a:pt x="9871" y="0"/>
                  </a:moveTo>
                  <a:cubicBezTo>
                    <a:pt x="9769" y="0"/>
                    <a:pt x="9666" y="16"/>
                    <a:pt x="9564" y="50"/>
                  </a:cubicBezTo>
                  <a:lnTo>
                    <a:pt x="733" y="3225"/>
                  </a:lnTo>
                  <a:cubicBezTo>
                    <a:pt x="244" y="3387"/>
                    <a:pt x="0" y="3916"/>
                    <a:pt x="163" y="4405"/>
                  </a:cubicBezTo>
                  <a:cubicBezTo>
                    <a:pt x="286" y="4776"/>
                    <a:pt x="621" y="5006"/>
                    <a:pt x="989" y="5006"/>
                  </a:cubicBezTo>
                  <a:cubicBezTo>
                    <a:pt x="1106" y="5006"/>
                    <a:pt x="1226" y="4983"/>
                    <a:pt x="1343" y="4934"/>
                  </a:cubicBezTo>
                  <a:lnTo>
                    <a:pt x="10174" y="1800"/>
                  </a:lnTo>
                  <a:cubicBezTo>
                    <a:pt x="10663" y="1597"/>
                    <a:pt x="10907" y="1068"/>
                    <a:pt x="10744" y="620"/>
                  </a:cubicBezTo>
                  <a:cubicBezTo>
                    <a:pt x="10615" y="234"/>
                    <a:pt x="10257" y="0"/>
                    <a:pt x="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6096029" y="3400274"/>
              <a:ext cx="295007" cy="136361"/>
            </a:xfrm>
            <a:custGeom>
              <a:avLst/>
              <a:gdLst/>
              <a:ahLst/>
              <a:cxnLst/>
              <a:rect l="l" t="t" r="r" b="b"/>
              <a:pathLst>
                <a:path w="10908" h="5042" extrusionOk="0">
                  <a:moveTo>
                    <a:pt x="9872" y="0"/>
                  </a:moveTo>
                  <a:cubicBezTo>
                    <a:pt x="9770" y="0"/>
                    <a:pt x="9667" y="17"/>
                    <a:pt x="9565" y="51"/>
                  </a:cubicBezTo>
                  <a:lnTo>
                    <a:pt x="733" y="3266"/>
                  </a:lnTo>
                  <a:cubicBezTo>
                    <a:pt x="245" y="3428"/>
                    <a:pt x="1" y="3957"/>
                    <a:pt x="164" y="4446"/>
                  </a:cubicBezTo>
                  <a:cubicBezTo>
                    <a:pt x="290" y="4793"/>
                    <a:pt x="636" y="5042"/>
                    <a:pt x="1012" y="5042"/>
                  </a:cubicBezTo>
                  <a:cubicBezTo>
                    <a:pt x="1122" y="5042"/>
                    <a:pt x="1234" y="5021"/>
                    <a:pt x="1344" y="4975"/>
                  </a:cubicBezTo>
                  <a:lnTo>
                    <a:pt x="10216" y="1800"/>
                  </a:lnTo>
                  <a:cubicBezTo>
                    <a:pt x="10663" y="1638"/>
                    <a:pt x="10908" y="1109"/>
                    <a:pt x="10745" y="620"/>
                  </a:cubicBezTo>
                  <a:cubicBezTo>
                    <a:pt x="10616" y="234"/>
                    <a:pt x="10258" y="0"/>
                    <a:pt x="9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173080" y="3614903"/>
              <a:ext cx="296116" cy="136361"/>
            </a:xfrm>
            <a:custGeom>
              <a:avLst/>
              <a:gdLst/>
              <a:ahLst/>
              <a:cxnLst/>
              <a:rect l="l" t="t" r="r" b="b"/>
              <a:pathLst>
                <a:path w="10949" h="5042" extrusionOk="0">
                  <a:moveTo>
                    <a:pt x="9872" y="0"/>
                  </a:moveTo>
                  <a:cubicBezTo>
                    <a:pt x="9770" y="0"/>
                    <a:pt x="9666" y="16"/>
                    <a:pt x="9564" y="50"/>
                  </a:cubicBezTo>
                  <a:lnTo>
                    <a:pt x="733" y="3266"/>
                  </a:lnTo>
                  <a:cubicBezTo>
                    <a:pt x="245" y="3428"/>
                    <a:pt x="1" y="3957"/>
                    <a:pt x="163" y="4446"/>
                  </a:cubicBezTo>
                  <a:cubicBezTo>
                    <a:pt x="321" y="4793"/>
                    <a:pt x="674" y="5042"/>
                    <a:pt x="1033" y="5042"/>
                  </a:cubicBezTo>
                  <a:cubicBezTo>
                    <a:pt x="1138" y="5042"/>
                    <a:pt x="1243" y="5021"/>
                    <a:pt x="1344" y="4975"/>
                  </a:cubicBezTo>
                  <a:lnTo>
                    <a:pt x="10216" y="1800"/>
                  </a:lnTo>
                  <a:cubicBezTo>
                    <a:pt x="10704" y="1638"/>
                    <a:pt x="10948" y="1109"/>
                    <a:pt x="10745" y="620"/>
                  </a:cubicBezTo>
                  <a:cubicBezTo>
                    <a:pt x="10616" y="234"/>
                    <a:pt x="10258" y="0"/>
                    <a:pt x="9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7013990" y="2293646"/>
              <a:ext cx="105692" cy="80215"/>
            </a:xfrm>
            <a:custGeom>
              <a:avLst/>
              <a:gdLst/>
              <a:ahLst/>
              <a:cxnLst/>
              <a:rect l="l" t="t" r="r" b="b"/>
              <a:pathLst>
                <a:path w="3908" h="2966" extrusionOk="0">
                  <a:moveTo>
                    <a:pt x="2298" y="1"/>
                  </a:moveTo>
                  <a:cubicBezTo>
                    <a:pt x="1972" y="1"/>
                    <a:pt x="1626" y="87"/>
                    <a:pt x="1303" y="271"/>
                  </a:cubicBezTo>
                  <a:cubicBezTo>
                    <a:pt x="407" y="719"/>
                    <a:pt x="0" y="1655"/>
                    <a:pt x="366" y="2347"/>
                  </a:cubicBezTo>
                  <a:cubicBezTo>
                    <a:pt x="593" y="2750"/>
                    <a:pt x="1069" y="2966"/>
                    <a:pt x="1602" y="2966"/>
                  </a:cubicBezTo>
                  <a:cubicBezTo>
                    <a:pt x="1930" y="2966"/>
                    <a:pt x="2279" y="2884"/>
                    <a:pt x="2605" y="2713"/>
                  </a:cubicBezTo>
                  <a:cubicBezTo>
                    <a:pt x="3500" y="2225"/>
                    <a:pt x="3907" y="1329"/>
                    <a:pt x="3541" y="638"/>
                  </a:cubicBezTo>
                  <a:cubicBezTo>
                    <a:pt x="3313" y="233"/>
                    <a:pt x="2834" y="1"/>
                    <a:pt x="2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6754223" y="2432333"/>
              <a:ext cx="105692" cy="81000"/>
            </a:xfrm>
            <a:custGeom>
              <a:avLst/>
              <a:gdLst/>
              <a:ahLst/>
              <a:cxnLst/>
              <a:rect l="l" t="t" r="r" b="b"/>
              <a:pathLst>
                <a:path w="3908" h="2995" extrusionOk="0">
                  <a:moveTo>
                    <a:pt x="2298" y="1"/>
                  </a:moveTo>
                  <a:cubicBezTo>
                    <a:pt x="1973" y="1"/>
                    <a:pt x="1626" y="86"/>
                    <a:pt x="1303" y="271"/>
                  </a:cubicBezTo>
                  <a:cubicBezTo>
                    <a:pt x="408" y="760"/>
                    <a:pt x="1" y="1655"/>
                    <a:pt x="367" y="2347"/>
                  </a:cubicBezTo>
                  <a:cubicBezTo>
                    <a:pt x="591" y="2769"/>
                    <a:pt x="1057" y="2994"/>
                    <a:pt x="1581" y="2994"/>
                  </a:cubicBezTo>
                  <a:cubicBezTo>
                    <a:pt x="1915" y="2994"/>
                    <a:pt x="2273" y="2903"/>
                    <a:pt x="2605" y="2713"/>
                  </a:cubicBezTo>
                  <a:cubicBezTo>
                    <a:pt x="3501" y="2265"/>
                    <a:pt x="3908" y="1329"/>
                    <a:pt x="3541" y="637"/>
                  </a:cubicBezTo>
                  <a:cubicBezTo>
                    <a:pt x="3314" y="233"/>
                    <a:pt x="2834" y="1"/>
                    <a:pt x="2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6064116" y="2030661"/>
              <a:ext cx="276292" cy="267421"/>
            </a:xfrm>
            <a:custGeom>
              <a:avLst/>
              <a:gdLst/>
              <a:ahLst/>
              <a:cxnLst/>
              <a:rect l="l" t="t" r="r" b="b"/>
              <a:pathLst>
                <a:path w="10216" h="9888" extrusionOk="0">
                  <a:moveTo>
                    <a:pt x="2924" y="0"/>
                  </a:moveTo>
                  <a:cubicBezTo>
                    <a:pt x="2736" y="0"/>
                    <a:pt x="2565" y="143"/>
                    <a:pt x="2565" y="350"/>
                  </a:cubicBezTo>
                  <a:lnTo>
                    <a:pt x="2687" y="3240"/>
                  </a:lnTo>
                  <a:cubicBezTo>
                    <a:pt x="2687" y="3362"/>
                    <a:pt x="2646" y="3484"/>
                    <a:pt x="2524" y="3565"/>
                  </a:cubicBezTo>
                  <a:lnTo>
                    <a:pt x="245" y="5274"/>
                  </a:lnTo>
                  <a:cubicBezTo>
                    <a:pt x="1" y="5478"/>
                    <a:pt x="82" y="5844"/>
                    <a:pt x="367" y="5926"/>
                  </a:cubicBezTo>
                  <a:lnTo>
                    <a:pt x="3134" y="6699"/>
                  </a:lnTo>
                  <a:cubicBezTo>
                    <a:pt x="3256" y="6740"/>
                    <a:pt x="3338" y="6821"/>
                    <a:pt x="3378" y="6943"/>
                  </a:cubicBezTo>
                  <a:lnTo>
                    <a:pt x="4315" y="9629"/>
                  </a:lnTo>
                  <a:cubicBezTo>
                    <a:pt x="4384" y="9791"/>
                    <a:pt x="4533" y="9888"/>
                    <a:pt x="4678" y="9888"/>
                  </a:cubicBezTo>
                  <a:cubicBezTo>
                    <a:pt x="4788" y="9888"/>
                    <a:pt x="4896" y="9833"/>
                    <a:pt x="4966" y="9710"/>
                  </a:cubicBezTo>
                  <a:lnTo>
                    <a:pt x="6553" y="7309"/>
                  </a:lnTo>
                  <a:cubicBezTo>
                    <a:pt x="6634" y="7228"/>
                    <a:pt x="6756" y="7187"/>
                    <a:pt x="6878" y="7146"/>
                  </a:cubicBezTo>
                  <a:lnTo>
                    <a:pt x="9727" y="7106"/>
                  </a:lnTo>
                  <a:cubicBezTo>
                    <a:pt x="10053" y="7106"/>
                    <a:pt x="10216" y="6740"/>
                    <a:pt x="10012" y="6536"/>
                  </a:cubicBezTo>
                  <a:lnTo>
                    <a:pt x="8221" y="4257"/>
                  </a:lnTo>
                  <a:cubicBezTo>
                    <a:pt x="8140" y="4176"/>
                    <a:pt x="8140" y="4053"/>
                    <a:pt x="8181" y="3931"/>
                  </a:cubicBezTo>
                  <a:lnTo>
                    <a:pt x="8995" y="1205"/>
                  </a:lnTo>
                  <a:cubicBezTo>
                    <a:pt x="9061" y="937"/>
                    <a:pt x="8882" y="725"/>
                    <a:pt x="8657" y="725"/>
                  </a:cubicBezTo>
                  <a:cubicBezTo>
                    <a:pt x="8608" y="725"/>
                    <a:pt x="8557" y="735"/>
                    <a:pt x="8506" y="757"/>
                  </a:cubicBezTo>
                  <a:lnTo>
                    <a:pt x="5820" y="1774"/>
                  </a:lnTo>
                  <a:cubicBezTo>
                    <a:pt x="5788" y="1785"/>
                    <a:pt x="5755" y="1790"/>
                    <a:pt x="5723" y="1790"/>
                  </a:cubicBezTo>
                  <a:cubicBezTo>
                    <a:pt x="5636" y="1790"/>
                    <a:pt x="5554" y="1753"/>
                    <a:pt x="5495" y="1693"/>
                  </a:cubicBezTo>
                  <a:lnTo>
                    <a:pt x="3134" y="65"/>
                  </a:lnTo>
                  <a:cubicBezTo>
                    <a:pt x="3068" y="21"/>
                    <a:pt x="2995" y="0"/>
                    <a:pt x="2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280936" y="2620566"/>
              <a:ext cx="241079" cy="229666"/>
            </a:xfrm>
            <a:custGeom>
              <a:avLst/>
              <a:gdLst/>
              <a:ahLst/>
              <a:cxnLst/>
              <a:rect l="l" t="t" r="r" b="b"/>
              <a:pathLst>
                <a:path w="8914" h="8492" extrusionOk="0">
                  <a:moveTo>
                    <a:pt x="4625" y="0"/>
                  </a:moveTo>
                  <a:cubicBezTo>
                    <a:pt x="4518" y="0"/>
                    <a:pt x="4414" y="51"/>
                    <a:pt x="4356" y="148"/>
                  </a:cubicBezTo>
                  <a:lnTo>
                    <a:pt x="3135" y="2346"/>
                  </a:lnTo>
                  <a:cubicBezTo>
                    <a:pt x="3053" y="2427"/>
                    <a:pt x="2972" y="2468"/>
                    <a:pt x="2890" y="2509"/>
                  </a:cubicBezTo>
                  <a:lnTo>
                    <a:pt x="367" y="2712"/>
                  </a:lnTo>
                  <a:cubicBezTo>
                    <a:pt x="123" y="2753"/>
                    <a:pt x="1" y="3078"/>
                    <a:pt x="164" y="3282"/>
                  </a:cubicBezTo>
                  <a:lnTo>
                    <a:pt x="1873" y="5113"/>
                  </a:lnTo>
                  <a:cubicBezTo>
                    <a:pt x="1954" y="5195"/>
                    <a:pt x="1954" y="5276"/>
                    <a:pt x="1954" y="5398"/>
                  </a:cubicBezTo>
                  <a:lnTo>
                    <a:pt x="1385" y="7840"/>
                  </a:lnTo>
                  <a:cubicBezTo>
                    <a:pt x="1352" y="8034"/>
                    <a:pt x="1500" y="8202"/>
                    <a:pt x="1684" y="8202"/>
                  </a:cubicBezTo>
                  <a:cubicBezTo>
                    <a:pt x="1732" y="8202"/>
                    <a:pt x="1782" y="8191"/>
                    <a:pt x="1832" y="8166"/>
                  </a:cubicBezTo>
                  <a:lnTo>
                    <a:pt x="4111" y="7148"/>
                  </a:lnTo>
                  <a:cubicBezTo>
                    <a:pt x="4152" y="7128"/>
                    <a:pt x="4203" y="7118"/>
                    <a:pt x="4254" y="7118"/>
                  </a:cubicBezTo>
                  <a:cubicBezTo>
                    <a:pt x="4305" y="7118"/>
                    <a:pt x="4356" y="7128"/>
                    <a:pt x="4396" y="7148"/>
                  </a:cubicBezTo>
                  <a:lnTo>
                    <a:pt x="6553" y="8451"/>
                  </a:lnTo>
                  <a:cubicBezTo>
                    <a:pt x="6600" y="8479"/>
                    <a:pt x="6651" y="8492"/>
                    <a:pt x="6702" y="8492"/>
                  </a:cubicBezTo>
                  <a:cubicBezTo>
                    <a:pt x="6872" y="8492"/>
                    <a:pt x="7042" y="8344"/>
                    <a:pt x="7042" y="8125"/>
                  </a:cubicBezTo>
                  <a:lnTo>
                    <a:pt x="6757" y="5642"/>
                  </a:lnTo>
                  <a:cubicBezTo>
                    <a:pt x="6716" y="5561"/>
                    <a:pt x="6757" y="5439"/>
                    <a:pt x="6838" y="5358"/>
                  </a:cubicBezTo>
                  <a:lnTo>
                    <a:pt x="8710" y="3730"/>
                  </a:lnTo>
                  <a:cubicBezTo>
                    <a:pt x="8914" y="3567"/>
                    <a:pt x="8832" y="3241"/>
                    <a:pt x="8588" y="3201"/>
                  </a:cubicBezTo>
                  <a:lnTo>
                    <a:pt x="6146" y="2672"/>
                  </a:lnTo>
                  <a:cubicBezTo>
                    <a:pt x="6024" y="2631"/>
                    <a:pt x="5943" y="2590"/>
                    <a:pt x="5902" y="2468"/>
                  </a:cubicBezTo>
                  <a:lnTo>
                    <a:pt x="4925" y="189"/>
                  </a:lnTo>
                  <a:cubicBezTo>
                    <a:pt x="4861" y="61"/>
                    <a:pt x="4742" y="0"/>
                    <a:pt x="4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6332673" y="2678226"/>
              <a:ext cx="125516" cy="118917"/>
            </a:xfrm>
            <a:custGeom>
              <a:avLst/>
              <a:gdLst/>
              <a:ahLst/>
              <a:cxnLst/>
              <a:rect l="l" t="t" r="r" b="b"/>
              <a:pathLst>
                <a:path w="4641" h="4397" extrusionOk="0">
                  <a:moveTo>
                    <a:pt x="2407" y="0"/>
                  </a:moveTo>
                  <a:cubicBezTo>
                    <a:pt x="2351" y="0"/>
                    <a:pt x="2300" y="31"/>
                    <a:pt x="2280" y="92"/>
                  </a:cubicBezTo>
                  <a:lnTo>
                    <a:pt x="1629" y="1191"/>
                  </a:lnTo>
                  <a:cubicBezTo>
                    <a:pt x="1588" y="1231"/>
                    <a:pt x="1547" y="1272"/>
                    <a:pt x="1506" y="1272"/>
                  </a:cubicBezTo>
                  <a:lnTo>
                    <a:pt x="204" y="1394"/>
                  </a:lnTo>
                  <a:cubicBezTo>
                    <a:pt x="41" y="1394"/>
                    <a:pt x="1" y="1598"/>
                    <a:pt x="123" y="1679"/>
                  </a:cubicBezTo>
                  <a:lnTo>
                    <a:pt x="977" y="2656"/>
                  </a:lnTo>
                  <a:cubicBezTo>
                    <a:pt x="1018" y="2696"/>
                    <a:pt x="1059" y="2737"/>
                    <a:pt x="1018" y="2778"/>
                  </a:cubicBezTo>
                  <a:lnTo>
                    <a:pt x="733" y="4080"/>
                  </a:lnTo>
                  <a:cubicBezTo>
                    <a:pt x="702" y="4175"/>
                    <a:pt x="792" y="4269"/>
                    <a:pt x="891" y="4269"/>
                  </a:cubicBezTo>
                  <a:cubicBezTo>
                    <a:pt x="920" y="4269"/>
                    <a:pt x="950" y="4261"/>
                    <a:pt x="977" y="4243"/>
                  </a:cubicBezTo>
                  <a:lnTo>
                    <a:pt x="2158" y="3714"/>
                  </a:lnTo>
                  <a:cubicBezTo>
                    <a:pt x="2178" y="3694"/>
                    <a:pt x="2198" y="3683"/>
                    <a:pt x="2224" y="3683"/>
                  </a:cubicBezTo>
                  <a:cubicBezTo>
                    <a:pt x="2249" y="3683"/>
                    <a:pt x="2280" y="3694"/>
                    <a:pt x="2320" y="3714"/>
                  </a:cubicBezTo>
                  <a:lnTo>
                    <a:pt x="3419" y="4365"/>
                  </a:lnTo>
                  <a:cubicBezTo>
                    <a:pt x="3452" y="4387"/>
                    <a:pt x="3488" y="4397"/>
                    <a:pt x="3521" y="4397"/>
                  </a:cubicBezTo>
                  <a:cubicBezTo>
                    <a:pt x="3614" y="4397"/>
                    <a:pt x="3693" y="4321"/>
                    <a:pt x="3663" y="4202"/>
                  </a:cubicBezTo>
                  <a:lnTo>
                    <a:pt x="3501" y="2941"/>
                  </a:lnTo>
                  <a:cubicBezTo>
                    <a:pt x="3501" y="2859"/>
                    <a:pt x="3541" y="2819"/>
                    <a:pt x="3582" y="2778"/>
                  </a:cubicBezTo>
                  <a:lnTo>
                    <a:pt x="4559" y="1923"/>
                  </a:lnTo>
                  <a:cubicBezTo>
                    <a:pt x="4640" y="1801"/>
                    <a:pt x="4599" y="1638"/>
                    <a:pt x="4477" y="1638"/>
                  </a:cubicBezTo>
                  <a:lnTo>
                    <a:pt x="3216" y="1353"/>
                  </a:lnTo>
                  <a:cubicBezTo>
                    <a:pt x="3134" y="1353"/>
                    <a:pt x="3094" y="1313"/>
                    <a:pt x="3094" y="1272"/>
                  </a:cubicBezTo>
                  <a:lnTo>
                    <a:pt x="2565" y="92"/>
                  </a:lnTo>
                  <a:cubicBezTo>
                    <a:pt x="2524" y="31"/>
                    <a:pt x="2463" y="0"/>
                    <a:pt x="2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6122452" y="2079747"/>
              <a:ext cx="157429" cy="153616"/>
            </a:xfrm>
            <a:custGeom>
              <a:avLst/>
              <a:gdLst/>
              <a:ahLst/>
              <a:cxnLst/>
              <a:rect l="l" t="t" r="r" b="b"/>
              <a:pathLst>
                <a:path w="5821" h="5680" extrusionOk="0">
                  <a:moveTo>
                    <a:pt x="1653" y="0"/>
                  </a:moveTo>
                  <a:cubicBezTo>
                    <a:pt x="1556" y="0"/>
                    <a:pt x="1466" y="54"/>
                    <a:pt x="1466" y="163"/>
                  </a:cubicBezTo>
                  <a:lnTo>
                    <a:pt x="1547" y="1832"/>
                  </a:lnTo>
                  <a:cubicBezTo>
                    <a:pt x="1547" y="1913"/>
                    <a:pt x="1506" y="1954"/>
                    <a:pt x="1466" y="1994"/>
                  </a:cubicBezTo>
                  <a:lnTo>
                    <a:pt x="123" y="3012"/>
                  </a:lnTo>
                  <a:cubicBezTo>
                    <a:pt x="1" y="3134"/>
                    <a:pt x="41" y="3337"/>
                    <a:pt x="204" y="3378"/>
                  </a:cubicBezTo>
                  <a:lnTo>
                    <a:pt x="1791" y="3826"/>
                  </a:lnTo>
                  <a:cubicBezTo>
                    <a:pt x="1873" y="3866"/>
                    <a:pt x="1913" y="3907"/>
                    <a:pt x="1954" y="3988"/>
                  </a:cubicBezTo>
                  <a:lnTo>
                    <a:pt x="2483" y="5535"/>
                  </a:lnTo>
                  <a:cubicBezTo>
                    <a:pt x="2506" y="5626"/>
                    <a:pt x="2593" y="5679"/>
                    <a:pt x="2679" y="5679"/>
                  </a:cubicBezTo>
                  <a:cubicBezTo>
                    <a:pt x="2747" y="5679"/>
                    <a:pt x="2814" y="5647"/>
                    <a:pt x="2849" y="5576"/>
                  </a:cubicBezTo>
                  <a:lnTo>
                    <a:pt x="3745" y="4192"/>
                  </a:lnTo>
                  <a:cubicBezTo>
                    <a:pt x="3785" y="4151"/>
                    <a:pt x="3826" y="4111"/>
                    <a:pt x="3907" y="4111"/>
                  </a:cubicBezTo>
                  <a:lnTo>
                    <a:pt x="5576" y="4070"/>
                  </a:lnTo>
                  <a:cubicBezTo>
                    <a:pt x="5739" y="4070"/>
                    <a:pt x="5820" y="3866"/>
                    <a:pt x="5698" y="3744"/>
                  </a:cubicBezTo>
                  <a:lnTo>
                    <a:pt x="4681" y="2442"/>
                  </a:lnTo>
                  <a:cubicBezTo>
                    <a:pt x="4640" y="2401"/>
                    <a:pt x="4640" y="2320"/>
                    <a:pt x="4681" y="2279"/>
                  </a:cubicBezTo>
                  <a:lnTo>
                    <a:pt x="5128" y="692"/>
                  </a:lnTo>
                  <a:cubicBezTo>
                    <a:pt x="5201" y="546"/>
                    <a:pt x="5079" y="401"/>
                    <a:pt x="4935" y="401"/>
                  </a:cubicBezTo>
                  <a:cubicBezTo>
                    <a:pt x="4919" y="401"/>
                    <a:pt x="4901" y="403"/>
                    <a:pt x="4884" y="407"/>
                  </a:cubicBezTo>
                  <a:lnTo>
                    <a:pt x="3338" y="1018"/>
                  </a:lnTo>
                  <a:lnTo>
                    <a:pt x="3134" y="1018"/>
                  </a:lnTo>
                  <a:lnTo>
                    <a:pt x="1791" y="41"/>
                  </a:lnTo>
                  <a:cubicBezTo>
                    <a:pt x="1751" y="14"/>
                    <a:pt x="1701" y="0"/>
                    <a:pt x="1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5591937" y="1422635"/>
              <a:ext cx="2341123" cy="2493035"/>
            </a:xfrm>
            <a:custGeom>
              <a:avLst/>
              <a:gdLst/>
              <a:ahLst/>
              <a:cxnLst/>
              <a:rect l="l" t="t" r="r" b="b"/>
              <a:pathLst>
                <a:path w="86564" h="92181" extrusionOk="0">
                  <a:moveTo>
                    <a:pt x="11396" y="25518"/>
                  </a:moveTo>
                  <a:cubicBezTo>
                    <a:pt x="12454" y="25518"/>
                    <a:pt x="12698" y="26983"/>
                    <a:pt x="11681" y="27349"/>
                  </a:cubicBezTo>
                  <a:lnTo>
                    <a:pt x="5047" y="29751"/>
                  </a:lnTo>
                  <a:lnTo>
                    <a:pt x="4192" y="30035"/>
                  </a:lnTo>
                  <a:lnTo>
                    <a:pt x="2849" y="30524"/>
                  </a:lnTo>
                  <a:cubicBezTo>
                    <a:pt x="2768" y="30565"/>
                    <a:pt x="2646" y="30565"/>
                    <a:pt x="2524" y="30565"/>
                  </a:cubicBezTo>
                  <a:cubicBezTo>
                    <a:pt x="1506" y="30565"/>
                    <a:pt x="1221" y="29099"/>
                    <a:pt x="2239" y="28774"/>
                  </a:cubicBezTo>
                  <a:lnTo>
                    <a:pt x="3541" y="28285"/>
                  </a:lnTo>
                  <a:lnTo>
                    <a:pt x="4396" y="28001"/>
                  </a:lnTo>
                  <a:lnTo>
                    <a:pt x="11070" y="25599"/>
                  </a:lnTo>
                  <a:cubicBezTo>
                    <a:pt x="11152" y="25559"/>
                    <a:pt x="11274" y="25518"/>
                    <a:pt x="11396" y="25518"/>
                  </a:cubicBezTo>
                  <a:close/>
                  <a:moveTo>
                    <a:pt x="14245" y="33454"/>
                  </a:moveTo>
                  <a:cubicBezTo>
                    <a:pt x="15303" y="33454"/>
                    <a:pt x="15547" y="34919"/>
                    <a:pt x="14529" y="35245"/>
                  </a:cubicBezTo>
                  <a:lnTo>
                    <a:pt x="7896" y="37646"/>
                  </a:lnTo>
                  <a:lnTo>
                    <a:pt x="7041" y="37971"/>
                  </a:lnTo>
                  <a:lnTo>
                    <a:pt x="5698" y="38460"/>
                  </a:lnTo>
                  <a:cubicBezTo>
                    <a:pt x="5617" y="38500"/>
                    <a:pt x="5495" y="38500"/>
                    <a:pt x="5373" y="38500"/>
                  </a:cubicBezTo>
                  <a:cubicBezTo>
                    <a:pt x="4355" y="38500"/>
                    <a:pt x="4070" y="37035"/>
                    <a:pt x="5088" y="36710"/>
                  </a:cubicBezTo>
                  <a:lnTo>
                    <a:pt x="6390" y="36221"/>
                  </a:lnTo>
                  <a:lnTo>
                    <a:pt x="7245" y="35937"/>
                  </a:lnTo>
                  <a:lnTo>
                    <a:pt x="13919" y="33535"/>
                  </a:lnTo>
                  <a:cubicBezTo>
                    <a:pt x="14041" y="33495"/>
                    <a:pt x="14122" y="33454"/>
                    <a:pt x="14245" y="33454"/>
                  </a:cubicBezTo>
                  <a:close/>
                  <a:moveTo>
                    <a:pt x="17093" y="41390"/>
                  </a:moveTo>
                  <a:cubicBezTo>
                    <a:pt x="18151" y="41390"/>
                    <a:pt x="18396" y="42855"/>
                    <a:pt x="17419" y="43181"/>
                  </a:cubicBezTo>
                  <a:lnTo>
                    <a:pt x="10745" y="45582"/>
                  </a:lnTo>
                  <a:lnTo>
                    <a:pt x="9890" y="45907"/>
                  </a:lnTo>
                  <a:lnTo>
                    <a:pt x="8547" y="46396"/>
                  </a:lnTo>
                  <a:cubicBezTo>
                    <a:pt x="8466" y="46396"/>
                    <a:pt x="8343" y="46436"/>
                    <a:pt x="8262" y="46436"/>
                  </a:cubicBezTo>
                  <a:cubicBezTo>
                    <a:pt x="7204" y="46436"/>
                    <a:pt x="6960" y="44971"/>
                    <a:pt x="7937" y="44646"/>
                  </a:cubicBezTo>
                  <a:lnTo>
                    <a:pt x="9280" y="44157"/>
                  </a:lnTo>
                  <a:lnTo>
                    <a:pt x="10134" y="43873"/>
                  </a:lnTo>
                  <a:lnTo>
                    <a:pt x="16768" y="41471"/>
                  </a:lnTo>
                  <a:cubicBezTo>
                    <a:pt x="16890" y="41431"/>
                    <a:pt x="16971" y="41390"/>
                    <a:pt x="17093" y="41390"/>
                  </a:cubicBezTo>
                  <a:close/>
                  <a:moveTo>
                    <a:pt x="19942" y="49326"/>
                  </a:moveTo>
                  <a:cubicBezTo>
                    <a:pt x="21000" y="49326"/>
                    <a:pt x="21244" y="50791"/>
                    <a:pt x="20268" y="51117"/>
                  </a:cubicBezTo>
                  <a:lnTo>
                    <a:pt x="13593" y="53518"/>
                  </a:lnTo>
                  <a:lnTo>
                    <a:pt x="12739" y="53843"/>
                  </a:lnTo>
                  <a:lnTo>
                    <a:pt x="11436" y="54332"/>
                  </a:lnTo>
                  <a:cubicBezTo>
                    <a:pt x="11314" y="54332"/>
                    <a:pt x="11192" y="54372"/>
                    <a:pt x="11111" y="54372"/>
                  </a:cubicBezTo>
                  <a:cubicBezTo>
                    <a:pt x="10053" y="54372"/>
                    <a:pt x="9809" y="52907"/>
                    <a:pt x="10785" y="52582"/>
                  </a:cubicBezTo>
                  <a:lnTo>
                    <a:pt x="12128" y="52093"/>
                  </a:lnTo>
                  <a:lnTo>
                    <a:pt x="12983" y="51808"/>
                  </a:lnTo>
                  <a:lnTo>
                    <a:pt x="19617" y="49407"/>
                  </a:lnTo>
                  <a:cubicBezTo>
                    <a:pt x="19739" y="49367"/>
                    <a:pt x="19861" y="49326"/>
                    <a:pt x="19942" y="49326"/>
                  </a:cubicBezTo>
                  <a:close/>
                  <a:moveTo>
                    <a:pt x="22832" y="57262"/>
                  </a:moveTo>
                  <a:cubicBezTo>
                    <a:pt x="23849" y="57262"/>
                    <a:pt x="24134" y="58727"/>
                    <a:pt x="23117" y="59053"/>
                  </a:cubicBezTo>
                  <a:lnTo>
                    <a:pt x="16483" y="61454"/>
                  </a:lnTo>
                  <a:lnTo>
                    <a:pt x="15628" y="61779"/>
                  </a:lnTo>
                  <a:lnTo>
                    <a:pt x="14285" y="62227"/>
                  </a:lnTo>
                  <a:cubicBezTo>
                    <a:pt x="14204" y="62268"/>
                    <a:pt x="14082" y="62308"/>
                    <a:pt x="13960" y="62308"/>
                  </a:cubicBezTo>
                  <a:cubicBezTo>
                    <a:pt x="12942" y="62308"/>
                    <a:pt x="12657" y="60843"/>
                    <a:pt x="13675" y="60518"/>
                  </a:cubicBezTo>
                  <a:lnTo>
                    <a:pt x="14977" y="60029"/>
                  </a:lnTo>
                  <a:lnTo>
                    <a:pt x="15832" y="59704"/>
                  </a:lnTo>
                  <a:lnTo>
                    <a:pt x="22506" y="57303"/>
                  </a:lnTo>
                  <a:cubicBezTo>
                    <a:pt x="22587" y="57303"/>
                    <a:pt x="22710" y="57262"/>
                    <a:pt x="22832" y="57262"/>
                  </a:cubicBezTo>
                  <a:close/>
                  <a:moveTo>
                    <a:pt x="25680" y="65198"/>
                  </a:moveTo>
                  <a:cubicBezTo>
                    <a:pt x="26739" y="65198"/>
                    <a:pt x="26983" y="66663"/>
                    <a:pt x="26006" y="66989"/>
                  </a:cubicBezTo>
                  <a:lnTo>
                    <a:pt x="19332" y="69390"/>
                  </a:lnTo>
                  <a:lnTo>
                    <a:pt x="18477" y="69715"/>
                  </a:lnTo>
                  <a:lnTo>
                    <a:pt x="17134" y="70163"/>
                  </a:lnTo>
                  <a:cubicBezTo>
                    <a:pt x="17053" y="70204"/>
                    <a:pt x="16931" y="70244"/>
                    <a:pt x="16808" y="70244"/>
                  </a:cubicBezTo>
                  <a:cubicBezTo>
                    <a:pt x="15791" y="70244"/>
                    <a:pt x="15547" y="68779"/>
                    <a:pt x="16524" y="68454"/>
                  </a:cubicBezTo>
                  <a:lnTo>
                    <a:pt x="17826" y="67965"/>
                  </a:lnTo>
                  <a:lnTo>
                    <a:pt x="18721" y="67640"/>
                  </a:lnTo>
                  <a:lnTo>
                    <a:pt x="25355" y="65239"/>
                  </a:lnTo>
                  <a:cubicBezTo>
                    <a:pt x="25477" y="65239"/>
                    <a:pt x="25558" y="65198"/>
                    <a:pt x="25680" y="65198"/>
                  </a:cubicBezTo>
                  <a:close/>
                  <a:moveTo>
                    <a:pt x="28529" y="73134"/>
                  </a:moveTo>
                  <a:cubicBezTo>
                    <a:pt x="29547" y="73134"/>
                    <a:pt x="29791" y="74558"/>
                    <a:pt x="28855" y="74924"/>
                  </a:cubicBezTo>
                  <a:lnTo>
                    <a:pt x="22180" y="77326"/>
                  </a:lnTo>
                  <a:lnTo>
                    <a:pt x="21326" y="77651"/>
                  </a:lnTo>
                  <a:lnTo>
                    <a:pt x="19983" y="78099"/>
                  </a:lnTo>
                  <a:cubicBezTo>
                    <a:pt x="19901" y="78140"/>
                    <a:pt x="19779" y="78180"/>
                    <a:pt x="19698" y="78180"/>
                  </a:cubicBezTo>
                  <a:cubicBezTo>
                    <a:pt x="18640" y="78180"/>
                    <a:pt x="18396" y="76715"/>
                    <a:pt x="19372" y="76390"/>
                  </a:cubicBezTo>
                  <a:lnTo>
                    <a:pt x="20715" y="75901"/>
                  </a:lnTo>
                  <a:lnTo>
                    <a:pt x="21570" y="75576"/>
                  </a:lnTo>
                  <a:lnTo>
                    <a:pt x="28204" y="73175"/>
                  </a:lnTo>
                  <a:cubicBezTo>
                    <a:pt x="28326" y="73175"/>
                    <a:pt x="28407" y="73134"/>
                    <a:pt x="28529" y="73134"/>
                  </a:cubicBezTo>
                  <a:close/>
                  <a:moveTo>
                    <a:pt x="31421" y="81069"/>
                  </a:moveTo>
                  <a:cubicBezTo>
                    <a:pt x="32443" y="81069"/>
                    <a:pt x="32667" y="82499"/>
                    <a:pt x="31704" y="82860"/>
                  </a:cubicBezTo>
                  <a:lnTo>
                    <a:pt x="25029" y="85262"/>
                  </a:lnTo>
                  <a:lnTo>
                    <a:pt x="24175" y="85587"/>
                  </a:lnTo>
                  <a:lnTo>
                    <a:pt x="22872" y="86035"/>
                  </a:lnTo>
                  <a:cubicBezTo>
                    <a:pt x="22750" y="86076"/>
                    <a:pt x="22669" y="86116"/>
                    <a:pt x="22547" y="86116"/>
                  </a:cubicBezTo>
                  <a:cubicBezTo>
                    <a:pt x="22533" y="86117"/>
                    <a:pt x="22519" y="86117"/>
                    <a:pt x="22505" y="86117"/>
                  </a:cubicBezTo>
                  <a:cubicBezTo>
                    <a:pt x="21481" y="86117"/>
                    <a:pt x="21217" y="84647"/>
                    <a:pt x="22221" y="84326"/>
                  </a:cubicBezTo>
                  <a:lnTo>
                    <a:pt x="23564" y="83837"/>
                  </a:lnTo>
                  <a:lnTo>
                    <a:pt x="24419" y="83512"/>
                  </a:lnTo>
                  <a:lnTo>
                    <a:pt x="31052" y="81110"/>
                  </a:lnTo>
                  <a:cubicBezTo>
                    <a:pt x="31175" y="81070"/>
                    <a:pt x="31256" y="81070"/>
                    <a:pt x="31378" y="81070"/>
                  </a:cubicBezTo>
                  <a:cubicBezTo>
                    <a:pt x="31392" y="81069"/>
                    <a:pt x="31407" y="81069"/>
                    <a:pt x="31421" y="81069"/>
                  </a:cubicBezTo>
                  <a:close/>
                  <a:moveTo>
                    <a:pt x="59013" y="918"/>
                  </a:moveTo>
                  <a:cubicBezTo>
                    <a:pt x="60008" y="918"/>
                    <a:pt x="60938" y="1532"/>
                    <a:pt x="61290" y="2524"/>
                  </a:cubicBezTo>
                  <a:lnTo>
                    <a:pt x="85098" y="68657"/>
                  </a:lnTo>
                  <a:cubicBezTo>
                    <a:pt x="85546" y="69878"/>
                    <a:pt x="84895" y="71262"/>
                    <a:pt x="83633" y="71709"/>
                  </a:cubicBezTo>
                  <a:lnTo>
                    <a:pt x="83674" y="71709"/>
                  </a:lnTo>
                  <a:lnTo>
                    <a:pt x="29750" y="91122"/>
                  </a:lnTo>
                  <a:cubicBezTo>
                    <a:pt x="29465" y="91203"/>
                    <a:pt x="29180" y="91285"/>
                    <a:pt x="28936" y="91285"/>
                  </a:cubicBezTo>
                  <a:cubicBezTo>
                    <a:pt x="28204" y="91285"/>
                    <a:pt x="27552" y="90959"/>
                    <a:pt x="27105" y="90430"/>
                  </a:cubicBezTo>
                  <a:cubicBezTo>
                    <a:pt x="26901" y="90227"/>
                    <a:pt x="26739" y="89942"/>
                    <a:pt x="26657" y="89657"/>
                  </a:cubicBezTo>
                  <a:lnTo>
                    <a:pt x="25355" y="86116"/>
                  </a:lnTo>
                  <a:lnTo>
                    <a:pt x="32029" y="83715"/>
                  </a:lnTo>
                  <a:cubicBezTo>
                    <a:pt x="33983" y="83023"/>
                    <a:pt x="33454" y="80174"/>
                    <a:pt x="31419" y="80134"/>
                  </a:cubicBezTo>
                  <a:cubicBezTo>
                    <a:pt x="31215" y="80134"/>
                    <a:pt x="30971" y="80174"/>
                    <a:pt x="30808" y="80256"/>
                  </a:cubicBezTo>
                  <a:lnTo>
                    <a:pt x="24134" y="82657"/>
                  </a:lnTo>
                  <a:lnTo>
                    <a:pt x="22506" y="78180"/>
                  </a:lnTo>
                  <a:lnTo>
                    <a:pt x="29180" y="75779"/>
                  </a:lnTo>
                  <a:cubicBezTo>
                    <a:pt x="31093" y="75087"/>
                    <a:pt x="30605" y="72238"/>
                    <a:pt x="28570" y="72238"/>
                  </a:cubicBezTo>
                  <a:cubicBezTo>
                    <a:pt x="28366" y="72238"/>
                    <a:pt x="28122" y="72279"/>
                    <a:pt x="27919" y="72320"/>
                  </a:cubicBezTo>
                  <a:lnTo>
                    <a:pt x="21285" y="74721"/>
                  </a:lnTo>
                  <a:lnTo>
                    <a:pt x="19657" y="70244"/>
                  </a:lnTo>
                  <a:lnTo>
                    <a:pt x="26332" y="67843"/>
                  </a:lnTo>
                  <a:cubicBezTo>
                    <a:pt x="28374" y="67114"/>
                    <a:pt x="27606" y="64261"/>
                    <a:pt x="25755" y="64261"/>
                  </a:cubicBezTo>
                  <a:cubicBezTo>
                    <a:pt x="25541" y="64261"/>
                    <a:pt x="25311" y="64299"/>
                    <a:pt x="25070" y="64384"/>
                  </a:cubicBezTo>
                  <a:lnTo>
                    <a:pt x="18396" y="66785"/>
                  </a:lnTo>
                  <a:lnTo>
                    <a:pt x="16808" y="62308"/>
                  </a:lnTo>
                  <a:lnTo>
                    <a:pt x="23483" y="59907"/>
                  </a:lnTo>
                  <a:cubicBezTo>
                    <a:pt x="24419" y="59582"/>
                    <a:pt x="24907" y="58524"/>
                    <a:pt x="24582" y="57587"/>
                  </a:cubicBezTo>
                  <a:cubicBezTo>
                    <a:pt x="24292" y="56815"/>
                    <a:pt x="23569" y="56348"/>
                    <a:pt x="22816" y="56348"/>
                  </a:cubicBezTo>
                  <a:cubicBezTo>
                    <a:pt x="22617" y="56348"/>
                    <a:pt x="22417" y="56380"/>
                    <a:pt x="22221" y="56448"/>
                  </a:cubicBezTo>
                  <a:lnTo>
                    <a:pt x="15506" y="58890"/>
                  </a:lnTo>
                  <a:lnTo>
                    <a:pt x="13919" y="54372"/>
                  </a:lnTo>
                  <a:lnTo>
                    <a:pt x="20593" y="52012"/>
                  </a:lnTo>
                  <a:cubicBezTo>
                    <a:pt x="22506" y="51279"/>
                    <a:pt x="22018" y="48431"/>
                    <a:pt x="19942" y="48431"/>
                  </a:cubicBezTo>
                  <a:cubicBezTo>
                    <a:pt x="19739" y="48431"/>
                    <a:pt x="19535" y="48471"/>
                    <a:pt x="19332" y="48553"/>
                  </a:cubicBezTo>
                  <a:lnTo>
                    <a:pt x="12657" y="50954"/>
                  </a:lnTo>
                  <a:lnTo>
                    <a:pt x="11070" y="46477"/>
                  </a:lnTo>
                  <a:lnTo>
                    <a:pt x="17704" y="44076"/>
                  </a:lnTo>
                  <a:cubicBezTo>
                    <a:pt x="19772" y="43314"/>
                    <a:pt x="18994" y="40482"/>
                    <a:pt x="17185" y="40482"/>
                  </a:cubicBezTo>
                  <a:cubicBezTo>
                    <a:pt x="16965" y="40482"/>
                    <a:pt x="16730" y="40524"/>
                    <a:pt x="16483" y="40617"/>
                  </a:cubicBezTo>
                  <a:lnTo>
                    <a:pt x="9809" y="43018"/>
                  </a:lnTo>
                  <a:lnTo>
                    <a:pt x="8181" y="38541"/>
                  </a:lnTo>
                  <a:lnTo>
                    <a:pt x="14855" y="36140"/>
                  </a:lnTo>
                  <a:cubicBezTo>
                    <a:pt x="16768" y="35407"/>
                    <a:pt x="16279" y="32559"/>
                    <a:pt x="14245" y="32559"/>
                  </a:cubicBezTo>
                  <a:cubicBezTo>
                    <a:pt x="14041" y="32559"/>
                    <a:pt x="13797" y="32599"/>
                    <a:pt x="13634" y="32681"/>
                  </a:cubicBezTo>
                  <a:lnTo>
                    <a:pt x="6960" y="35041"/>
                  </a:lnTo>
                  <a:lnTo>
                    <a:pt x="5332" y="30605"/>
                  </a:lnTo>
                  <a:lnTo>
                    <a:pt x="12006" y="28204"/>
                  </a:lnTo>
                  <a:cubicBezTo>
                    <a:pt x="14164" y="27521"/>
                    <a:pt x="13398" y="24580"/>
                    <a:pt x="11561" y="24580"/>
                  </a:cubicBezTo>
                  <a:cubicBezTo>
                    <a:pt x="11320" y="24580"/>
                    <a:pt x="11060" y="24631"/>
                    <a:pt x="10785" y="24745"/>
                  </a:cubicBezTo>
                  <a:lnTo>
                    <a:pt x="4111" y="27146"/>
                  </a:lnTo>
                  <a:lnTo>
                    <a:pt x="2809" y="23565"/>
                  </a:lnTo>
                  <a:cubicBezTo>
                    <a:pt x="2402" y="22344"/>
                    <a:pt x="3012" y="20960"/>
                    <a:pt x="4274" y="20512"/>
                  </a:cubicBezTo>
                  <a:lnTo>
                    <a:pt x="58197" y="1059"/>
                  </a:lnTo>
                  <a:cubicBezTo>
                    <a:pt x="58467" y="963"/>
                    <a:pt x="58743" y="918"/>
                    <a:pt x="59013" y="918"/>
                  </a:cubicBezTo>
                  <a:close/>
                  <a:moveTo>
                    <a:pt x="59011" y="1"/>
                  </a:moveTo>
                  <a:cubicBezTo>
                    <a:pt x="58645" y="1"/>
                    <a:pt x="58279" y="82"/>
                    <a:pt x="57913" y="204"/>
                  </a:cubicBezTo>
                  <a:lnTo>
                    <a:pt x="3948" y="19617"/>
                  </a:lnTo>
                  <a:cubicBezTo>
                    <a:pt x="2239" y="20268"/>
                    <a:pt x="1344" y="22140"/>
                    <a:pt x="1954" y="23890"/>
                  </a:cubicBezTo>
                  <a:lnTo>
                    <a:pt x="3216" y="27431"/>
                  </a:lnTo>
                  <a:lnTo>
                    <a:pt x="1913" y="27919"/>
                  </a:lnTo>
                  <a:cubicBezTo>
                    <a:pt x="1" y="28611"/>
                    <a:pt x="489" y="31460"/>
                    <a:pt x="2524" y="31501"/>
                  </a:cubicBezTo>
                  <a:cubicBezTo>
                    <a:pt x="2727" y="31501"/>
                    <a:pt x="2971" y="31460"/>
                    <a:pt x="3175" y="31378"/>
                  </a:cubicBezTo>
                  <a:lnTo>
                    <a:pt x="4477" y="30890"/>
                  </a:lnTo>
                  <a:lnTo>
                    <a:pt x="6105" y="35367"/>
                  </a:lnTo>
                  <a:lnTo>
                    <a:pt x="4762" y="35855"/>
                  </a:lnTo>
                  <a:cubicBezTo>
                    <a:pt x="2684" y="36584"/>
                    <a:pt x="3480" y="39438"/>
                    <a:pt x="5337" y="39438"/>
                  </a:cubicBezTo>
                  <a:cubicBezTo>
                    <a:pt x="5553" y="39438"/>
                    <a:pt x="5783" y="39399"/>
                    <a:pt x="6024" y="39314"/>
                  </a:cubicBezTo>
                  <a:lnTo>
                    <a:pt x="7326" y="38826"/>
                  </a:lnTo>
                  <a:lnTo>
                    <a:pt x="8954" y="43303"/>
                  </a:lnTo>
                  <a:lnTo>
                    <a:pt x="7611" y="43791"/>
                  </a:lnTo>
                  <a:cubicBezTo>
                    <a:pt x="5698" y="44483"/>
                    <a:pt x="6187" y="47332"/>
                    <a:pt x="8262" y="47332"/>
                  </a:cubicBezTo>
                  <a:cubicBezTo>
                    <a:pt x="8466" y="47332"/>
                    <a:pt x="8669" y="47291"/>
                    <a:pt x="8873" y="47250"/>
                  </a:cubicBezTo>
                  <a:lnTo>
                    <a:pt x="10216" y="46762"/>
                  </a:lnTo>
                  <a:lnTo>
                    <a:pt x="11803" y="51239"/>
                  </a:lnTo>
                  <a:lnTo>
                    <a:pt x="10500" y="51727"/>
                  </a:lnTo>
                  <a:cubicBezTo>
                    <a:pt x="8335" y="52413"/>
                    <a:pt x="9114" y="55340"/>
                    <a:pt x="10965" y="55340"/>
                  </a:cubicBezTo>
                  <a:cubicBezTo>
                    <a:pt x="11201" y="55340"/>
                    <a:pt x="11454" y="55292"/>
                    <a:pt x="11721" y="55186"/>
                  </a:cubicBezTo>
                  <a:lnTo>
                    <a:pt x="13064" y="54698"/>
                  </a:lnTo>
                  <a:lnTo>
                    <a:pt x="14652" y="59175"/>
                  </a:lnTo>
                  <a:lnTo>
                    <a:pt x="13349" y="59663"/>
                  </a:lnTo>
                  <a:cubicBezTo>
                    <a:pt x="11396" y="60355"/>
                    <a:pt x="11925" y="63204"/>
                    <a:pt x="13960" y="63204"/>
                  </a:cubicBezTo>
                  <a:cubicBezTo>
                    <a:pt x="14163" y="63204"/>
                    <a:pt x="14367" y="63163"/>
                    <a:pt x="14570" y="63082"/>
                  </a:cubicBezTo>
                  <a:lnTo>
                    <a:pt x="15913" y="62634"/>
                  </a:lnTo>
                  <a:lnTo>
                    <a:pt x="17541" y="67111"/>
                  </a:lnTo>
                  <a:lnTo>
                    <a:pt x="16198" y="67558"/>
                  </a:lnTo>
                  <a:cubicBezTo>
                    <a:pt x="15750" y="67721"/>
                    <a:pt x="15343" y="68087"/>
                    <a:pt x="15140" y="68535"/>
                  </a:cubicBezTo>
                  <a:cubicBezTo>
                    <a:pt x="14547" y="69791"/>
                    <a:pt x="15539" y="71136"/>
                    <a:pt x="16808" y="71136"/>
                  </a:cubicBezTo>
                  <a:cubicBezTo>
                    <a:pt x="17019" y="71136"/>
                    <a:pt x="17239" y="71099"/>
                    <a:pt x="17460" y="71018"/>
                  </a:cubicBezTo>
                  <a:lnTo>
                    <a:pt x="18762" y="70570"/>
                  </a:lnTo>
                  <a:lnTo>
                    <a:pt x="20390" y="75047"/>
                  </a:lnTo>
                  <a:lnTo>
                    <a:pt x="19047" y="75494"/>
                  </a:lnTo>
                  <a:cubicBezTo>
                    <a:pt x="16979" y="76256"/>
                    <a:pt x="17757" y="79088"/>
                    <a:pt x="19594" y="79088"/>
                  </a:cubicBezTo>
                  <a:cubicBezTo>
                    <a:pt x="19818" y="79088"/>
                    <a:pt x="20057" y="79046"/>
                    <a:pt x="20308" y="78954"/>
                  </a:cubicBezTo>
                  <a:lnTo>
                    <a:pt x="21611" y="78506"/>
                  </a:lnTo>
                  <a:lnTo>
                    <a:pt x="23239" y="82983"/>
                  </a:lnTo>
                  <a:lnTo>
                    <a:pt x="21896" y="83430"/>
                  </a:lnTo>
                  <a:cubicBezTo>
                    <a:pt x="19983" y="84163"/>
                    <a:pt x="20471" y="86971"/>
                    <a:pt x="22547" y="87012"/>
                  </a:cubicBezTo>
                  <a:cubicBezTo>
                    <a:pt x="22750" y="87012"/>
                    <a:pt x="22954" y="86971"/>
                    <a:pt x="23157" y="86889"/>
                  </a:cubicBezTo>
                  <a:lnTo>
                    <a:pt x="24460" y="86401"/>
                  </a:lnTo>
                  <a:lnTo>
                    <a:pt x="25762" y="89982"/>
                  </a:lnTo>
                  <a:cubicBezTo>
                    <a:pt x="25884" y="90349"/>
                    <a:pt x="26087" y="90715"/>
                    <a:pt x="26372" y="91041"/>
                  </a:cubicBezTo>
                  <a:cubicBezTo>
                    <a:pt x="27023" y="91773"/>
                    <a:pt x="27919" y="92180"/>
                    <a:pt x="28895" y="92180"/>
                  </a:cubicBezTo>
                  <a:cubicBezTo>
                    <a:pt x="29262" y="92180"/>
                    <a:pt x="29628" y="92099"/>
                    <a:pt x="29994" y="91977"/>
                  </a:cubicBezTo>
                  <a:lnTo>
                    <a:pt x="83959" y="72564"/>
                  </a:lnTo>
                  <a:cubicBezTo>
                    <a:pt x="85668" y="71913"/>
                    <a:pt x="86563" y="70041"/>
                    <a:pt x="85953" y="68332"/>
                  </a:cubicBezTo>
                  <a:lnTo>
                    <a:pt x="62145" y="2199"/>
                  </a:lnTo>
                  <a:cubicBezTo>
                    <a:pt x="61657" y="896"/>
                    <a:pt x="60436" y="1"/>
                    <a:pt x="59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6572616" y="2874059"/>
              <a:ext cx="621954" cy="237022"/>
            </a:xfrm>
            <a:custGeom>
              <a:avLst/>
              <a:gdLst/>
              <a:ahLst/>
              <a:cxnLst/>
              <a:rect l="l" t="t" r="r" b="b"/>
              <a:pathLst>
                <a:path w="22997" h="8764" extrusionOk="0">
                  <a:moveTo>
                    <a:pt x="22389" y="1"/>
                  </a:moveTo>
                  <a:cubicBezTo>
                    <a:pt x="22325" y="1"/>
                    <a:pt x="22255" y="17"/>
                    <a:pt x="22181" y="54"/>
                  </a:cubicBezTo>
                  <a:lnTo>
                    <a:pt x="367" y="7909"/>
                  </a:lnTo>
                  <a:cubicBezTo>
                    <a:pt x="123" y="7990"/>
                    <a:pt x="1" y="8234"/>
                    <a:pt x="82" y="8479"/>
                  </a:cubicBezTo>
                  <a:cubicBezTo>
                    <a:pt x="163" y="8641"/>
                    <a:pt x="326" y="8763"/>
                    <a:pt x="530" y="8763"/>
                  </a:cubicBezTo>
                  <a:lnTo>
                    <a:pt x="693" y="8763"/>
                  </a:lnTo>
                  <a:lnTo>
                    <a:pt x="22465" y="909"/>
                  </a:lnTo>
                  <a:cubicBezTo>
                    <a:pt x="22996" y="732"/>
                    <a:pt x="22819" y="1"/>
                    <a:pt x="2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6372294" y="3019805"/>
              <a:ext cx="170221" cy="137497"/>
            </a:xfrm>
            <a:custGeom>
              <a:avLst/>
              <a:gdLst/>
              <a:ahLst/>
              <a:cxnLst/>
              <a:rect l="l" t="t" r="r" b="b"/>
              <a:pathLst>
                <a:path w="6294" h="5084" extrusionOk="0">
                  <a:moveTo>
                    <a:pt x="3134" y="933"/>
                  </a:moveTo>
                  <a:cubicBezTo>
                    <a:pt x="4193" y="933"/>
                    <a:pt x="4966" y="1869"/>
                    <a:pt x="4762" y="2886"/>
                  </a:cubicBezTo>
                  <a:cubicBezTo>
                    <a:pt x="4576" y="3664"/>
                    <a:pt x="3890" y="4180"/>
                    <a:pt x="3159" y="4180"/>
                  </a:cubicBezTo>
                  <a:cubicBezTo>
                    <a:pt x="2933" y="4180"/>
                    <a:pt x="2704" y="4131"/>
                    <a:pt x="2483" y="4026"/>
                  </a:cubicBezTo>
                  <a:cubicBezTo>
                    <a:pt x="2076" y="3822"/>
                    <a:pt x="1791" y="3497"/>
                    <a:pt x="1629" y="3090"/>
                  </a:cubicBezTo>
                  <a:cubicBezTo>
                    <a:pt x="1303" y="2235"/>
                    <a:pt x="1751" y="1340"/>
                    <a:pt x="2605" y="1014"/>
                  </a:cubicBezTo>
                  <a:cubicBezTo>
                    <a:pt x="2768" y="973"/>
                    <a:pt x="2972" y="933"/>
                    <a:pt x="3134" y="933"/>
                  </a:cubicBezTo>
                  <a:close/>
                  <a:moveTo>
                    <a:pt x="3172" y="1"/>
                  </a:moveTo>
                  <a:cubicBezTo>
                    <a:pt x="2883" y="1"/>
                    <a:pt x="2583" y="51"/>
                    <a:pt x="2280" y="159"/>
                  </a:cubicBezTo>
                  <a:cubicBezTo>
                    <a:pt x="164" y="933"/>
                    <a:pt x="1" y="3863"/>
                    <a:pt x="2076" y="4840"/>
                  </a:cubicBezTo>
                  <a:cubicBezTo>
                    <a:pt x="2402" y="5002"/>
                    <a:pt x="2768" y="5084"/>
                    <a:pt x="3134" y="5084"/>
                  </a:cubicBezTo>
                  <a:cubicBezTo>
                    <a:pt x="4152" y="5084"/>
                    <a:pt x="5047" y="4514"/>
                    <a:pt x="5454" y="3619"/>
                  </a:cubicBezTo>
                  <a:cubicBezTo>
                    <a:pt x="6294" y="1870"/>
                    <a:pt x="4939" y="1"/>
                    <a:pt x="3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6641959" y="3065348"/>
              <a:ext cx="620602" cy="237239"/>
            </a:xfrm>
            <a:custGeom>
              <a:avLst/>
              <a:gdLst/>
              <a:ahLst/>
              <a:cxnLst/>
              <a:rect l="l" t="t" r="r" b="b"/>
              <a:pathLst>
                <a:path w="22947" h="8772" extrusionOk="0">
                  <a:moveTo>
                    <a:pt x="22286" y="0"/>
                  </a:moveTo>
                  <a:cubicBezTo>
                    <a:pt x="22240" y="0"/>
                    <a:pt x="22191" y="7"/>
                    <a:pt x="22140" y="22"/>
                  </a:cubicBezTo>
                  <a:lnTo>
                    <a:pt x="326" y="7876"/>
                  </a:lnTo>
                  <a:cubicBezTo>
                    <a:pt x="123" y="7958"/>
                    <a:pt x="1" y="8243"/>
                    <a:pt x="82" y="8446"/>
                  </a:cubicBezTo>
                  <a:cubicBezTo>
                    <a:pt x="123" y="8650"/>
                    <a:pt x="326" y="8772"/>
                    <a:pt x="489" y="8772"/>
                  </a:cubicBezTo>
                  <a:cubicBezTo>
                    <a:pt x="570" y="8772"/>
                    <a:pt x="611" y="8772"/>
                    <a:pt x="652" y="8731"/>
                  </a:cubicBezTo>
                  <a:lnTo>
                    <a:pt x="22465" y="877"/>
                  </a:lnTo>
                  <a:cubicBezTo>
                    <a:pt x="22947" y="691"/>
                    <a:pt x="22754" y="0"/>
                    <a:pt x="22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6437229" y="3210742"/>
              <a:ext cx="166246" cy="138092"/>
            </a:xfrm>
            <a:custGeom>
              <a:avLst/>
              <a:gdLst/>
              <a:ahLst/>
              <a:cxnLst/>
              <a:rect l="l" t="t" r="r" b="b"/>
              <a:pathLst>
                <a:path w="6147" h="5106" extrusionOk="0">
                  <a:moveTo>
                    <a:pt x="3297" y="913"/>
                  </a:moveTo>
                  <a:cubicBezTo>
                    <a:pt x="4600" y="913"/>
                    <a:pt x="5373" y="2419"/>
                    <a:pt x="4640" y="3477"/>
                  </a:cubicBezTo>
                  <a:cubicBezTo>
                    <a:pt x="4302" y="3941"/>
                    <a:pt x="3791" y="4162"/>
                    <a:pt x="3287" y="4162"/>
                  </a:cubicBezTo>
                  <a:cubicBezTo>
                    <a:pt x="2640" y="4162"/>
                    <a:pt x="2003" y="3797"/>
                    <a:pt x="1751" y="3111"/>
                  </a:cubicBezTo>
                  <a:cubicBezTo>
                    <a:pt x="1466" y="2256"/>
                    <a:pt x="1914" y="1320"/>
                    <a:pt x="2728" y="1035"/>
                  </a:cubicBezTo>
                  <a:cubicBezTo>
                    <a:pt x="2931" y="954"/>
                    <a:pt x="3094" y="913"/>
                    <a:pt x="3297" y="913"/>
                  </a:cubicBezTo>
                  <a:close/>
                  <a:moveTo>
                    <a:pt x="3280" y="0"/>
                  </a:moveTo>
                  <a:cubicBezTo>
                    <a:pt x="2500" y="0"/>
                    <a:pt x="1713" y="349"/>
                    <a:pt x="1181" y="1076"/>
                  </a:cubicBezTo>
                  <a:cubicBezTo>
                    <a:pt x="1" y="2785"/>
                    <a:pt x="1222" y="5105"/>
                    <a:pt x="3297" y="5105"/>
                  </a:cubicBezTo>
                  <a:cubicBezTo>
                    <a:pt x="3582" y="5064"/>
                    <a:pt x="3867" y="5024"/>
                    <a:pt x="4152" y="4942"/>
                  </a:cubicBezTo>
                  <a:cubicBezTo>
                    <a:pt x="5454" y="4454"/>
                    <a:pt x="6146" y="2989"/>
                    <a:pt x="5699" y="1686"/>
                  </a:cubicBezTo>
                  <a:cubicBezTo>
                    <a:pt x="5285" y="584"/>
                    <a:pt x="4289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706894" y="3255502"/>
              <a:ext cx="624685" cy="237509"/>
            </a:xfrm>
            <a:custGeom>
              <a:avLst/>
              <a:gdLst/>
              <a:ahLst/>
              <a:cxnLst/>
              <a:rect l="l" t="t" r="r" b="b"/>
              <a:pathLst>
                <a:path w="23098" h="8782" extrusionOk="0">
                  <a:moveTo>
                    <a:pt x="22472" y="0"/>
                  </a:moveTo>
                  <a:cubicBezTo>
                    <a:pt x="22419" y="0"/>
                    <a:pt x="22363" y="10"/>
                    <a:pt x="22303" y="31"/>
                  </a:cubicBezTo>
                  <a:lnTo>
                    <a:pt x="22303" y="72"/>
                  </a:lnTo>
                  <a:lnTo>
                    <a:pt x="489" y="7886"/>
                  </a:lnTo>
                  <a:cubicBezTo>
                    <a:pt x="1" y="8049"/>
                    <a:pt x="123" y="8781"/>
                    <a:pt x="652" y="8781"/>
                  </a:cubicBezTo>
                  <a:cubicBezTo>
                    <a:pt x="693" y="8781"/>
                    <a:pt x="733" y="8781"/>
                    <a:pt x="815" y="8741"/>
                  </a:cubicBezTo>
                  <a:lnTo>
                    <a:pt x="22588" y="886"/>
                  </a:lnTo>
                  <a:cubicBezTo>
                    <a:pt x="23097" y="704"/>
                    <a:pt x="22923" y="0"/>
                    <a:pt x="22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6513523" y="3401815"/>
              <a:ext cx="165894" cy="137253"/>
            </a:xfrm>
            <a:custGeom>
              <a:avLst/>
              <a:gdLst/>
              <a:ahLst/>
              <a:cxnLst/>
              <a:rect l="l" t="t" r="r" b="b"/>
              <a:pathLst>
                <a:path w="6134" h="5075" extrusionOk="0">
                  <a:moveTo>
                    <a:pt x="2966" y="925"/>
                  </a:moveTo>
                  <a:cubicBezTo>
                    <a:pt x="3004" y="925"/>
                    <a:pt x="3042" y="927"/>
                    <a:pt x="3081" y="930"/>
                  </a:cubicBezTo>
                  <a:cubicBezTo>
                    <a:pt x="4261" y="970"/>
                    <a:pt x="4994" y="2191"/>
                    <a:pt x="4465" y="3249"/>
                  </a:cubicBezTo>
                  <a:cubicBezTo>
                    <a:pt x="4302" y="3616"/>
                    <a:pt x="3976" y="3941"/>
                    <a:pt x="3569" y="4063"/>
                  </a:cubicBezTo>
                  <a:cubicBezTo>
                    <a:pt x="3387" y="4124"/>
                    <a:pt x="3200" y="4153"/>
                    <a:pt x="3017" y="4153"/>
                  </a:cubicBezTo>
                  <a:cubicBezTo>
                    <a:pt x="2344" y="4153"/>
                    <a:pt x="1718" y="3758"/>
                    <a:pt x="1494" y="3087"/>
                  </a:cubicBezTo>
                  <a:cubicBezTo>
                    <a:pt x="1101" y="2025"/>
                    <a:pt x="1885" y="925"/>
                    <a:pt x="2966" y="925"/>
                  </a:cubicBezTo>
                  <a:close/>
                  <a:moveTo>
                    <a:pt x="3036" y="0"/>
                  </a:moveTo>
                  <a:cubicBezTo>
                    <a:pt x="1388" y="0"/>
                    <a:pt x="1" y="1665"/>
                    <a:pt x="639" y="3412"/>
                  </a:cubicBezTo>
                  <a:cubicBezTo>
                    <a:pt x="989" y="4430"/>
                    <a:pt x="1960" y="5075"/>
                    <a:pt x="3009" y="5075"/>
                  </a:cubicBezTo>
                  <a:cubicBezTo>
                    <a:pt x="3302" y="5075"/>
                    <a:pt x="3602" y="5025"/>
                    <a:pt x="3895" y="4918"/>
                  </a:cubicBezTo>
                  <a:cubicBezTo>
                    <a:pt x="5970" y="4145"/>
                    <a:pt x="6133" y="1214"/>
                    <a:pt x="4098" y="238"/>
                  </a:cubicBezTo>
                  <a:cubicBezTo>
                    <a:pt x="3744" y="75"/>
                    <a:pt x="338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6388818" y="1650489"/>
              <a:ext cx="853026" cy="463389"/>
            </a:xfrm>
            <a:custGeom>
              <a:avLst/>
              <a:gdLst/>
              <a:ahLst/>
              <a:cxnLst/>
              <a:rect l="l" t="t" r="r" b="b"/>
              <a:pathLst>
                <a:path w="31541" h="17134" extrusionOk="0">
                  <a:moveTo>
                    <a:pt x="28448" y="936"/>
                  </a:moveTo>
                  <a:lnTo>
                    <a:pt x="27756" y="4273"/>
                  </a:lnTo>
                  <a:lnTo>
                    <a:pt x="29465" y="5616"/>
                  </a:lnTo>
                  <a:lnTo>
                    <a:pt x="30401" y="6349"/>
                  </a:lnTo>
                  <a:lnTo>
                    <a:pt x="2930" y="16238"/>
                  </a:lnTo>
                  <a:lnTo>
                    <a:pt x="2930" y="16238"/>
                  </a:lnTo>
                  <a:lnTo>
                    <a:pt x="3622" y="12901"/>
                  </a:lnTo>
                  <a:lnTo>
                    <a:pt x="977" y="10826"/>
                  </a:lnTo>
                  <a:lnTo>
                    <a:pt x="28448" y="936"/>
                  </a:lnTo>
                  <a:close/>
                  <a:moveTo>
                    <a:pt x="28407" y="0"/>
                  </a:moveTo>
                  <a:cubicBezTo>
                    <a:pt x="28325" y="0"/>
                    <a:pt x="28203" y="41"/>
                    <a:pt x="28122" y="82"/>
                  </a:cubicBezTo>
                  <a:lnTo>
                    <a:pt x="651" y="9971"/>
                  </a:lnTo>
                  <a:cubicBezTo>
                    <a:pt x="326" y="10093"/>
                    <a:pt x="122" y="10337"/>
                    <a:pt x="41" y="10663"/>
                  </a:cubicBezTo>
                  <a:cubicBezTo>
                    <a:pt x="0" y="10988"/>
                    <a:pt x="122" y="11355"/>
                    <a:pt x="407" y="11558"/>
                  </a:cubicBezTo>
                  <a:lnTo>
                    <a:pt x="2605" y="13308"/>
                  </a:lnTo>
                  <a:lnTo>
                    <a:pt x="2035" y="16076"/>
                  </a:lnTo>
                  <a:cubicBezTo>
                    <a:pt x="1913" y="16605"/>
                    <a:pt x="2361" y="17134"/>
                    <a:pt x="2930" y="17134"/>
                  </a:cubicBezTo>
                  <a:cubicBezTo>
                    <a:pt x="3053" y="17134"/>
                    <a:pt x="3134" y="17134"/>
                    <a:pt x="3256" y="17093"/>
                  </a:cubicBezTo>
                  <a:lnTo>
                    <a:pt x="30727" y="7204"/>
                  </a:lnTo>
                  <a:cubicBezTo>
                    <a:pt x="31378" y="6959"/>
                    <a:pt x="31540" y="6064"/>
                    <a:pt x="30971" y="5616"/>
                  </a:cubicBezTo>
                  <a:lnTo>
                    <a:pt x="30035" y="4843"/>
                  </a:lnTo>
                  <a:lnTo>
                    <a:pt x="28773" y="3866"/>
                  </a:lnTo>
                  <a:lnTo>
                    <a:pt x="29343" y="1180"/>
                  </a:lnTo>
                  <a:cubicBezTo>
                    <a:pt x="29384" y="1099"/>
                    <a:pt x="29384" y="1018"/>
                    <a:pt x="29384" y="936"/>
                  </a:cubicBezTo>
                  <a:cubicBezTo>
                    <a:pt x="29384" y="407"/>
                    <a:pt x="28977" y="0"/>
                    <a:pt x="28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6956736" y="2251591"/>
              <a:ext cx="88978" cy="67018"/>
            </a:xfrm>
            <a:custGeom>
              <a:avLst/>
              <a:gdLst/>
              <a:ahLst/>
              <a:cxnLst/>
              <a:rect l="l" t="t" r="r" b="b"/>
              <a:pathLst>
                <a:path w="3290" h="2478" extrusionOk="0">
                  <a:moveTo>
                    <a:pt x="1515" y="1"/>
                  </a:moveTo>
                  <a:cubicBezTo>
                    <a:pt x="1391" y="1"/>
                    <a:pt x="1266" y="12"/>
                    <a:pt x="1140" y="36"/>
                  </a:cubicBezTo>
                  <a:cubicBezTo>
                    <a:pt x="408" y="239"/>
                    <a:pt x="1" y="1053"/>
                    <a:pt x="82" y="2030"/>
                  </a:cubicBezTo>
                  <a:cubicBezTo>
                    <a:pt x="82" y="2274"/>
                    <a:pt x="286" y="2477"/>
                    <a:pt x="530" y="2477"/>
                  </a:cubicBezTo>
                  <a:lnTo>
                    <a:pt x="571" y="2477"/>
                  </a:lnTo>
                  <a:cubicBezTo>
                    <a:pt x="856" y="2437"/>
                    <a:pt x="1018" y="2193"/>
                    <a:pt x="978" y="1948"/>
                  </a:cubicBezTo>
                  <a:cubicBezTo>
                    <a:pt x="937" y="1460"/>
                    <a:pt x="1140" y="1012"/>
                    <a:pt x="1425" y="931"/>
                  </a:cubicBezTo>
                  <a:cubicBezTo>
                    <a:pt x="1467" y="926"/>
                    <a:pt x="1508" y="923"/>
                    <a:pt x="1549" y="923"/>
                  </a:cubicBezTo>
                  <a:cubicBezTo>
                    <a:pt x="1832" y="923"/>
                    <a:pt x="2108" y="1043"/>
                    <a:pt x="2321" y="1257"/>
                  </a:cubicBezTo>
                  <a:cubicBezTo>
                    <a:pt x="2418" y="1329"/>
                    <a:pt x="2518" y="1360"/>
                    <a:pt x="2613" y="1360"/>
                  </a:cubicBezTo>
                  <a:cubicBezTo>
                    <a:pt x="2995" y="1360"/>
                    <a:pt x="3290" y="858"/>
                    <a:pt x="2931" y="565"/>
                  </a:cubicBezTo>
                  <a:cubicBezTo>
                    <a:pt x="2537" y="203"/>
                    <a:pt x="2036" y="1"/>
                    <a:pt x="1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6765230" y="2353957"/>
              <a:ext cx="84786" cy="65909"/>
            </a:xfrm>
            <a:custGeom>
              <a:avLst/>
              <a:gdLst/>
              <a:ahLst/>
              <a:cxnLst/>
              <a:rect l="l" t="t" r="r" b="b"/>
              <a:pathLst>
                <a:path w="3135" h="2437" extrusionOk="0">
                  <a:moveTo>
                    <a:pt x="1540" y="0"/>
                  </a:moveTo>
                  <a:cubicBezTo>
                    <a:pt x="1420" y="0"/>
                    <a:pt x="1300" y="12"/>
                    <a:pt x="1181" y="35"/>
                  </a:cubicBezTo>
                  <a:cubicBezTo>
                    <a:pt x="448" y="239"/>
                    <a:pt x="1" y="1053"/>
                    <a:pt x="82" y="2030"/>
                  </a:cubicBezTo>
                  <a:cubicBezTo>
                    <a:pt x="123" y="2274"/>
                    <a:pt x="326" y="2437"/>
                    <a:pt x="570" y="2437"/>
                  </a:cubicBezTo>
                  <a:lnTo>
                    <a:pt x="611" y="2437"/>
                  </a:lnTo>
                  <a:cubicBezTo>
                    <a:pt x="855" y="2437"/>
                    <a:pt x="1018" y="2192"/>
                    <a:pt x="1018" y="1948"/>
                  </a:cubicBezTo>
                  <a:cubicBezTo>
                    <a:pt x="937" y="1419"/>
                    <a:pt x="1140" y="1012"/>
                    <a:pt x="1425" y="931"/>
                  </a:cubicBezTo>
                  <a:cubicBezTo>
                    <a:pt x="1466" y="926"/>
                    <a:pt x="1508" y="923"/>
                    <a:pt x="1549" y="923"/>
                  </a:cubicBezTo>
                  <a:cubicBezTo>
                    <a:pt x="1832" y="923"/>
                    <a:pt x="2107" y="1043"/>
                    <a:pt x="2320" y="1256"/>
                  </a:cubicBezTo>
                  <a:cubicBezTo>
                    <a:pt x="2405" y="1324"/>
                    <a:pt x="2504" y="1357"/>
                    <a:pt x="2603" y="1357"/>
                  </a:cubicBezTo>
                  <a:cubicBezTo>
                    <a:pt x="2740" y="1357"/>
                    <a:pt x="2877" y="1294"/>
                    <a:pt x="2972" y="1175"/>
                  </a:cubicBezTo>
                  <a:cubicBezTo>
                    <a:pt x="3134" y="971"/>
                    <a:pt x="3134" y="687"/>
                    <a:pt x="2931" y="524"/>
                  </a:cubicBezTo>
                  <a:cubicBezTo>
                    <a:pt x="2538" y="196"/>
                    <a:pt x="2039" y="0"/>
                    <a:pt x="1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6858022" y="2346005"/>
              <a:ext cx="160377" cy="113481"/>
            </a:xfrm>
            <a:custGeom>
              <a:avLst/>
              <a:gdLst/>
              <a:ahLst/>
              <a:cxnLst/>
              <a:rect l="l" t="t" r="r" b="b"/>
              <a:pathLst>
                <a:path w="5930" h="4196" extrusionOk="0">
                  <a:moveTo>
                    <a:pt x="4580" y="1"/>
                  </a:moveTo>
                  <a:cubicBezTo>
                    <a:pt x="4273" y="1"/>
                    <a:pt x="3989" y="301"/>
                    <a:pt x="4180" y="655"/>
                  </a:cubicBezTo>
                  <a:cubicBezTo>
                    <a:pt x="4924" y="2087"/>
                    <a:pt x="3728" y="3315"/>
                    <a:pt x="2525" y="3315"/>
                  </a:cubicBezTo>
                  <a:cubicBezTo>
                    <a:pt x="1950" y="3315"/>
                    <a:pt x="1374" y="3035"/>
                    <a:pt x="1006" y="2364"/>
                  </a:cubicBezTo>
                  <a:cubicBezTo>
                    <a:pt x="912" y="2176"/>
                    <a:pt x="760" y="2099"/>
                    <a:pt x="609" y="2099"/>
                  </a:cubicBezTo>
                  <a:cubicBezTo>
                    <a:pt x="303" y="2099"/>
                    <a:pt x="1" y="2417"/>
                    <a:pt x="192" y="2771"/>
                  </a:cubicBezTo>
                  <a:cubicBezTo>
                    <a:pt x="517" y="3422"/>
                    <a:pt x="1128" y="3870"/>
                    <a:pt x="1820" y="4114"/>
                  </a:cubicBezTo>
                  <a:cubicBezTo>
                    <a:pt x="2064" y="4155"/>
                    <a:pt x="2308" y="4196"/>
                    <a:pt x="2593" y="4196"/>
                  </a:cubicBezTo>
                  <a:cubicBezTo>
                    <a:pt x="4628" y="4196"/>
                    <a:pt x="5930" y="2039"/>
                    <a:pt x="4994" y="248"/>
                  </a:cubicBezTo>
                  <a:cubicBezTo>
                    <a:pt x="4887" y="74"/>
                    <a:pt x="4730" y="1"/>
                    <a:pt x="4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6558309" y="2068632"/>
              <a:ext cx="669229" cy="602184"/>
            </a:xfrm>
            <a:custGeom>
              <a:avLst/>
              <a:gdLst/>
              <a:ahLst/>
              <a:cxnLst/>
              <a:rect l="l" t="t" r="r" b="b"/>
              <a:pathLst>
                <a:path w="24745" h="22266" extrusionOk="0">
                  <a:moveTo>
                    <a:pt x="13349" y="981"/>
                  </a:moveTo>
                  <a:cubicBezTo>
                    <a:pt x="14163" y="981"/>
                    <a:pt x="15018" y="1062"/>
                    <a:pt x="15832" y="1266"/>
                  </a:cubicBezTo>
                  <a:cubicBezTo>
                    <a:pt x="20838" y="2487"/>
                    <a:pt x="24175" y="7289"/>
                    <a:pt x="23524" y="12417"/>
                  </a:cubicBezTo>
                  <a:cubicBezTo>
                    <a:pt x="22916" y="17518"/>
                    <a:pt x="18564" y="21330"/>
                    <a:pt x="13431" y="21330"/>
                  </a:cubicBezTo>
                  <a:cubicBezTo>
                    <a:pt x="13404" y="21330"/>
                    <a:pt x="13377" y="21330"/>
                    <a:pt x="13349" y="21330"/>
                  </a:cubicBezTo>
                  <a:cubicBezTo>
                    <a:pt x="12739" y="21330"/>
                    <a:pt x="12169" y="21289"/>
                    <a:pt x="11559" y="21167"/>
                  </a:cubicBezTo>
                  <a:cubicBezTo>
                    <a:pt x="2035" y="19539"/>
                    <a:pt x="1" y="6719"/>
                    <a:pt x="8547" y="2161"/>
                  </a:cubicBezTo>
                  <a:cubicBezTo>
                    <a:pt x="10012" y="1388"/>
                    <a:pt x="11681" y="981"/>
                    <a:pt x="13349" y="981"/>
                  </a:cubicBezTo>
                  <a:close/>
                  <a:moveTo>
                    <a:pt x="13365" y="0"/>
                  </a:moveTo>
                  <a:cubicBezTo>
                    <a:pt x="7841" y="0"/>
                    <a:pt x="3091" y="4082"/>
                    <a:pt x="2361" y="9649"/>
                  </a:cubicBezTo>
                  <a:cubicBezTo>
                    <a:pt x="1547" y="15551"/>
                    <a:pt x="5535" y="21045"/>
                    <a:pt x="11436" y="22103"/>
                  </a:cubicBezTo>
                  <a:cubicBezTo>
                    <a:pt x="12047" y="22184"/>
                    <a:pt x="12698" y="22266"/>
                    <a:pt x="13349" y="22266"/>
                  </a:cubicBezTo>
                  <a:cubicBezTo>
                    <a:pt x="19332" y="22266"/>
                    <a:pt x="24215" y="17585"/>
                    <a:pt x="24500" y="11644"/>
                  </a:cubicBezTo>
                  <a:cubicBezTo>
                    <a:pt x="24744" y="5702"/>
                    <a:pt x="20268" y="574"/>
                    <a:pt x="14367" y="45"/>
                  </a:cubicBezTo>
                  <a:cubicBezTo>
                    <a:pt x="14030" y="15"/>
                    <a:pt x="13696" y="0"/>
                    <a:pt x="1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6032203" y="2004643"/>
              <a:ext cx="331328" cy="318374"/>
            </a:xfrm>
            <a:custGeom>
              <a:avLst/>
              <a:gdLst/>
              <a:ahLst/>
              <a:cxnLst/>
              <a:rect l="l" t="t" r="r" b="b"/>
              <a:pathLst>
                <a:path w="12251" h="11772" extrusionOk="0">
                  <a:moveTo>
                    <a:pt x="4068" y="963"/>
                  </a:moveTo>
                  <a:cubicBezTo>
                    <a:pt x="4137" y="963"/>
                    <a:pt x="4208" y="984"/>
                    <a:pt x="4274" y="1027"/>
                  </a:cubicBezTo>
                  <a:lnTo>
                    <a:pt x="6634" y="2655"/>
                  </a:lnTo>
                  <a:cubicBezTo>
                    <a:pt x="6706" y="2703"/>
                    <a:pt x="6777" y="2722"/>
                    <a:pt x="6849" y="2722"/>
                  </a:cubicBezTo>
                  <a:cubicBezTo>
                    <a:pt x="6899" y="2722"/>
                    <a:pt x="6950" y="2713"/>
                    <a:pt x="7000" y="2696"/>
                  </a:cubicBezTo>
                  <a:lnTo>
                    <a:pt x="9686" y="1678"/>
                  </a:lnTo>
                  <a:lnTo>
                    <a:pt x="9808" y="1678"/>
                  </a:lnTo>
                  <a:cubicBezTo>
                    <a:pt x="10053" y="1719"/>
                    <a:pt x="10215" y="1923"/>
                    <a:pt x="10175" y="2167"/>
                  </a:cubicBezTo>
                  <a:lnTo>
                    <a:pt x="9320" y="4934"/>
                  </a:lnTo>
                  <a:cubicBezTo>
                    <a:pt x="9279" y="5056"/>
                    <a:pt x="9320" y="5178"/>
                    <a:pt x="9401" y="5260"/>
                  </a:cubicBezTo>
                  <a:lnTo>
                    <a:pt x="11192" y="7498"/>
                  </a:lnTo>
                  <a:cubicBezTo>
                    <a:pt x="11355" y="7742"/>
                    <a:pt x="11192" y="8108"/>
                    <a:pt x="10907" y="8108"/>
                  </a:cubicBezTo>
                  <a:lnTo>
                    <a:pt x="8018" y="8149"/>
                  </a:lnTo>
                  <a:cubicBezTo>
                    <a:pt x="7896" y="8149"/>
                    <a:pt x="7774" y="8190"/>
                    <a:pt x="7733" y="8312"/>
                  </a:cubicBezTo>
                  <a:lnTo>
                    <a:pt x="6146" y="10713"/>
                  </a:lnTo>
                  <a:cubicBezTo>
                    <a:pt x="6064" y="10795"/>
                    <a:pt x="5942" y="10876"/>
                    <a:pt x="5820" y="10876"/>
                  </a:cubicBezTo>
                  <a:cubicBezTo>
                    <a:pt x="5657" y="10876"/>
                    <a:pt x="5535" y="10754"/>
                    <a:pt x="5495" y="10632"/>
                  </a:cubicBezTo>
                  <a:lnTo>
                    <a:pt x="4558" y="7905"/>
                  </a:lnTo>
                  <a:cubicBezTo>
                    <a:pt x="4518" y="7783"/>
                    <a:pt x="4396" y="7702"/>
                    <a:pt x="4314" y="7661"/>
                  </a:cubicBezTo>
                  <a:lnTo>
                    <a:pt x="1506" y="6888"/>
                  </a:lnTo>
                  <a:cubicBezTo>
                    <a:pt x="1221" y="6806"/>
                    <a:pt x="1140" y="6440"/>
                    <a:pt x="1384" y="6236"/>
                  </a:cubicBezTo>
                  <a:lnTo>
                    <a:pt x="3704" y="4527"/>
                  </a:lnTo>
                  <a:cubicBezTo>
                    <a:pt x="3785" y="4446"/>
                    <a:pt x="3867" y="4324"/>
                    <a:pt x="3826" y="4202"/>
                  </a:cubicBezTo>
                  <a:lnTo>
                    <a:pt x="3704" y="1353"/>
                  </a:lnTo>
                  <a:cubicBezTo>
                    <a:pt x="3704" y="1114"/>
                    <a:pt x="3878" y="963"/>
                    <a:pt x="4068" y="963"/>
                  </a:cubicBezTo>
                  <a:close/>
                  <a:moveTo>
                    <a:pt x="4083" y="1"/>
                  </a:moveTo>
                  <a:cubicBezTo>
                    <a:pt x="3386" y="1"/>
                    <a:pt x="2749" y="579"/>
                    <a:pt x="2809" y="1353"/>
                  </a:cubicBezTo>
                  <a:lnTo>
                    <a:pt x="2931" y="3957"/>
                  </a:lnTo>
                  <a:lnTo>
                    <a:pt x="855" y="5504"/>
                  </a:lnTo>
                  <a:cubicBezTo>
                    <a:pt x="0" y="6155"/>
                    <a:pt x="245" y="7498"/>
                    <a:pt x="1262" y="7783"/>
                  </a:cubicBezTo>
                  <a:lnTo>
                    <a:pt x="3785" y="8475"/>
                  </a:lnTo>
                  <a:lnTo>
                    <a:pt x="4599" y="10917"/>
                  </a:lnTo>
                  <a:cubicBezTo>
                    <a:pt x="4803" y="11446"/>
                    <a:pt x="5291" y="11771"/>
                    <a:pt x="5820" y="11771"/>
                  </a:cubicBezTo>
                  <a:cubicBezTo>
                    <a:pt x="6268" y="11771"/>
                    <a:pt x="6675" y="11568"/>
                    <a:pt x="6878" y="11201"/>
                  </a:cubicBezTo>
                  <a:lnTo>
                    <a:pt x="8343" y="9045"/>
                  </a:lnTo>
                  <a:lnTo>
                    <a:pt x="10907" y="9004"/>
                  </a:lnTo>
                  <a:cubicBezTo>
                    <a:pt x="11396" y="9004"/>
                    <a:pt x="11843" y="8719"/>
                    <a:pt x="12047" y="8271"/>
                  </a:cubicBezTo>
                  <a:cubicBezTo>
                    <a:pt x="12250" y="7824"/>
                    <a:pt x="12210" y="7295"/>
                    <a:pt x="11884" y="6928"/>
                  </a:cubicBezTo>
                  <a:lnTo>
                    <a:pt x="10297" y="4893"/>
                  </a:lnTo>
                  <a:lnTo>
                    <a:pt x="11029" y="2411"/>
                  </a:lnTo>
                  <a:cubicBezTo>
                    <a:pt x="11151" y="2004"/>
                    <a:pt x="11070" y="1597"/>
                    <a:pt x="10826" y="1271"/>
                  </a:cubicBezTo>
                  <a:cubicBezTo>
                    <a:pt x="10582" y="946"/>
                    <a:pt x="10215" y="783"/>
                    <a:pt x="9808" y="783"/>
                  </a:cubicBezTo>
                  <a:cubicBezTo>
                    <a:pt x="9686" y="783"/>
                    <a:pt x="9524" y="783"/>
                    <a:pt x="9361" y="864"/>
                  </a:cubicBezTo>
                  <a:lnTo>
                    <a:pt x="6960" y="1760"/>
                  </a:lnTo>
                  <a:lnTo>
                    <a:pt x="4843" y="254"/>
                  </a:lnTo>
                  <a:cubicBezTo>
                    <a:pt x="4603" y="79"/>
                    <a:pt x="4339" y="1"/>
                    <a:pt x="4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6253431" y="2297027"/>
              <a:ext cx="280700" cy="256305"/>
            </a:xfrm>
            <a:custGeom>
              <a:avLst/>
              <a:gdLst/>
              <a:ahLst/>
              <a:cxnLst/>
              <a:rect l="l" t="t" r="r" b="b"/>
              <a:pathLst>
                <a:path w="10379" h="9477" extrusionOk="0">
                  <a:moveTo>
                    <a:pt x="5006" y="920"/>
                  </a:moveTo>
                  <a:cubicBezTo>
                    <a:pt x="5088" y="920"/>
                    <a:pt x="5210" y="960"/>
                    <a:pt x="5250" y="1042"/>
                  </a:cubicBezTo>
                  <a:lnTo>
                    <a:pt x="6431" y="2995"/>
                  </a:lnTo>
                  <a:cubicBezTo>
                    <a:pt x="6471" y="3076"/>
                    <a:pt x="6553" y="3117"/>
                    <a:pt x="6634" y="3117"/>
                  </a:cubicBezTo>
                  <a:lnTo>
                    <a:pt x="8872" y="3280"/>
                  </a:lnTo>
                  <a:cubicBezTo>
                    <a:pt x="9117" y="3280"/>
                    <a:pt x="9239" y="3565"/>
                    <a:pt x="9076" y="3768"/>
                  </a:cubicBezTo>
                  <a:lnTo>
                    <a:pt x="7570" y="5437"/>
                  </a:lnTo>
                  <a:cubicBezTo>
                    <a:pt x="7529" y="5518"/>
                    <a:pt x="7489" y="5600"/>
                    <a:pt x="7529" y="5681"/>
                  </a:cubicBezTo>
                  <a:lnTo>
                    <a:pt x="8059" y="7879"/>
                  </a:lnTo>
                  <a:cubicBezTo>
                    <a:pt x="8099" y="8082"/>
                    <a:pt x="7977" y="8245"/>
                    <a:pt x="7774" y="8245"/>
                  </a:cubicBezTo>
                  <a:lnTo>
                    <a:pt x="7652" y="8245"/>
                  </a:lnTo>
                  <a:lnTo>
                    <a:pt x="5617" y="7350"/>
                  </a:lnTo>
                  <a:lnTo>
                    <a:pt x="5495" y="7350"/>
                  </a:lnTo>
                  <a:cubicBezTo>
                    <a:pt x="5454" y="7350"/>
                    <a:pt x="5373" y="7350"/>
                    <a:pt x="5332" y="7390"/>
                  </a:cubicBezTo>
                  <a:lnTo>
                    <a:pt x="3419" y="8571"/>
                  </a:lnTo>
                  <a:cubicBezTo>
                    <a:pt x="3378" y="8611"/>
                    <a:pt x="3338" y="8611"/>
                    <a:pt x="3297" y="8611"/>
                  </a:cubicBezTo>
                  <a:cubicBezTo>
                    <a:pt x="3134" y="8611"/>
                    <a:pt x="2971" y="8489"/>
                    <a:pt x="3012" y="8286"/>
                  </a:cubicBezTo>
                  <a:lnTo>
                    <a:pt x="3216" y="6047"/>
                  </a:lnTo>
                  <a:cubicBezTo>
                    <a:pt x="3216" y="5966"/>
                    <a:pt x="3175" y="5885"/>
                    <a:pt x="3093" y="5803"/>
                  </a:cubicBezTo>
                  <a:lnTo>
                    <a:pt x="1384" y="4379"/>
                  </a:lnTo>
                  <a:cubicBezTo>
                    <a:pt x="1181" y="4216"/>
                    <a:pt x="1262" y="3931"/>
                    <a:pt x="1506" y="3850"/>
                  </a:cubicBezTo>
                  <a:lnTo>
                    <a:pt x="3704" y="3361"/>
                  </a:lnTo>
                  <a:cubicBezTo>
                    <a:pt x="3785" y="3321"/>
                    <a:pt x="3867" y="3280"/>
                    <a:pt x="3907" y="3199"/>
                  </a:cubicBezTo>
                  <a:lnTo>
                    <a:pt x="4721" y="1082"/>
                  </a:lnTo>
                  <a:cubicBezTo>
                    <a:pt x="4762" y="960"/>
                    <a:pt x="4884" y="920"/>
                    <a:pt x="5006" y="920"/>
                  </a:cubicBezTo>
                  <a:close/>
                  <a:moveTo>
                    <a:pt x="5006" y="1"/>
                  </a:moveTo>
                  <a:cubicBezTo>
                    <a:pt x="4554" y="1"/>
                    <a:pt x="4103" y="257"/>
                    <a:pt x="3907" y="757"/>
                  </a:cubicBezTo>
                  <a:lnTo>
                    <a:pt x="3175" y="2507"/>
                  </a:lnTo>
                  <a:lnTo>
                    <a:pt x="1303" y="2954"/>
                  </a:lnTo>
                  <a:cubicBezTo>
                    <a:pt x="326" y="3158"/>
                    <a:pt x="1" y="4379"/>
                    <a:pt x="774" y="5030"/>
                  </a:cubicBezTo>
                  <a:lnTo>
                    <a:pt x="2239" y="6251"/>
                  </a:lnTo>
                  <a:lnTo>
                    <a:pt x="2076" y="8164"/>
                  </a:lnTo>
                  <a:cubicBezTo>
                    <a:pt x="2035" y="8489"/>
                    <a:pt x="2157" y="8855"/>
                    <a:pt x="2361" y="9100"/>
                  </a:cubicBezTo>
                  <a:cubicBezTo>
                    <a:pt x="2580" y="9319"/>
                    <a:pt x="2864" y="9472"/>
                    <a:pt x="3156" y="9472"/>
                  </a:cubicBezTo>
                  <a:cubicBezTo>
                    <a:pt x="3189" y="9472"/>
                    <a:pt x="3223" y="9470"/>
                    <a:pt x="3256" y="9466"/>
                  </a:cubicBezTo>
                  <a:cubicBezTo>
                    <a:pt x="3300" y="9473"/>
                    <a:pt x="3342" y="9477"/>
                    <a:pt x="3382" y="9477"/>
                  </a:cubicBezTo>
                  <a:cubicBezTo>
                    <a:pt x="3573" y="9477"/>
                    <a:pt x="3740" y="9404"/>
                    <a:pt x="3907" y="9303"/>
                  </a:cubicBezTo>
                  <a:lnTo>
                    <a:pt x="5535" y="8286"/>
                  </a:lnTo>
                  <a:lnTo>
                    <a:pt x="7285" y="9059"/>
                  </a:lnTo>
                  <a:cubicBezTo>
                    <a:pt x="7448" y="9100"/>
                    <a:pt x="7611" y="9140"/>
                    <a:pt x="7774" y="9140"/>
                  </a:cubicBezTo>
                  <a:cubicBezTo>
                    <a:pt x="8140" y="9140"/>
                    <a:pt x="8506" y="8978"/>
                    <a:pt x="8710" y="8693"/>
                  </a:cubicBezTo>
                  <a:cubicBezTo>
                    <a:pt x="8954" y="8408"/>
                    <a:pt x="9035" y="8001"/>
                    <a:pt x="8954" y="7675"/>
                  </a:cubicBezTo>
                  <a:lnTo>
                    <a:pt x="8466" y="5803"/>
                  </a:lnTo>
                  <a:lnTo>
                    <a:pt x="9727" y="4379"/>
                  </a:lnTo>
                  <a:cubicBezTo>
                    <a:pt x="10378" y="3606"/>
                    <a:pt x="9931" y="2425"/>
                    <a:pt x="8913" y="2385"/>
                  </a:cubicBezTo>
                  <a:lnTo>
                    <a:pt x="7000" y="2222"/>
                  </a:lnTo>
                  <a:lnTo>
                    <a:pt x="6024" y="594"/>
                  </a:lnTo>
                  <a:cubicBezTo>
                    <a:pt x="5796" y="196"/>
                    <a:pt x="5401" y="1"/>
                    <a:pt x="5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6249023" y="2595468"/>
              <a:ext cx="304905" cy="279050"/>
            </a:xfrm>
            <a:custGeom>
              <a:avLst/>
              <a:gdLst/>
              <a:ahLst/>
              <a:cxnLst/>
              <a:rect l="l" t="t" r="r" b="b"/>
              <a:pathLst>
                <a:path w="11274" h="10318" extrusionOk="0">
                  <a:moveTo>
                    <a:pt x="5793" y="912"/>
                  </a:moveTo>
                  <a:cubicBezTo>
                    <a:pt x="5913" y="912"/>
                    <a:pt x="6039" y="985"/>
                    <a:pt x="6105" y="1117"/>
                  </a:cubicBezTo>
                  <a:lnTo>
                    <a:pt x="7082" y="3396"/>
                  </a:lnTo>
                  <a:cubicBezTo>
                    <a:pt x="7123" y="3518"/>
                    <a:pt x="7204" y="3559"/>
                    <a:pt x="7326" y="3600"/>
                  </a:cubicBezTo>
                  <a:lnTo>
                    <a:pt x="9768" y="4129"/>
                  </a:lnTo>
                  <a:cubicBezTo>
                    <a:pt x="10012" y="4169"/>
                    <a:pt x="10094" y="4495"/>
                    <a:pt x="9890" y="4658"/>
                  </a:cubicBezTo>
                  <a:lnTo>
                    <a:pt x="8018" y="6286"/>
                  </a:lnTo>
                  <a:cubicBezTo>
                    <a:pt x="7937" y="6367"/>
                    <a:pt x="7896" y="6489"/>
                    <a:pt x="7937" y="6570"/>
                  </a:cubicBezTo>
                  <a:lnTo>
                    <a:pt x="8222" y="9053"/>
                  </a:lnTo>
                  <a:cubicBezTo>
                    <a:pt x="8222" y="9256"/>
                    <a:pt x="8099" y="9419"/>
                    <a:pt x="7896" y="9419"/>
                  </a:cubicBezTo>
                  <a:cubicBezTo>
                    <a:pt x="7815" y="9419"/>
                    <a:pt x="7774" y="9419"/>
                    <a:pt x="7733" y="9379"/>
                  </a:cubicBezTo>
                  <a:lnTo>
                    <a:pt x="5576" y="8076"/>
                  </a:lnTo>
                  <a:cubicBezTo>
                    <a:pt x="5536" y="8076"/>
                    <a:pt x="5495" y="8036"/>
                    <a:pt x="5413" y="8036"/>
                  </a:cubicBezTo>
                  <a:cubicBezTo>
                    <a:pt x="5373" y="8036"/>
                    <a:pt x="5332" y="8076"/>
                    <a:pt x="5291" y="8076"/>
                  </a:cubicBezTo>
                  <a:lnTo>
                    <a:pt x="3012" y="9094"/>
                  </a:lnTo>
                  <a:cubicBezTo>
                    <a:pt x="2972" y="9134"/>
                    <a:pt x="2931" y="9134"/>
                    <a:pt x="2890" y="9134"/>
                  </a:cubicBezTo>
                  <a:cubicBezTo>
                    <a:pt x="2687" y="9134"/>
                    <a:pt x="2524" y="8931"/>
                    <a:pt x="2565" y="8727"/>
                  </a:cubicBezTo>
                  <a:lnTo>
                    <a:pt x="3134" y="6326"/>
                  </a:lnTo>
                  <a:cubicBezTo>
                    <a:pt x="3134" y="6204"/>
                    <a:pt x="3134" y="6082"/>
                    <a:pt x="3053" y="6001"/>
                  </a:cubicBezTo>
                  <a:lnTo>
                    <a:pt x="1344" y="4169"/>
                  </a:lnTo>
                  <a:cubicBezTo>
                    <a:pt x="1181" y="3966"/>
                    <a:pt x="1303" y="3681"/>
                    <a:pt x="1547" y="3640"/>
                  </a:cubicBezTo>
                  <a:lnTo>
                    <a:pt x="4070" y="3437"/>
                  </a:lnTo>
                  <a:cubicBezTo>
                    <a:pt x="4152" y="3396"/>
                    <a:pt x="4233" y="3355"/>
                    <a:pt x="4315" y="3274"/>
                  </a:cubicBezTo>
                  <a:lnTo>
                    <a:pt x="5536" y="1076"/>
                  </a:lnTo>
                  <a:cubicBezTo>
                    <a:pt x="5592" y="964"/>
                    <a:pt x="5690" y="912"/>
                    <a:pt x="5793" y="912"/>
                  </a:cubicBezTo>
                  <a:close/>
                  <a:moveTo>
                    <a:pt x="5792" y="1"/>
                  </a:moveTo>
                  <a:cubicBezTo>
                    <a:pt x="5373" y="1"/>
                    <a:pt x="4952" y="206"/>
                    <a:pt x="4722" y="629"/>
                  </a:cubicBezTo>
                  <a:lnTo>
                    <a:pt x="3663" y="2541"/>
                  </a:lnTo>
                  <a:lnTo>
                    <a:pt x="1466" y="2745"/>
                  </a:lnTo>
                  <a:cubicBezTo>
                    <a:pt x="448" y="2826"/>
                    <a:pt x="1" y="4047"/>
                    <a:pt x="693" y="4780"/>
                  </a:cubicBezTo>
                  <a:lnTo>
                    <a:pt x="2158" y="6408"/>
                  </a:lnTo>
                  <a:lnTo>
                    <a:pt x="1669" y="8524"/>
                  </a:lnTo>
                  <a:cubicBezTo>
                    <a:pt x="1466" y="9338"/>
                    <a:pt x="2076" y="10070"/>
                    <a:pt x="2850" y="10070"/>
                  </a:cubicBezTo>
                  <a:cubicBezTo>
                    <a:pt x="3053" y="10070"/>
                    <a:pt x="3216" y="10030"/>
                    <a:pt x="3379" y="9948"/>
                  </a:cubicBezTo>
                  <a:lnTo>
                    <a:pt x="5373" y="9053"/>
                  </a:lnTo>
                  <a:lnTo>
                    <a:pt x="7245" y="10152"/>
                  </a:lnTo>
                  <a:cubicBezTo>
                    <a:pt x="7451" y="10263"/>
                    <a:pt x="7675" y="10318"/>
                    <a:pt x="7896" y="10318"/>
                  </a:cubicBezTo>
                  <a:cubicBezTo>
                    <a:pt x="8243" y="10318"/>
                    <a:pt x="8583" y="10181"/>
                    <a:pt x="8832" y="9908"/>
                  </a:cubicBezTo>
                  <a:cubicBezTo>
                    <a:pt x="9035" y="9623"/>
                    <a:pt x="9158" y="9297"/>
                    <a:pt x="9117" y="8931"/>
                  </a:cubicBezTo>
                  <a:lnTo>
                    <a:pt x="8873" y="6774"/>
                  </a:lnTo>
                  <a:lnTo>
                    <a:pt x="10501" y="5349"/>
                  </a:lnTo>
                  <a:cubicBezTo>
                    <a:pt x="11274" y="4658"/>
                    <a:pt x="10948" y="3396"/>
                    <a:pt x="9931" y="3193"/>
                  </a:cubicBezTo>
                  <a:lnTo>
                    <a:pt x="7815" y="2786"/>
                  </a:lnTo>
                  <a:lnTo>
                    <a:pt x="6919" y="751"/>
                  </a:lnTo>
                  <a:cubicBezTo>
                    <a:pt x="6726" y="257"/>
                    <a:pt x="6261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7971546" y="1323731"/>
              <a:ext cx="200349" cy="178200"/>
            </a:xfrm>
            <a:custGeom>
              <a:avLst/>
              <a:gdLst/>
              <a:ahLst/>
              <a:cxnLst/>
              <a:rect l="l" t="t" r="r" b="b"/>
              <a:pathLst>
                <a:path w="7408" h="6589" extrusionOk="0">
                  <a:moveTo>
                    <a:pt x="3224" y="1"/>
                  </a:moveTo>
                  <a:cubicBezTo>
                    <a:pt x="2709" y="1"/>
                    <a:pt x="2195" y="92"/>
                    <a:pt x="1710" y="280"/>
                  </a:cubicBezTo>
                  <a:lnTo>
                    <a:pt x="1" y="4065"/>
                  </a:lnTo>
                  <a:cubicBezTo>
                    <a:pt x="82" y="4106"/>
                    <a:pt x="204" y="4106"/>
                    <a:pt x="286" y="4146"/>
                  </a:cubicBezTo>
                  <a:lnTo>
                    <a:pt x="5495" y="6425"/>
                  </a:lnTo>
                  <a:cubicBezTo>
                    <a:pt x="5576" y="6466"/>
                    <a:pt x="5658" y="6507"/>
                    <a:pt x="5739" y="6588"/>
                  </a:cubicBezTo>
                  <a:lnTo>
                    <a:pt x="7408" y="2803"/>
                  </a:lnTo>
                  <a:cubicBezTo>
                    <a:pt x="7082" y="2030"/>
                    <a:pt x="6594" y="1338"/>
                    <a:pt x="5902" y="890"/>
                  </a:cubicBezTo>
                  <a:lnTo>
                    <a:pt x="5576" y="687"/>
                  </a:lnTo>
                  <a:cubicBezTo>
                    <a:pt x="4874" y="236"/>
                    <a:pt x="4049" y="1"/>
                    <a:pt x="3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7971546" y="1323731"/>
              <a:ext cx="200349" cy="178200"/>
            </a:xfrm>
            <a:custGeom>
              <a:avLst/>
              <a:gdLst/>
              <a:ahLst/>
              <a:cxnLst/>
              <a:rect l="l" t="t" r="r" b="b"/>
              <a:pathLst>
                <a:path w="7408" h="6589" extrusionOk="0">
                  <a:moveTo>
                    <a:pt x="3224" y="1"/>
                  </a:moveTo>
                  <a:cubicBezTo>
                    <a:pt x="2709" y="1"/>
                    <a:pt x="2195" y="92"/>
                    <a:pt x="1710" y="280"/>
                  </a:cubicBezTo>
                  <a:lnTo>
                    <a:pt x="1" y="4065"/>
                  </a:lnTo>
                  <a:cubicBezTo>
                    <a:pt x="82" y="4106"/>
                    <a:pt x="204" y="4106"/>
                    <a:pt x="286" y="4146"/>
                  </a:cubicBezTo>
                  <a:lnTo>
                    <a:pt x="5495" y="6425"/>
                  </a:lnTo>
                  <a:cubicBezTo>
                    <a:pt x="5576" y="6466"/>
                    <a:pt x="5658" y="6507"/>
                    <a:pt x="5739" y="6588"/>
                  </a:cubicBezTo>
                  <a:lnTo>
                    <a:pt x="7408" y="2803"/>
                  </a:lnTo>
                  <a:cubicBezTo>
                    <a:pt x="7082" y="2030"/>
                    <a:pt x="6594" y="1338"/>
                    <a:pt x="5902" y="890"/>
                  </a:cubicBezTo>
                  <a:lnTo>
                    <a:pt x="5576" y="687"/>
                  </a:lnTo>
                  <a:cubicBezTo>
                    <a:pt x="4874" y="236"/>
                    <a:pt x="4049" y="1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7460855" y="1452790"/>
              <a:ext cx="458981" cy="710959"/>
            </a:xfrm>
            <a:custGeom>
              <a:avLst/>
              <a:gdLst/>
              <a:ahLst/>
              <a:cxnLst/>
              <a:rect l="l" t="t" r="r" b="b"/>
              <a:pathLst>
                <a:path w="16971" h="26288" extrusionOk="0">
                  <a:moveTo>
                    <a:pt x="14556" y="0"/>
                  </a:moveTo>
                  <a:cubicBezTo>
                    <a:pt x="12103" y="0"/>
                    <a:pt x="9506" y="684"/>
                    <a:pt x="8750" y="2467"/>
                  </a:cubicBezTo>
                  <a:cubicBezTo>
                    <a:pt x="3785" y="14473"/>
                    <a:pt x="2646" y="17892"/>
                    <a:pt x="41" y="25665"/>
                  </a:cubicBezTo>
                  <a:cubicBezTo>
                    <a:pt x="0" y="25909"/>
                    <a:pt x="163" y="26153"/>
                    <a:pt x="448" y="26234"/>
                  </a:cubicBezTo>
                  <a:cubicBezTo>
                    <a:pt x="448" y="26234"/>
                    <a:pt x="581" y="26288"/>
                    <a:pt x="733" y="26288"/>
                  </a:cubicBezTo>
                  <a:cubicBezTo>
                    <a:pt x="847" y="26288"/>
                    <a:pt x="971" y="26258"/>
                    <a:pt x="1058" y="26153"/>
                  </a:cubicBezTo>
                  <a:cubicBezTo>
                    <a:pt x="1442" y="25654"/>
                    <a:pt x="2044" y="25336"/>
                    <a:pt x="2658" y="25336"/>
                  </a:cubicBezTo>
                  <a:cubicBezTo>
                    <a:pt x="2694" y="25336"/>
                    <a:pt x="2731" y="25337"/>
                    <a:pt x="2768" y="25339"/>
                  </a:cubicBezTo>
                  <a:cubicBezTo>
                    <a:pt x="2787" y="25340"/>
                    <a:pt x="2806" y="25340"/>
                    <a:pt x="2824" y="25340"/>
                  </a:cubicBezTo>
                  <a:cubicBezTo>
                    <a:pt x="3830" y="25340"/>
                    <a:pt x="3945" y="24268"/>
                    <a:pt x="3785" y="23589"/>
                  </a:cubicBezTo>
                  <a:cubicBezTo>
                    <a:pt x="3582" y="22572"/>
                    <a:pt x="3052" y="21758"/>
                    <a:pt x="3337" y="20740"/>
                  </a:cubicBezTo>
                  <a:cubicBezTo>
                    <a:pt x="5087" y="16060"/>
                    <a:pt x="7041" y="11502"/>
                    <a:pt x="9238" y="7025"/>
                  </a:cubicBezTo>
                  <a:cubicBezTo>
                    <a:pt x="9915" y="5773"/>
                    <a:pt x="11039" y="5445"/>
                    <a:pt x="12259" y="5445"/>
                  </a:cubicBezTo>
                  <a:cubicBezTo>
                    <a:pt x="13020" y="5445"/>
                    <a:pt x="13819" y="5573"/>
                    <a:pt x="14570" y="5682"/>
                  </a:cubicBezTo>
                  <a:lnTo>
                    <a:pt x="16971" y="229"/>
                  </a:lnTo>
                  <a:cubicBezTo>
                    <a:pt x="16238" y="82"/>
                    <a:pt x="15406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324359" y="1431966"/>
              <a:ext cx="824413" cy="1639765"/>
            </a:xfrm>
            <a:custGeom>
              <a:avLst/>
              <a:gdLst/>
              <a:ahLst/>
              <a:cxnLst/>
              <a:rect l="l" t="t" r="r" b="b"/>
              <a:pathLst>
                <a:path w="30483" h="60631" extrusionOk="0">
                  <a:moveTo>
                    <a:pt x="23605" y="1"/>
                  </a:moveTo>
                  <a:cubicBezTo>
                    <a:pt x="23118" y="1"/>
                    <a:pt x="22641" y="257"/>
                    <a:pt x="22384" y="714"/>
                  </a:cubicBezTo>
                  <a:lnTo>
                    <a:pt x="20960" y="3888"/>
                  </a:lnTo>
                  <a:cubicBezTo>
                    <a:pt x="20227" y="5557"/>
                    <a:pt x="19535" y="7103"/>
                    <a:pt x="18884" y="8569"/>
                  </a:cubicBezTo>
                  <a:cubicBezTo>
                    <a:pt x="13960" y="19679"/>
                    <a:pt x="11681" y="25132"/>
                    <a:pt x="9524" y="30382"/>
                  </a:cubicBezTo>
                  <a:cubicBezTo>
                    <a:pt x="8547" y="32702"/>
                    <a:pt x="7570" y="34981"/>
                    <a:pt x="6390" y="37708"/>
                  </a:cubicBezTo>
                  <a:cubicBezTo>
                    <a:pt x="2524" y="46539"/>
                    <a:pt x="2931" y="46214"/>
                    <a:pt x="1791" y="49998"/>
                  </a:cubicBezTo>
                  <a:lnTo>
                    <a:pt x="1629" y="50568"/>
                  </a:lnTo>
                  <a:cubicBezTo>
                    <a:pt x="774" y="53417"/>
                    <a:pt x="245" y="56306"/>
                    <a:pt x="1" y="59277"/>
                  </a:cubicBezTo>
                  <a:cubicBezTo>
                    <a:pt x="1" y="59359"/>
                    <a:pt x="1" y="59399"/>
                    <a:pt x="1" y="59481"/>
                  </a:cubicBezTo>
                  <a:cubicBezTo>
                    <a:pt x="82" y="59928"/>
                    <a:pt x="367" y="60335"/>
                    <a:pt x="815" y="60498"/>
                  </a:cubicBezTo>
                  <a:cubicBezTo>
                    <a:pt x="937" y="60539"/>
                    <a:pt x="1100" y="60580"/>
                    <a:pt x="1262" y="60620"/>
                  </a:cubicBezTo>
                  <a:cubicBezTo>
                    <a:pt x="1318" y="60627"/>
                    <a:pt x="1373" y="60631"/>
                    <a:pt x="1427" y="60631"/>
                  </a:cubicBezTo>
                  <a:cubicBezTo>
                    <a:pt x="1686" y="60631"/>
                    <a:pt x="1922" y="60552"/>
                    <a:pt x="2158" y="60417"/>
                  </a:cubicBezTo>
                  <a:cubicBezTo>
                    <a:pt x="2198" y="60335"/>
                    <a:pt x="2239" y="60295"/>
                    <a:pt x="2280" y="60254"/>
                  </a:cubicBezTo>
                  <a:cubicBezTo>
                    <a:pt x="4315" y="58097"/>
                    <a:pt x="6065" y="55696"/>
                    <a:pt x="7611" y="53173"/>
                  </a:cubicBezTo>
                  <a:lnTo>
                    <a:pt x="7896" y="52644"/>
                  </a:lnTo>
                  <a:cubicBezTo>
                    <a:pt x="9931" y="49307"/>
                    <a:pt x="9972" y="49795"/>
                    <a:pt x="13878" y="41004"/>
                  </a:cubicBezTo>
                  <a:cubicBezTo>
                    <a:pt x="15099" y="38278"/>
                    <a:pt x="16117" y="35999"/>
                    <a:pt x="17175" y="33679"/>
                  </a:cubicBezTo>
                  <a:cubicBezTo>
                    <a:pt x="19495" y="28551"/>
                    <a:pt x="21977" y="23138"/>
                    <a:pt x="26861" y="12069"/>
                  </a:cubicBezTo>
                  <a:cubicBezTo>
                    <a:pt x="27878" y="9708"/>
                    <a:pt x="28977" y="7103"/>
                    <a:pt x="30239" y="4173"/>
                  </a:cubicBezTo>
                  <a:cubicBezTo>
                    <a:pt x="30483" y="3481"/>
                    <a:pt x="30117" y="2708"/>
                    <a:pt x="29425" y="2464"/>
                  </a:cubicBezTo>
                  <a:lnTo>
                    <a:pt x="24216" y="144"/>
                  </a:lnTo>
                  <a:cubicBezTo>
                    <a:pt x="24021" y="47"/>
                    <a:pt x="23812" y="1"/>
                    <a:pt x="2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7304940" y="3040602"/>
              <a:ext cx="76700" cy="96740"/>
            </a:xfrm>
            <a:custGeom>
              <a:avLst/>
              <a:gdLst/>
              <a:ahLst/>
              <a:cxnLst/>
              <a:rect l="l" t="t" r="r" b="b"/>
              <a:pathLst>
                <a:path w="2836" h="3577" extrusionOk="0">
                  <a:moveTo>
                    <a:pt x="678" y="1"/>
                  </a:moveTo>
                  <a:cubicBezTo>
                    <a:pt x="637" y="82"/>
                    <a:pt x="597" y="204"/>
                    <a:pt x="556" y="326"/>
                  </a:cubicBezTo>
                  <a:lnTo>
                    <a:pt x="108" y="2931"/>
                  </a:lnTo>
                  <a:cubicBezTo>
                    <a:pt x="1" y="3307"/>
                    <a:pt x="283" y="3576"/>
                    <a:pt x="581" y="3576"/>
                  </a:cubicBezTo>
                  <a:cubicBezTo>
                    <a:pt x="735" y="3576"/>
                    <a:pt x="893" y="3504"/>
                    <a:pt x="1004" y="3338"/>
                  </a:cubicBezTo>
                  <a:lnTo>
                    <a:pt x="2632" y="1222"/>
                  </a:lnTo>
                  <a:cubicBezTo>
                    <a:pt x="2713" y="1140"/>
                    <a:pt x="2754" y="1059"/>
                    <a:pt x="2835" y="937"/>
                  </a:cubicBezTo>
                  <a:lnTo>
                    <a:pt x="2835" y="937"/>
                  </a:lnTo>
                  <a:cubicBezTo>
                    <a:pt x="2595" y="1085"/>
                    <a:pt x="2333" y="1154"/>
                    <a:pt x="2077" y="1154"/>
                  </a:cubicBezTo>
                  <a:cubicBezTo>
                    <a:pt x="1418" y="1154"/>
                    <a:pt x="795" y="704"/>
                    <a:pt x="6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7371688" y="2253647"/>
              <a:ext cx="416087" cy="603185"/>
            </a:xfrm>
            <a:custGeom>
              <a:avLst/>
              <a:gdLst/>
              <a:ahLst/>
              <a:cxnLst/>
              <a:rect l="l" t="t" r="r" b="b"/>
              <a:pathLst>
                <a:path w="15385" h="22303" extrusionOk="0">
                  <a:moveTo>
                    <a:pt x="7733" y="0"/>
                  </a:moveTo>
                  <a:cubicBezTo>
                    <a:pt x="6716" y="2320"/>
                    <a:pt x="5780" y="4599"/>
                    <a:pt x="4600" y="7326"/>
                  </a:cubicBezTo>
                  <a:cubicBezTo>
                    <a:pt x="733" y="16157"/>
                    <a:pt x="1140" y="15832"/>
                    <a:pt x="1" y="19616"/>
                  </a:cubicBezTo>
                  <a:cubicBezTo>
                    <a:pt x="1100" y="19942"/>
                    <a:pt x="2117" y="20308"/>
                    <a:pt x="3134" y="20756"/>
                  </a:cubicBezTo>
                  <a:cubicBezTo>
                    <a:pt x="4152" y="21204"/>
                    <a:pt x="5169" y="21733"/>
                    <a:pt x="6105" y="22302"/>
                  </a:cubicBezTo>
                  <a:cubicBezTo>
                    <a:pt x="8140" y="18925"/>
                    <a:pt x="8140" y="19413"/>
                    <a:pt x="12088" y="10622"/>
                  </a:cubicBezTo>
                  <a:cubicBezTo>
                    <a:pt x="13309" y="7896"/>
                    <a:pt x="14326" y="5657"/>
                    <a:pt x="15384" y="3337"/>
                  </a:cubicBezTo>
                  <a:lnTo>
                    <a:pt x="15384" y="3337"/>
                  </a:lnTo>
                  <a:cubicBezTo>
                    <a:pt x="13462" y="4927"/>
                    <a:pt x="10903" y="7489"/>
                    <a:pt x="9382" y="7489"/>
                  </a:cubicBezTo>
                  <a:cubicBezTo>
                    <a:pt x="9228" y="7489"/>
                    <a:pt x="9085" y="7463"/>
                    <a:pt x="8954" y="7407"/>
                  </a:cubicBezTo>
                  <a:cubicBezTo>
                    <a:pt x="7570" y="6797"/>
                    <a:pt x="7815" y="2768"/>
                    <a:pt x="7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7835077" y="1431966"/>
              <a:ext cx="313695" cy="326406"/>
            </a:xfrm>
            <a:custGeom>
              <a:avLst/>
              <a:gdLst/>
              <a:ahLst/>
              <a:cxnLst/>
              <a:rect l="l" t="t" r="r" b="b"/>
              <a:pathLst>
                <a:path w="11599" h="12069" extrusionOk="0">
                  <a:moveTo>
                    <a:pt x="4721" y="1"/>
                  </a:moveTo>
                  <a:cubicBezTo>
                    <a:pt x="4234" y="1"/>
                    <a:pt x="3757" y="257"/>
                    <a:pt x="3500" y="714"/>
                  </a:cubicBezTo>
                  <a:cubicBezTo>
                    <a:pt x="2198" y="3604"/>
                    <a:pt x="1018" y="6208"/>
                    <a:pt x="0" y="8569"/>
                  </a:cubicBezTo>
                  <a:lnTo>
                    <a:pt x="41" y="8569"/>
                  </a:lnTo>
                  <a:cubicBezTo>
                    <a:pt x="2890" y="9138"/>
                    <a:pt x="5616" y="10319"/>
                    <a:pt x="7977" y="12069"/>
                  </a:cubicBezTo>
                  <a:cubicBezTo>
                    <a:pt x="8994" y="9708"/>
                    <a:pt x="10093" y="7103"/>
                    <a:pt x="11355" y="4173"/>
                  </a:cubicBezTo>
                  <a:cubicBezTo>
                    <a:pt x="11599" y="3481"/>
                    <a:pt x="11233" y="2708"/>
                    <a:pt x="10541" y="2464"/>
                  </a:cubicBezTo>
                  <a:lnTo>
                    <a:pt x="5332" y="144"/>
                  </a:lnTo>
                  <a:cubicBezTo>
                    <a:pt x="5137" y="47"/>
                    <a:pt x="4928" y="1"/>
                    <a:pt x="4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8017766" y="1252333"/>
              <a:ext cx="182743" cy="147233"/>
            </a:xfrm>
            <a:custGeom>
              <a:avLst/>
              <a:gdLst/>
              <a:ahLst/>
              <a:cxnLst/>
              <a:rect l="l" t="t" r="r" b="b"/>
              <a:pathLst>
                <a:path w="6757" h="5444" extrusionOk="0">
                  <a:moveTo>
                    <a:pt x="3114" y="0"/>
                  </a:moveTo>
                  <a:cubicBezTo>
                    <a:pt x="3084" y="0"/>
                    <a:pt x="3053" y="10"/>
                    <a:pt x="3013" y="31"/>
                  </a:cubicBezTo>
                  <a:lnTo>
                    <a:pt x="2972" y="31"/>
                  </a:lnTo>
                  <a:lnTo>
                    <a:pt x="2728" y="71"/>
                  </a:lnTo>
                  <a:lnTo>
                    <a:pt x="2483" y="112"/>
                  </a:lnTo>
                  <a:lnTo>
                    <a:pt x="2280" y="153"/>
                  </a:lnTo>
                  <a:lnTo>
                    <a:pt x="2239" y="153"/>
                  </a:lnTo>
                  <a:cubicBezTo>
                    <a:pt x="2158" y="193"/>
                    <a:pt x="2076" y="234"/>
                    <a:pt x="2036" y="275"/>
                  </a:cubicBezTo>
                  <a:cubicBezTo>
                    <a:pt x="1466" y="519"/>
                    <a:pt x="1018" y="885"/>
                    <a:pt x="693" y="1414"/>
                  </a:cubicBezTo>
                  <a:cubicBezTo>
                    <a:pt x="652" y="1455"/>
                    <a:pt x="611" y="1536"/>
                    <a:pt x="571" y="1618"/>
                  </a:cubicBezTo>
                  <a:cubicBezTo>
                    <a:pt x="530" y="1699"/>
                    <a:pt x="489" y="1781"/>
                    <a:pt x="449" y="1862"/>
                  </a:cubicBezTo>
                  <a:lnTo>
                    <a:pt x="1" y="2920"/>
                  </a:lnTo>
                  <a:cubicBezTo>
                    <a:pt x="486" y="2732"/>
                    <a:pt x="1000" y="2641"/>
                    <a:pt x="1518" y="2641"/>
                  </a:cubicBezTo>
                  <a:cubicBezTo>
                    <a:pt x="2346" y="2641"/>
                    <a:pt x="3181" y="2876"/>
                    <a:pt x="3908" y="3327"/>
                  </a:cubicBezTo>
                  <a:lnTo>
                    <a:pt x="4233" y="3530"/>
                  </a:lnTo>
                  <a:cubicBezTo>
                    <a:pt x="4885" y="4019"/>
                    <a:pt x="5414" y="4670"/>
                    <a:pt x="5699" y="5443"/>
                  </a:cubicBezTo>
                  <a:lnTo>
                    <a:pt x="6187" y="4385"/>
                  </a:lnTo>
                  <a:cubicBezTo>
                    <a:pt x="6757" y="3042"/>
                    <a:pt x="6350" y="1496"/>
                    <a:pt x="5169" y="641"/>
                  </a:cubicBezTo>
                  <a:cubicBezTo>
                    <a:pt x="4966" y="478"/>
                    <a:pt x="4763" y="397"/>
                    <a:pt x="4518" y="275"/>
                  </a:cubicBezTo>
                  <a:lnTo>
                    <a:pt x="4356" y="193"/>
                  </a:lnTo>
                  <a:lnTo>
                    <a:pt x="4193" y="153"/>
                  </a:lnTo>
                  <a:lnTo>
                    <a:pt x="4071" y="112"/>
                  </a:lnTo>
                  <a:cubicBezTo>
                    <a:pt x="3989" y="71"/>
                    <a:pt x="3867" y="71"/>
                    <a:pt x="3745" y="71"/>
                  </a:cubicBezTo>
                  <a:cubicBezTo>
                    <a:pt x="3664" y="31"/>
                    <a:pt x="3542" y="31"/>
                    <a:pt x="3460" y="31"/>
                  </a:cubicBezTo>
                  <a:cubicBezTo>
                    <a:pt x="3419" y="10"/>
                    <a:pt x="3379" y="0"/>
                    <a:pt x="3338" y="0"/>
                  </a:cubicBezTo>
                  <a:cubicBezTo>
                    <a:pt x="3297" y="0"/>
                    <a:pt x="3257" y="10"/>
                    <a:pt x="3216" y="31"/>
                  </a:cubicBezTo>
                  <a:cubicBezTo>
                    <a:pt x="3175" y="10"/>
                    <a:pt x="3145" y="0"/>
                    <a:pt x="3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7733685" y="2128915"/>
              <a:ext cx="79404" cy="87950"/>
            </a:xfrm>
            <a:custGeom>
              <a:avLst/>
              <a:gdLst/>
              <a:ahLst/>
              <a:cxnLst/>
              <a:rect l="l" t="t" r="r" b="b"/>
              <a:pathLst>
                <a:path w="2936" h="3252" extrusionOk="0">
                  <a:moveTo>
                    <a:pt x="1978" y="0"/>
                  </a:moveTo>
                  <a:cubicBezTo>
                    <a:pt x="1048" y="0"/>
                    <a:pt x="1" y="1804"/>
                    <a:pt x="616" y="2862"/>
                  </a:cubicBezTo>
                  <a:cubicBezTo>
                    <a:pt x="748" y="3105"/>
                    <a:pt x="975" y="3251"/>
                    <a:pt x="1240" y="3251"/>
                  </a:cubicBezTo>
                  <a:cubicBezTo>
                    <a:pt x="1464" y="3251"/>
                    <a:pt x="1716" y="3146"/>
                    <a:pt x="1959" y="2903"/>
                  </a:cubicBezTo>
                  <a:cubicBezTo>
                    <a:pt x="2813" y="2130"/>
                    <a:pt x="2935" y="705"/>
                    <a:pt x="2488" y="217"/>
                  </a:cubicBezTo>
                  <a:cubicBezTo>
                    <a:pt x="2330" y="66"/>
                    <a:pt x="2156" y="0"/>
                    <a:pt x="1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7816361" y="1928322"/>
              <a:ext cx="81460" cy="86544"/>
            </a:xfrm>
            <a:custGeom>
              <a:avLst/>
              <a:gdLst/>
              <a:ahLst/>
              <a:cxnLst/>
              <a:rect l="l" t="t" r="r" b="b"/>
              <a:pathLst>
                <a:path w="3012" h="3200" extrusionOk="0">
                  <a:moveTo>
                    <a:pt x="2247" y="0"/>
                  </a:moveTo>
                  <a:cubicBezTo>
                    <a:pt x="2190" y="0"/>
                    <a:pt x="2133" y="8"/>
                    <a:pt x="2076" y="24"/>
                  </a:cubicBezTo>
                  <a:cubicBezTo>
                    <a:pt x="652" y="390"/>
                    <a:pt x="0" y="3117"/>
                    <a:pt x="1384" y="3198"/>
                  </a:cubicBezTo>
                  <a:cubicBezTo>
                    <a:pt x="1396" y="3199"/>
                    <a:pt x="1409" y="3199"/>
                    <a:pt x="1421" y="3199"/>
                  </a:cubicBezTo>
                  <a:cubicBezTo>
                    <a:pt x="2071" y="3199"/>
                    <a:pt x="3012" y="2159"/>
                    <a:pt x="3012" y="1000"/>
                  </a:cubicBezTo>
                  <a:cubicBezTo>
                    <a:pt x="3012" y="361"/>
                    <a:pt x="2640" y="0"/>
                    <a:pt x="2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358490" y="1431966"/>
              <a:ext cx="821113" cy="1639765"/>
            </a:xfrm>
            <a:custGeom>
              <a:avLst/>
              <a:gdLst/>
              <a:ahLst/>
              <a:cxnLst/>
              <a:rect l="l" t="t" r="r" b="b"/>
              <a:pathLst>
                <a:path w="30361" h="60631" extrusionOk="0">
                  <a:moveTo>
                    <a:pt x="22343" y="1"/>
                  </a:moveTo>
                  <a:cubicBezTo>
                    <a:pt x="21856" y="1"/>
                    <a:pt x="21379" y="257"/>
                    <a:pt x="21122" y="714"/>
                  </a:cubicBezTo>
                  <a:lnTo>
                    <a:pt x="19698" y="3888"/>
                  </a:lnTo>
                  <a:cubicBezTo>
                    <a:pt x="30360" y="8365"/>
                    <a:pt x="7285" y="46824"/>
                    <a:pt x="0" y="60620"/>
                  </a:cubicBezTo>
                  <a:cubicBezTo>
                    <a:pt x="56" y="60627"/>
                    <a:pt x="111" y="60631"/>
                    <a:pt x="165" y="60631"/>
                  </a:cubicBezTo>
                  <a:cubicBezTo>
                    <a:pt x="424" y="60631"/>
                    <a:pt x="660" y="60552"/>
                    <a:pt x="896" y="60417"/>
                  </a:cubicBezTo>
                  <a:cubicBezTo>
                    <a:pt x="936" y="60335"/>
                    <a:pt x="977" y="60295"/>
                    <a:pt x="1018" y="60254"/>
                  </a:cubicBezTo>
                  <a:cubicBezTo>
                    <a:pt x="3053" y="58097"/>
                    <a:pt x="4803" y="55696"/>
                    <a:pt x="6349" y="53173"/>
                  </a:cubicBezTo>
                  <a:lnTo>
                    <a:pt x="6634" y="52644"/>
                  </a:lnTo>
                  <a:cubicBezTo>
                    <a:pt x="8669" y="49307"/>
                    <a:pt x="8710" y="49795"/>
                    <a:pt x="12616" y="41004"/>
                  </a:cubicBezTo>
                  <a:cubicBezTo>
                    <a:pt x="13837" y="38278"/>
                    <a:pt x="14855" y="35999"/>
                    <a:pt x="15913" y="33679"/>
                  </a:cubicBezTo>
                  <a:cubicBezTo>
                    <a:pt x="18233" y="28551"/>
                    <a:pt x="20715" y="23138"/>
                    <a:pt x="25599" y="12069"/>
                  </a:cubicBezTo>
                  <a:cubicBezTo>
                    <a:pt x="26616" y="9708"/>
                    <a:pt x="27715" y="7103"/>
                    <a:pt x="28977" y="4173"/>
                  </a:cubicBezTo>
                  <a:cubicBezTo>
                    <a:pt x="29221" y="3481"/>
                    <a:pt x="28855" y="2708"/>
                    <a:pt x="28163" y="2464"/>
                  </a:cubicBezTo>
                  <a:lnTo>
                    <a:pt x="22954" y="144"/>
                  </a:lnTo>
                  <a:cubicBezTo>
                    <a:pt x="22759" y="47"/>
                    <a:pt x="22550" y="1"/>
                    <a:pt x="22343" y="1"/>
                  </a:cubicBezTo>
                  <a:close/>
                </a:path>
              </a:pathLst>
            </a:custGeom>
            <a:solidFill>
              <a:srgbClr val="0A164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8061795" y="1254253"/>
              <a:ext cx="138714" cy="247678"/>
            </a:xfrm>
            <a:custGeom>
              <a:avLst/>
              <a:gdLst/>
              <a:ahLst/>
              <a:cxnLst/>
              <a:rect l="l" t="t" r="r" b="b"/>
              <a:pathLst>
                <a:path w="5129" h="9158" extrusionOk="0">
                  <a:moveTo>
                    <a:pt x="2117" y="0"/>
                  </a:moveTo>
                  <a:cubicBezTo>
                    <a:pt x="2443" y="1058"/>
                    <a:pt x="2483" y="2157"/>
                    <a:pt x="2239" y="3256"/>
                  </a:cubicBezTo>
                  <a:cubicBezTo>
                    <a:pt x="1832" y="5006"/>
                    <a:pt x="1059" y="6675"/>
                    <a:pt x="1" y="8140"/>
                  </a:cubicBezTo>
                  <a:lnTo>
                    <a:pt x="2158" y="8994"/>
                  </a:lnTo>
                  <a:cubicBezTo>
                    <a:pt x="2239" y="9035"/>
                    <a:pt x="2321" y="9076"/>
                    <a:pt x="2402" y="9157"/>
                  </a:cubicBezTo>
                  <a:lnTo>
                    <a:pt x="4559" y="4314"/>
                  </a:lnTo>
                  <a:cubicBezTo>
                    <a:pt x="5129" y="2971"/>
                    <a:pt x="4722" y="1425"/>
                    <a:pt x="3541" y="570"/>
                  </a:cubicBezTo>
                  <a:cubicBezTo>
                    <a:pt x="3338" y="407"/>
                    <a:pt x="3135" y="326"/>
                    <a:pt x="2890" y="204"/>
                  </a:cubicBezTo>
                  <a:lnTo>
                    <a:pt x="2728" y="122"/>
                  </a:lnTo>
                  <a:lnTo>
                    <a:pt x="2565" y="82"/>
                  </a:lnTo>
                  <a:lnTo>
                    <a:pt x="2443" y="41"/>
                  </a:lnTo>
                  <a:cubicBezTo>
                    <a:pt x="2361" y="0"/>
                    <a:pt x="2239" y="0"/>
                    <a:pt x="2117" y="0"/>
                  </a:cubicBezTo>
                  <a:close/>
                </a:path>
              </a:pathLst>
            </a:custGeom>
            <a:solidFill>
              <a:srgbClr val="0A164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7674321" y="2113229"/>
              <a:ext cx="73833" cy="57173"/>
            </a:xfrm>
            <a:custGeom>
              <a:avLst/>
              <a:gdLst/>
              <a:ahLst/>
              <a:cxnLst/>
              <a:rect l="l" t="t" r="r" b="b"/>
              <a:pathLst>
                <a:path w="2730" h="2114" extrusionOk="0">
                  <a:moveTo>
                    <a:pt x="1498" y="0"/>
                  </a:moveTo>
                  <a:cubicBezTo>
                    <a:pt x="511" y="0"/>
                    <a:pt x="0" y="1521"/>
                    <a:pt x="1101" y="2018"/>
                  </a:cubicBezTo>
                  <a:cubicBezTo>
                    <a:pt x="1243" y="2083"/>
                    <a:pt x="1391" y="2114"/>
                    <a:pt x="1535" y="2114"/>
                  </a:cubicBezTo>
                  <a:cubicBezTo>
                    <a:pt x="1931" y="2114"/>
                    <a:pt x="2306" y="1887"/>
                    <a:pt x="2485" y="1530"/>
                  </a:cubicBezTo>
                  <a:cubicBezTo>
                    <a:pt x="2729" y="960"/>
                    <a:pt x="2485" y="349"/>
                    <a:pt x="1956" y="105"/>
                  </a:cubicBezTo>
                  <a:cubicBezTo>
                    <a:pt x="1795" y="33"/>
                    <a:pt x="1641" y="0"/>
                    <a:pt x="1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7765273" y="1919316"/>
              <a:ext cx="67613" cy="56957"/>
            </a:xfrm>
            <a:custGeom>
              <a:avLst/>
              <a:gdLst/>
              <a:ahLst/>
              <a:cxnLst/>
              <a:rect l="l" t="t" r="r" b="b"/>
              <a:pathLst>
                <a:path w="2500" h="2106" extrusionOk="0">
                  <a:moveTo>
                    <a:pt x="1342" y="0"/>
                  </a:moveTo>
                  <a:cubicBezTo>
                    <a:pt x="928" y="0"/>
                    <a:pt x="529" y="238"/>
                    <a:pt x="343" y="642"/>
                  </a:cubicBezTo>
                  <a:cubicBezTo>
                    <a:pt x="0" y="1459"/>
                    <a:pt x="682" y="2105"/>
                    <a:pt x="1360" y="2105"/>
                  </a:cubicBezTo>
                  <a:cubicBezTo>
                    <a:pt x="1728" y="2105"/>
                    <a:pt x="2096" y="1914"/>
                    <a:pt x="2296" y="1455"/>
                  </a:cubicBezTo>
                  <a:cubicBezTo>
                    <a:pt x="2500" y="926"/>
                    <a:pt x="2256" y="316"/>
                    <a:pt x="1727" y="72"/>
                  </a:cubicBezTo>
                  <a:cubicBezTo>
                    <a:pt x="1601" y="23"/>
                    <a:pt x="147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7278139" y="1227830"/>
              <a:ext cx="947684" cy="1933880"/>
            </a:xfrm>
            <a:custGeom>
              <a:avLst/>
              <a:gdLst/>
              <a:ahLst/>
              <a:cxnLst/>
              <a:rect l="l" t="t" r="r" b="b"/>
              <a:pathLst>
                <a:path w="35041" h="71506" extrusionOk="0">
                  <a:moveTo>
                    <a:pt x="31093" y="937"/>
                  </a:moveTo>
                  <a:cubicBezTo>
                    <a:pt x="31215" y="977"/>
                    <a:pt x="31297" y="977"/>
                    <a:pt x="31419" y="1018"/>
                  </a:cubicBezTo>
                  <a:cubicBezTo>
                    <a:pt x="31459" y="1018"/>
                    <a:pt x="31500" y="1059"/>
                    <a:pt x="31541" y="1059"/>
                  </a:cubicBezTo>
                  <a:lnTo>
                    <a:pt x="31704" y="1099"/>
                  </a:lnTo>
                  <a:lnTo>
                    <a:pt x="31866" y="1181"/>
                  </a:lnTo>
                  <a:cubicBezTo>
                    <a:pt x="32111" y="1262"/>
                    <a:pt x="32314" y="1384"/>
                    <a:pt x="32517" y="1547"/>
                  </a:cubicBezTo>
                  <a:cubicBezTo>
                    <a:pt x="33657" y="2402"/>
                    <a:pt x="34105" y="3948"/>
                    <a:pt x="33494" y="5291"/>
                  </a:cubicBezTo>
                  <a:lnTo>
                    <a:pt x="31704" y="9279"/>
                  </a:lnTo>
                  <a:cubicBezTo>
                    <a:pt x="31663" y="9239"/>
                    <a:pt x="31581" y="9198"/>
                    <a:pt x="31500" y="9157"/>
                  </a:cubicBezTo>
                  <a:lnTo>
                    <a:pt x="26250" y="6878"/>
                  </a:lnTo>
                  <a:cubicBezTo>
                    <a:pt x="26169" y="6838"/>
                    <a:pt x="26087" y="6797"/>
                    <a:pt x="26006" y="6797"/>
                  </a:cubicBezTo>
                  <a:lnTo>
                    <a:pt x="27797" y="2768"/>
                  </a:lnTo>
                  <a:cubicBezTo>
                    <a:pt x="27797" y="2687"/>
                    <a:pt x="27837" y="2605"/>
                    <a:pt x="27878" y="2524"/>
                  </a:cubicBezTo>
                  <a:cubicBezTo>
                    <a:pt x="27919" y="2442"/>
                    <a:pt x="28000" y="2361"/>
                    <a:pt x="28041" y="2280"/>
                  </a:cubicBezTo>
                  <a:cubicBezTo>
                    <a:pt x="28366" y="1791"/>
                    <a:pt x="28814" y="1425"/>
                    <a:pt x="29343" y="1181"/>
                  </a:cubicBezTo>
                  <a:cubicBezTo>
                    <a:pt x="29424" y="1140"/>
                    <a:pt x="29506" y="1099"/>
                    <a:pt x="29587" y="1059"/>
                  </a:cubicBezTo>
                  <a:lnTo>
                    <a:pt x="29628" y="1059"/>
                  </a:lnTo>
                  <a:cubicBezTo>
                    <a:pt x="29669" y="1059"/>
                    <a:pt x="29750" y="1018"/>
                    <a:pt x="29791" y="1018"/>
                  </a:cubicBezTo>
                  <a:cubicBezTo>
                    <a:pt x="29913" y="977"/>
                    <a:pt x="29994" y="977"/>
                    <a:pt x="30076" y="977"/>
                  </a:cubicBezTo>
                  <a:cubicBezTo>
                    <a:pt x="30157" y="937"/>
                    <a:pt x="30238" y="937"/>
                    <a:pt x="30320" y="937"/>
                  </a:cubicBezTo>
                  <a:close/>
                  <a:moveTo>
                    <a:pt x="21285" y="8343"/>
                  </a:moveTo>
                  <a:cubicBezTo>
                    <a:pt x="21855" y="8343"/>
                    <a:pt x="22425" y="8384"/>
                    <a:pt x="22994" y="8425"/>
                  </a:cubicBezTo>
                  <a:lnTo>
                    <a:pt x="21814" y="11070"/>
                  </a:lnTo>
                  <a:lnTo>
                    <a:pt x="21651" y="11436"/>
                  </a:lnTo>
                  <a:cubicBezTo>
                    <a:pt x="21285" y="12291"/>
                    <a:pt x="20919" y="13064"/>
                    <a:pt x="20593" y="13878"/>
                  </a:cubicBezTo>
                  <a:lnTo>
                    <a:pt x="20593" y="13919"/>
                  </a:lnTo>
                  <a:cubicBezTo>
                    <a:pt x="20064" y="13838"/>
                    <a:pt x="19535" y="13797"/>
                    <a:pt x="18965" y="13797"/>
                  </a:cubicBezTo>
                  <a:cubicBezTo>
                    <a:pt x="17785" y="13797"/>
                    <a:pt x="16646" y="14082"/>
                    <a:pt x="15994" y="15343"/>
                  </a:cubicBezTo>
                  <a:cubicBezTo>
                    <a:pt x="13797" y="19820"/>
                    <a:pt x="11803" y="24419"/>
                    <a:pt x="10093" y="29099"/>
                  </a:cubicBezTo>
                  <a:cubicBezTo>
                    <a:pt x="9768" y="30116"/>
                    <a:pt x="10297" y="30930"/>
                    <a:pt x="10500" y="31948"/>
                  </a:cubicBezTo>
                  <a:cubicBezTo>
                    <a:pt x="10663" y="32599"/>
                    <a:pt x="10582" y="33657"/>
                    <a:pt x="9605" y="33657"/>
                  </a:cubicBezTo>
                  <a:lnTo>
                    <a:pt x="9402" y="33657"/>
                  </a:lnTo>
                  <a:cubicBezTo>
                    <a:pt x="8750" y="33698"/>
                    <a:pt x="8181" y="33983"/>
                    <a:pt x="7814" y="34471"/>
                  </a:cubicBezTo>
                  <a:cubicBezTo>
                    <a:pt x="7692" y="34593"/>
                    <a:pt x="7570" y="34634"/>
                    <a:pt x="7448" y="34634"/>
                  </a:cubicBezTo>
                  <a:cubicBezTo>
                    <a:pt x="7367" y="34634"/>
                    <a:pt x="7245" y="34593"/>
                    <a:pt x="7163" y="34552"/>
                  </a:cubicBezTo>
                  <a:cubicBezTo>
                    <a:pt x="6919" y="34471"/>
                    <a:pt x="6756" y="34227"/>
                    <a:pt x="6797" y="33983"/>
                  </a:cubicBezTo>
                  <a:cubicBezTo>
                    <a:pt x="9402" y="26250"/>
                    <a:pt x="10541" y="22791"/>
                    <a:pt x="15506" y="10785"/>
                  </a:cubicBezTo>
                  <a:cubicBezTo>
                    <a:pt x="16239" y="8995"/>
                    <a:pt x="18843" y="8343"/>
                    <a:pt x="21285" y="8343"/>
                  </a:cubicBezTo>
                  <a:close/>
                  <a:moveTo>
                    <a:pt x="25233" y="7570"/>
                  </a:moveTo>
                  <a:cubicBezTo>
                    <a:pt x="25395" y="7570"/>
                    <a:pt x="25518" y="7611"/>
                    <a:pt x="25680" y="7611"/>
                  </a:cubicBezTo>
                  <a:cubicBezTo>
                    <a:pt x="25762" y="7652"/>
                    <a:pt x="25843" y="7692"/>
                    <a:pt x="25925" y="7733"/>
                  </a:cubicBezTo>
                  <a:lnTo>
                    <a:pt x="31134" y="10012"/>
                  </a:lnTo>
                  <a:cubicBezTo>
                    <a:pt x="31215" y="10053"/>
                    <a:pt x="31297" y="10093"/>
                    <a:pt x="31378" y="10134"/>
                  </a:cubicBezTo>
                  <a:cubicBezTo>
                    <a:pt x="31622" y="10297"/>
                    <a:pt x="31826" y="10541"/>
                    <a:pt x="31948" y="10826"/>
                  </a:cubicBezTo>
                  <a:cubicBezTo>
                    <a:pt x="32070" y="11111"/>
                    <a:pt x="32070" y="11436"/>
                    <a:pt x="31948" y="11721"/>
                  </a:cubicBezTo>
                  <a:cubicBezTo>
                    <a:pt x="30686" y="14651"/>
                    <a:pt x="29587" y="17256"/>
                    <a:pt x="28570" y="19617"/>
                  </a:cubicBezTo>
                  <a:cubicBezTo>
                    <a:pt x="23686" y="30686"/>
                    <a:pt x="21204" y="36099"/>
                    <a:pt x="18884" y="41227"/>
                  </a:cubicBezTo>
                  <a:cubicBezTo>
                    <a:pt x="17826" y="43547"/>
                    <a:pt x="16808" y="45826"/>
                    <a:pt x="15587" y="48552"/>
                  </a:cubicBezTo>
                  <a:cubicBezTo>
                    <a:pt x="11681" y="57343"/>
                    <a:pt x="11640" y="56855"/>
                    <a:pt x="9605" y="60192"/>
                  </a:cubicBezTo>
                  <a:lnTo>
                    <a:pt x="9320" y="60761"/>
                  </a:lnTo>
                  <a:cubicBezTo>
                    <a:pt x="7896" y="63081"/>
                    <a:pt x="6309" y="65279"/>
                    <a:pt x="4477" y="67314"/>
                  </a:cubicBezTo>
                  <a:cubicBezTo>
                    <a:pt x="4274" y="67517"/>
                    <a:pt x="4070" y="67761"/>
                    <a:pt x="3867" y="67965"/>
                  </a:cubicBezTo>
                  <a:cubicBezTo>
                    <a:pt x="3664" y="68100"/>
                    <a:pt x="3462" y="68179"/>
                    <a:pt x="3237" y="68179"/>
                  </a:cubicBezTo>
                  <a:cubicBezTo>
                    <a:pt x="3190" y="68179"/>
                    <a:pt x="3142" y="68175"/>
                    <a:pt x="3093" y="68168"/>
                  </a:cubicBezTo>
                  <a:lnTo>
                    <a:pt x="2971" y="68168"/>
                  </a:lnTo>
                  <a:cubicBezTo>
                    <a:pt x="2239" y="68128"/>
                    <a:pt x="1710" y="67558"/>
                    <a:pt x="1710" y="66825"/>
                  </a:cubicBezTo>
                  <a:cubicBezTo>
                    <a:pt x="1954" y="63895"/>
                    <a:pt x="2483" y="60965"/>
                    <a:pt x="3338" y="58116"/>
                  </a:cubicBezTo>
                  <a:cubicBezTo>
                    <a:pt x="3419" y="57913"/>
                    <a:pt x="3460" y="57709"/>
                    <a:pt x="3541" y="57546"/>
                  </a:cubicBezTo>
                  <a:cubicBezTo>
                    <a:pt x="4640" y="53762"/>
                    <a:pt x="4274" y="54087"/>
                    <a:pt x="8099" y="45256"/>
                  </a:cubicBezTo>
                  <a:cubicBezTo>
                    <a:pt x="9279" y="42529"/>
                    <a:pt x="10256" y="40250"/>
                    <a:pt x="11233" y="37930"/>
                  </a:cubicBezTo>
                  <a:cubicBezTo>
                    <a:pt x="13431" y="32680"/>
                    <a:pt x="15750" y="27268"/>
                    <a:pt x="20634" y="16117"/>
                  </a:cubicBezTo>
                  <a:lnTo>
                    <a:pt x="21244" y="14692"/>
                  </a:lnTo>
                  <a:lnTo>
                    <a:pt x="21448" y="14245"/>
                  </a:lnTo>
                  <a:lnTo>
                    <a:pt x="22669" y="11436"/>
                  </a:lnTo>
                  <a:lnTo>
                    <a:pt x="23849" y="8750"/>
                  </a:lnTo>
                  <a:cubicBezTo>
                    <a:pt x="23930" y="8628"/>
                    <a:pt x="23971" y="8466"/>
                    <a:pt x="24052" y="8303"/>
                  </a:cubicBezTo>
                  <a:cubicBezTo>
                    <a:pt x="24052" y="8303"/>
                    <a:pt x="24052" y="8262"/>
                    <a:pt x="24093" y="8262"/>
                  </a:cubicBezTo>
                  <a:cubicBezTo>
                    <a:pt x="24215" y="7977"/>
                    <a:pt x="24459" y="7774"/>
                    <a:pt x="24744" y="7652"/>
                  </a:cubicBezTo>
                  <a:cubicBezTo>
                    <a:pt x="24907" y="7611"/>
                    <a:pt x="25070" y="7570"/>
                    <a:pt x="25233" y="7570"/>
                  </a:cubicBezTo>
                  <a:close/>
                  <a:moveTo>
                    <a:pt x="1384" y="68413"/>
                  </a:moveTo>
                  <a:cubicBezTo>
                    <a:pt x="1791" y="68820"/>
                    <a:pt x="2361" y="69104"/>
                    <a:pt x="2971" y="69104"/>
                  </a:cubicBezTo>
                  <a:lnTo>
                    <a:pt x="1995" y="70366"/>
                  </a:lnTo>
                  <a:cubicBezTo>
                    <a:pt x="1913" y="70529"/>
                    <a:pt x="1710" y="70651"/>
                    <a:pt x="1547" y="70651"/>
                  </a:cubicBezTo>
                  <a:cubicBezTo>
                    <a:pt x="1466" y="70651"/>
                    <a:pt x="1425" y="70651"/>
                    <a:pt x="1344" y="70610"/>
                  </a:cubicBezTo>
                  <a:cubicBezTo>
                    <a:pt x="1140" y="70488"/>
                    <a:pt x="1018" y="70244"/>
                    <a:pt x="1099" y="70000"/>
                  </a:cubicBezTo>
                  <a:lnTo>
                    <a:pt x="1384" y="68413"/>
                  </a:lnTo>
                  <a:close/>
                  <a:moveTo>
                    <a:pt x="30198" y="0"/>
                  </a:moveTo>
                  <a:cubicBezTo>
                    <a:pt x="30116" y="0"/>
                    <a:pt x="29994" y="0"/>
                    <a:pt x="29913" y="41"/>
                  </a:cubicBezTo>
                  <a:lnTo>
                    <a:pt x="29628" y="82"/>
                  </a:lnTo>
                  <a:lnTo>
                    <a:pt x="29587" y="82"/>
                  </a:lnTo>
                  <a:lnTo>
                    <a:pt x="29343" y="163"/>
                  </a:lnTo>
                  <a:lnTo>
                    <a:pt x="29262" y="204"/>
                  </a:lnTo>
                  <a:lnTo>
                    <a:pt x="28977" y="326"/>
                  </a:lnTo>
                  <a:cubicBezTo>
                    <a:pt x="28285" y="611"/>
                    <a:pt x="27675" y="1140"/>
                    <a:pt x="27268" y="1791"/>
                  </a:cubicBezTo>
                  <a:cubicBezTo>
                    <a:pt x="27227" y="1873"/>
                    <a:pt x="27145" y="1954"/>
                    <a:pt x="27105" y="2076"/>
                  </a:cubicBezTo>
                  <a:cubicBezTo>
                    <a:pt x="27064" y="2157"/>
                    <a:pt x="27023" y="2239"/>
                    <a:pt x="26983" y="2361"/>
                  </a:cubicBezTo>
                  <a:lnTo>
                    <a:pt x="25111" y="6634"/>
                  </a:lnTo>
                  <a:cubicBezTo>
                    <a:pt x="24419" y="6634"/>
                    <a:pt x="23808" y="7000"/>
                    <a:pt x="23442" y="7529"/>
                  </a:cubicBezTo>
                  <a:cubicBezTo>
                    <a:pt x="23401" y="7529"/>
                    <a:pt x="23361" y="7529"/>
                    <a:pt x="23320" y="7489"/>
                  </a:cubicBezTo>
                  <a:cubicBezTo>
                    <a:pt x="22628" y="7407"/>
                    <a:pt x="21977" y="7367"/>
                    <a:pt x="21285" y="7367"/>
                  </a:cubicBezTo>
                  <a:cubicBezTo>
                    <a:pt x="16442" y="7367"/>
                    <a:pt x="15058" y="9483"/>
                    <a:pt x="14692" y="10378"/>
                  </a:cubicBezTo>
                  <a:cubicBezTo>
                    <a:pt x="9768" y="22262"/>
                    <a:pt x="8588" y="25721"/>
                    <a:pt x="6024" y="33372"/>
                  </a:cubicBezTo>
                  <a:lnTo>
                    <a:pt x="5942" y="33616"/>
                  </a:lnTo>
                  <a:cubicBezTo>
                    <a:pt x="5739" y="34349"/>
                    <a:pt x="6105" y="35082"/>
                    <a:pt x="6797" y="35366"/>
                  </a:cubicBezTo>
                  <a:lnTo>
                    <a:pt x="6919" y="35366"/>
                  </a:lnTo>
                  <a:cubicBezTo>
                    <a:pt x="7082" y="35448"/>
                    <a:pt x="7285" y="35488"/>
                    <a:pt x="7448" y="35488"/>
                  </a:cubicBezTo>
                  <a:cubicBezTo>
                    <a:pt x="7855" y="35488"/>
                    <a:pt x="8221" y="35326"/>
                    <a:pt x="8465" y="35000"/>
                  </a:cubicBezTo>
                  <a:cubicBezTo>
                    <a:pt x="8710" y="34715"/>
                    <a:pt x="9035" y="34552"/>
                    <a:pt x="9402" y="34512"/>
                  </a:cubicBezTo>
                  <a:lnTo>
                    <a:pt x="9564" y="34512"/>
                  </a:lnTo>
                  <a:cubicBezTo>
                    <a:pt x="10134" y="34512"/>
                    <a:pt x="10663" y="34308"/>
                    <a:pt x="10989" y="33861"/>
                  </a:cubicBezTo>
                  <a:cubicBezTo>
                    <a:pt x="11436" y="33209"/>
                    <a:pt x="11599" y="32436"/>
                    <a:pt x="11396" y="31663"/>
                  </a:cubicBezTo>
                  <a:cubicBezTo>
                    <a:pt x="11314" y="31337"/>
                    <a:pt x="11233" y="31012"/>
                    <a:pt x="11111" y="30686"/>
                  </a:cubicBezTo>
                  <a:cubicBezTo>
                    <a:pt x="10907" y="30279"/>
                    <a:pt x="10867" y="29750"/>
                    <a:pt x="10948" y="29302"/>
                  </a:cubicBezTo>
                  <a:cubicBezTo>
                    <a:pt x="12657" y="24663"/>
                    <a:pt x="14611" y="20146"/>
                    <a:pt x="16768" y="15710"/>
                  </a:cubicBezTo>
                  <a:cubicBezTo>
                    <a:pt x="17175" y="14936"/>
                    <a:pt x="17826" y="14611"/>
                    <a:pt x="18965" y="14611"/>
                  </a:cubicBezTo>
                  <a:cubicBezTo>
                    <a:pt x="19372" y="14611"/>
                    <a:pt x="19779" y="14651"/>
                    <a:pt x="20186" y="14692"/>
                  </a:cubicBezTo>
                  <a:lnTo>
                    <a:pt x="19739" y="15669"/>
                  </a:lnTo>
                  <a:cubicBezTo>
                    <a:pt x="15099" y="26210"/>
                    <a:pt x="12739" y="31785"/>
                    <a:pt x="10663" y="36669"/>
                  </a:cubicBezTo>
                  <a:lnTo>
                    <a:pt x="10297" y="37483"/>
                  </a:lnTo>
                  <a:cubicBezTo>
                    <a:pt x="9157" y="40209"/>
                    <a:pt x="8221" y="42407"/>
                    <a:pt x="7204" y="44808"/>
                  </a:cubicBezTo>
                  <a:cubicBezTo>
                    <a:pt x="4030" y="52093"/>
                    <a:pt x="3704" y="53232"/>
                    <a:pt x="3093" y="55471"/>
                  </a:cubicBezTo>
                  <a:cubicBezTo>
                    <a:pt x="2931" y="56000"/>
                    <a:pt x="2768" y="56488"/>
                    <a:pt x="2564" y="57221"/>
                  </a:cubicBezTo>
                  <a:cubicBezTo>
                    <a:pt x="2524" y="57343"/>
                    <a:pt x="2483" y="57465"/>
                    <a:pt x="2442" y="57587"/>
                  </a:cubicBezTo>
                  <a:lnTo>
                    <a:pt x="2402" y="57791"/>
                  </a:lnTo>
                  <a:cubicBezTo>
                    <a:pt x="1506" y="60721"/>
                    <a:pt x="937" y="63773"/>
                    <a:pt x="692" y="66825"/>
                  </a:cubicBezTo>
                  <a:cubicBezTo>
                    <a:pt x="611" y="67110"/>
                    <a:pt x="652" y="67151"/>
                    <a:pt x="163" y="69756"/>
                  </a:cubicBezTo>
                  <a:cubicBezTo>
                    <a:pt x="0" y="70407"/>
                    <a:pt x="326" y="71099"/>
                    <a:pt x="977" y="71383"/>
                  </a:cubicBezTo>
                  <a:cubicBezTo>
                    <a:pt x="1140" y="71465"/>
                    <a:pt x="1303" y="71506"/>
                    <a:pt x="1506" y="71506"/>
                  </a:cubicBezTo>
                  <a:cubicBezTo>
                    <a:pt x="1995" y="71506"/>
                    <a:pt x="2442" y="71261"/>
                    <a:pt x="2687" y="70895"/>
                  </a:cubicBezTo>
                  <a:cubicBezTo>
                    <a:pt x="4274" y="68860"/>
                    <a:pt x="4355" y="68779"/>
                    <a:pt x="4518" y="68494"/>
                  </a:cubicBezTo>
                  <a:cubicBezTo>
                    <a:pt x="6593" y="66256"/>
                    <a:pt x="8465" y="63773"/>
                    <a:pt x="10012" y="61168"/>
                  </a:cubicBezTo>
                  <a:cubicBezTo>
                    <a:pt x="10093" y="61006"/>
                    <a:pt x="10175" y="60884"/>
                    <a:pt x="10215" y="60802"/>
                  </a:cubicBezTo>
                  <a:lnTo>
                    <a:pt x="10338" y="60599"/>
                  </a:lnTo>
                  <a:cubicBezTo>
                    <a:pt x="10704" y="60029"/>
                    <a:pt x="10989" y="59541"/>
                    <a:pt x="11274" y="59093"/>
                  </a:cubicBezTo>
                  <a:cubicBezTo>
                    <a:pt x="12495" y="57099"/>
                    <a:pt x="13105" y="56081"/>
                    <a:pt x="16361" y="48837"/>
                  </a:cubicBezTo>
                  <a:cubicBezTo>
                    <a:pt x="17582" y="46070"/>
                    <a:pt x="18640" y="43709"/>
                    <a:pt x="19657" y="41552"/>
                  </a:cubicBezTo>
                  <a:lnTo>
                    <a:pt x="19983" y="40779"/>
                  </a:lnTo>
                  <a:cubicBezTo>
                    <a:pt x="22221" y="35936"/>
                    <a:pt x="24704" y="30483"/>
                    <a:pt x="29343" y="19901"/>
                  </a:cubicBezTo>
                  <a:cubicBezTo>
                    <a:pt x="30361" y="17541"/>
                    <a:pt x="31500" y="14936"/>
                    <a:pt x="32762" y="12006"/>
                  </a:cubicBezTo>
                  <a:cubicBezTo>
                    <a:pt x="33047" y="11274"/>
                    <a:pt x="32924" y="10460"/>
                    <a:pt x="32436" y="9849"/>
                  </a:cubicBezTo>
                  <a:lnTo>
                    <a:pt x="34308" y="5576"/>
                  </a:lnTo>
                  <a:cubicBezTo>
                    <a:pt x="35041" y="3867"/>
                    <a:pt x="34512" y="1873"/>
                    <a:pt x="33047" y="774"/>
                  </a:cubicBezTo>
                  <a:cubicBezTo>
                    <a:pt x="32802" y="611"/>
                    <a:pt x="32517" y="448"/>
                    <a:pt x="32273" y="326"/>
                  </a:cubicBezTo>
                  <a:lnTo>
                    <a:pt x="32029" y="245"/>
                  </a:lnTo>
                  <a:lnTo>
                    <a:pt x="31785" y="163"/>
                  </a:lnTo>
                  <a:cubicBezTo>
                    <a:pt x="31744" y="123"/>
                    <a:pt x="31704" y="123"/>
                    <a:pt x="31622" y="123"/>
                  </a:cubicBezTo>
                  <a:cubicBezTo>
                    <a:pt x="31500" y="82"/>
                    <a:pt x="31378" y="41"/>
                    <a:pt x="31215" y="41"/>
                  </a:cubicBezTo>
                  <a:lnTo>
                    <a:pt x="30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7729682" y="1995881"/>
              <a:ext cx="106503" cy="108099"/>
            </a:xfrm>
            <a:custGeom>
              <a:avLst/>
              <a:gdLst/>
              <a:ahLst/>
              <a:cxnLst/>
              <a:rect l="l" t="t" r="r" b="b"/>
              <a:pathLst>
                <a:path w="3938" h="3997" extrusionOk="0">
                  <a:moveTo>
                    <a:pt x="1941" y="0"/>
                  </a:moveTo>
                  <a:cubicBezTo>
                    <a:pt x="1762" y="0"/>
                    <a:pt x="1596" y="105"/>
                    <a:pt x="1537" y="252"/>
                  </a:cubicBezTo>
                  <a:cubicBezTo>
                    <a:pt x="1455" y="497"/>
                    <a:pt x="1537" y="781"/>
                    <a:pt x="1781" y="863"/>
                  </a:cubicBezTo>
                  <a:cubicBezTo>
                    <a:pt x="2432" y="1066"/>
                    <a:pt x="2798" y="1717"/>
                    <a:pt x="2676" y="2409"/>
                  </a:cubicBezTo>
                  <a:cubicBezTo>
                    <a:pt x="2595" y="2653"/>
                    <a:pt x="2391" y="2857"/>
                    <a:pt x="2147" y="2979"/>
                  </a:cubicBezTo>
                  <a:cubicBezTo>
                    <a:pt x="1958" y="3036"/>
                    <a:pt x="1761" y="3066"/>
                    <a:pt x="1562" y="3066"/>
                  </a:cubicBezTo>
                  <a:cubicBezTo>
                    <a:pt x="1334" y="3066"/>
                    <a:pt x="1104" y="3026"/>
                    <a:pt x="886" y="2938"/>
                  </a:cubicBezTo>
                  <a:cubicBezTo>
                    <a:pt x="806" y="2889"/>
                    <a:pt x="728" y="2868"/>
                    <a:pt x="655" y="2868"/>
                  </a:cubicBezTo>
                  <a:cubicBezTo>
                    <a:pt x="246" y="2868"/>
                    <a:pt x="1" y="3545"/>
                    <a:pt x="519" y="3752"/>
                  </a:cubicBezTo>
                  <a:cubicBezTo>
                    <a:pt x="845" y="3915"/>
                    <a:pt x="1211" y="3996"/>
                    <a:pt x="1618" y="3996"/>
                  </a:cubicBezTo>
                  <a:cubicBezTo>
                    <a:pt x="1903" y="3996"/>
                    <a:pt x="2229" y="3915"/>
                    <a:pt x="2514" y="3793"/>
                  </a:cubicBezTo>
                  <a:cubicBezTo>
                    <a:pt x="3002" y="3590"/>
                    <a:pt x="3409" y="3183"/>
                    <a:pt x="3572" y="2694"/>
                  </a:cubicBezTo>
                  <a:cubicBezTo>
                    <a:pt x="3938" y="1555"/>
                    <a:pt x="3124" y="456"/>
                    <a:pt x="2147" y="49"/>
                  </a:cubicBezTo>
                  <a:cubicBezTo>
                    <a:pt x="2080" y="15"/>
                    <a:pt x="2010" y="0"/>
                    <a:pt x="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5" name="Google Shape;1715;p33"/>
          <p:cNvGrpSpPr/>
          <p:nvPr/>
        </p:nvGrpSpPr>
        <p:grpSpPr>
          <a:xfrm>
            <a:off x="7447478" y="3480890"/>
            <a:ext cx="552017" cy="528905"/>
            <a:chOff x="2504260" y="4850046"/>
            <a:chExt cx="552017" cy="528905"/>
          </a:xfrm>
        </p:grpSpPr>
        <p:sp>
          <p:nvSpPr>
            <p:cNvPr id="1716" name="Google Shape;1716;p33"/>
            <p:cNvSpPr/>
            <p:nvPr/>
          </p:nvSpPr>
          <p:spPr>
            <a:xfrm rot="-6299960">
              <a:off x="2528721" y="5139187"/>
              <a:ext cx="215219" cy="215794"/>
            </a:xfrm>
            <a:custGeom>
              <a:avLst/>
              <a:gdLst/>
              <a:ahLst/>
              <a:cxnLst/>
              <a:rect l="l" t="t" r="r" b="b"/>
              <a:pathLst>
                <a:path w="8609" h="8632" extrusionOk="0">
                  <a:moveTo>
                    <a:pt x="3180" y="1"/>
                  </a:moveTo>
                  <a:cubicBezTo>
                    <a:pt x="2961" y="1"/>
                    <a:pt x="2755" y="148"/>
                    <a:pt x="2727" y="375"/>
                  </a:cubicBezTo>
                  <a:lnTo>
                    <a:pt x="2523" y="2614"/>
                  </a:lnTo>
                  <a:cubicBezTo>
                    <a:pt x="2483" y="2776"/>
                    <a:pt x="2401" y="2898"/>
                    <a:pt x="2279" y="2980"/>
                  </a:cubicBezTo>
                  <a:lnTo>
                    <a:pt x="326" y="4079"/>
                  </a:lnTo>
                  <a:cubicBezTo>
                    <a:pt x="0" y="4241"/>
                    <a:pt x="41" y="4730"/>
                    <a:pt x="366" y="4852"/>
                  </a:cubicBezTo>
                  <a:lnTo>
                    <a:pt x="2401" y="5747"/>
                  </a:lnTo>
                  <a:cubicBezTo>
                    <a:pt x="2523" y="5788"/>
                    <a:pt x="2645" y="5910"/>
                    <a:pt x="2686" y="6073"/>
                  </a:cubicBezTo>
                  <a:lnTo>
                    <a:pt x="3093" y="8270"/>
                  </a:lnTo>
                  <a:cubicBezTo>
                    <a:pt x="3144" y="8498"/>
                    <a:pt x="3336" y="8631"/>
                    <a:pt x="3532" y="8631"/>
                  </a:cubicBezTo>
                  <a:cubicBezTo>
                    <a:pt x="3652" y="8631"/>
                    <a:pt x="3774" y="8582"/>
                    <a:pt x="3866" y="8474"/>
                  </a:cubicBezTo>
                  <a:lnTo>
                    <a:pt x="5331" y="6765"/>
                  </a:lnTo>
                  <a:cubicBezTo>
                    <a:pt x="5431" y="6698"/>
                    <a:pt x="5531" y="6632"/>
                    <a:pt x="5653" y="6632"/>
                  </a:cubicBezTo>
                  <a:cubicBezTo>
                    <a:pt x="5680" y="6632"/>
                    <a:pt x="5709" y="6635"/>
                    <a:pt x="5738" y="6643"/>
                  </a:cubicBezTo>
                  <a:lnTo>
                    <a:pt x="7977" y="6887"/>
                  </a:lnTo>
                  <a:cubicBezTo>
                    <a:pt x="8006" y="6893"/>
                    <a:pt x="8035" y="6896"/>
                    <a:pt x="8064" y="6896"/>
                  </a:cubicBezTo>
                  <a:cubicBezTo>
                    <a:pt x="8386" y="6896"/>
                    <a:pt x="8608" y="6494"/>
                    <a:pt x="8384" y="6195"/>
                  </a:cubicBezTo>
                  <a:lnTo>
                    <a:pt x="7244" y="4282"/>
                  </a:lnTo>
                  <a:cubicBezTo>
                    <a:pt x="7203" y="4160"/>
                    <a:pt x="7203" y="3997"/>
                    <a:pt x="7244" y="3875"/>
                  </a:cubicBezTo>
                  <a:lnTo>
                    <a:pt x="8180" y="1840"/>
                  </a:lnTo>
                  <a:cubicBezTo>
                    <a:pt x="8327" y="1546"/>
                    <a:pt x="8109" y="1218"/>
                    <a:pt x="7795" y="1218"/>
                  </a:cubicBezTo>
                  <a:cubicBezTo>
                    <a:pt x="7761" y="1218"/>
                    <a:pt x="7727" y="1222"/>
                    <a:pt x="7692" y="1230"/>
                  </a:cubicBezTo>
                  <a:lnTo>
                    <a:pt x="5494" y="1759"/>
                  </a:lnTo>
                  <a:cubicBezTo>
                    <a:pt x="5331" y="1759"/>
                    <a:pt x="5209" y="1718"/>
                    <a:pt x="5087" y="1637"/>
                  </a:cubicBezTo>
                  <a:lnTo>
                    <a:pt x="3459" y="90"/>
                  </a:lnTo>
                  <a:cubicBezTo>
                    <a:pt x="3373" y="29"/>
                    <a:pt x="3275" y="1"/>
                    <a:pt x="3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 rot="-6299960">
              <a:off x="2872243" y="4869024"/>
              <a:ext cx="165845" cy="164920"/>
            </a:xfrm>
            <a:custGeom>
              <a:avLst/>
              <a:gdLst/>
              <a:ahLst/>
              <a:cxnLst/>
              <a:rect l="l" t="t" r="r" b="b"/>
              <a:pathLst>
                <a:path w="6634" h="6597" extrusionOk="0">
                  <a:moveTo>
                    <a:pt x="2385" y="1"/>
                  </a:moveTo>
                  <a:cubicBezTo>
                    <a:pt x="2210" y="1"/>
                    <a:pt x="2035" y="139"/>
                    <a:pt x="2035" y="336"/>
                  </a:cubicBezTo>
                  <a:lnTo>
                    <a:pt x="1913" y="2045"/>
                  </a:lnTo>
                  <a:cubicBezTo>
                    <a:pt x="1913" y="2167"/>
                    <a:pt x="1832" y="2248"/>
                    <a:pt x="1750" y="2289"/>
                  </a:cubicBezTo>
                  <a:lnTo>
                    <a:pt x="245" y="3184"/>
                  </a:lnTo>
                  <a:cubicBezTo>
                    <a:pt x="0" y="3307"/>
                    <a:pt x="41" y="3673"/>
                    <a:pt x="326" y="3795"/>
                  </a:cubicBezTo>
                  <a:lnTo>
                    <a:pt x="1913" y="4446"/>
                  </a:lnTo>
                  <a:cubicBezTo>
                    <a:pt x="2035" y="4487"/>
                    <a:pt x="2076" y="4568"/>
                    <a:pt x="2117" y="4650"/>
                  </a:cubicBezTo>
                  <a:lnTo>
                    <a:pt x="2483" y="6359"/>
                  </a:lnTo>
                  <a:cubicBezTo>
                    <a:pt x="2533" y="6508"/>
                    <a:pt x="2673" y="6596"/>
                    <a:pt x="2821" y="6596"/>
                  </a:cubicBezTo>
                  <a:cubicBezTo>
                    <a:pt x="2916" y="6596"/>
                    <a:pt x="3014" y="6560"/>
                    <a:pt x="3093" y="6481"/>
                  </a:cubicBezTo>
                  <a:lnTo>
                    <a:pt x="4192" y="5179"/>
                  </a:lnTo>
                  <a:cubicBezTo>
                    <a:pt x="4274" y="5097"/>
                    <a:pt x="4355" y="5056"/>
                    <a:pt x="4477" y="5056"/>
                  </a:cubicBezTo>
                  <a:lnTo>
                    <a:pt x="6186" y="5219"/>
                  </a:lnTo>
                  <a:cubicBezTo>
                    <a:pt x="6430" y="5219"/>
                    <a:pt x="6634" y="4934"/>
                    <a:pt x="6471" y="4690"/>
                  </a:cubicBezTo>
                  <a:lnTo>
                    <a:pt x="5576" y="3225"/>
                  </a:lnTo>
                  <a:cubicBezTo>
                    <a:pt x="5494" y="3144"/>
                    <a:pt x="5494" y="3022"/>
                    <a:pt x="5535" y="2940"/>
                  </a:cubicBezTo>
                  <a:lnTo>
                    <a:pt x="6227" y="1353"/>
                  </a:lnTo>
                  <a:cubicBezTo>
                    <a:pt x="6335" y="1138"/>
                    <a:pt x="6158" y="891"/>
                    <a:pt x="5947" y="891"/>
                  </a:cubicBezTo>
                  <a:cubicBezTo>
                    <a:pt x="5919" y="891"/>
                    <a:pt x="5890" y="896"/>
                    <a:pt x="5861" y="905"/>
                  </a:cubicBezTo>
                  <a:lnTo>
                    <a:pt x="4151" y="1312"/>
                  </a:lnTo>
                  <a:cubicBezTo>
                    <a:pt x="4130" y="1323"/>
                    <a:pt x="4105" y="1328"/>
                    <a:pt x="4079" y="1328"/>
                  </a:cubicBezTo>
                  <a:cubicBezTo>
                    <a:pt x="4008" y="1328"/>
                    <a:pt x="3926" y="1291"/>
                    <a:pt x="3867" y="1231"/>
                  </a:cubicBezTo>
                  <a:lnTo>
                    <a:pt x="2605" y="91"/>
                  </a:lnTo>
                  <a:cubicBezTo>
                    <a:pt x="2542" y="28"/>
                    <a:pt x="2463" y="1"/>
                    <a:pt x="2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624;p33">
            <a:extLst>
              <a:ext uri="{FF2B5EF4-FFF2-40B4-BE49-F238E27FC236}">
                <a16:creationId xmlns:a16="http://schemas.microsoft.com/office/drawing/2014/main" id="{DD4001A3-BF22-EA44-B58F-AE26F8804014}"/>
              </a:ext>
            </a:extLst>
          </p:cNvPr>
          <p:cNvSpPr txBox="1">
            <a:spLocks/>
          </p:cNvSpPr>
          <p:nvPr/>
        </p:nvSpPr>
        <p:spPr>
          <a:xfrm flipH="1">
            <a:off x="4680384" y="3164251"/>
            <a:ext cx="239917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s-SV"/>
              <a:t>Dios manda alimento</a:t>
            </a:r>
            <a:endParaRPr lang="es-S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192690" y="864214"/>
            <a:ext cx="7047419" cy="84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9. ¿Qué orden dio Dios acerca del maná que se recogería antes del día de reposo?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14289" y="171318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Debían recoger una porción doble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Debían recoger una sola ración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Debían recoger cuatro raciones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CF92C48A-1994-894D-BC73-A6E4C0DD7B29}"/>
              </a:ext>
            </a:extLst>
          </p:cNvPr>
          <p:cNvSpPr/>
          <p:nvPr/>
        </p:nvSpPr>
        <p:spPr>
          <a:xfrm>
            <a:off x="940717" y="1969035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52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192690" y="864214"/>
            <a:ext cx="7362731" cy="84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10. ¿Cómo podemos mostrar agradecimiento a Dios por el alimento que nos da?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14289" y="171318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Orar antes de comer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No quejarnos de la comida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No desperdiciar comida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DCFCFD30-4457-6049-BF85-9A0998327B2E}"/>
              </a:ext>
            </a:extLst>
          </p:cNvPr>
          <p:cNvSpPr/>
          <p:nvPr/>
        </p:nvSpPr>
        <p:spPr>
          <a:xfrm>
            <a:off x="940717" y="2099700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F140868A-253E-1145-A72B-927B16A479DC}"/>
              </a:ext>
            </a:extLst>
          </p:cNvPr>
          <p:cNvSpPr/>
          <p:nvPr/>
        </p:nvSpPr>
        <p:spPr>
          <a:xfrm>
            <a:off x="940717" y="2783910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Cara sonriente 5">
            <a:extLst>
              <a:ext uri="{FF2B5EF4-FFF2-40B4-BE49-F238E27FC236}">
                <a16:creationId xmlns:a16="http://schemas.microsoft.com/office/drawing/2014/main" id="{29CA2053-1E73-AA4C-B444-125B7794610D}"/>
              </a:ext>
            </a:extLst>
          </p:cNvPr>
          <p:cNvSpPr/>
          <p:nvPr/>
        </p:nvSpPr>
        <p:spPr>
          <a:xfrm>
            <a:off x="940717" y="3513552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12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4"/>
          <p:cNvSpPr txBox="1">
            <a:spLocks noGrp="1"/>
          </p:cNvSpPr>
          <p:nvPr>
            <p:ph type="title"/>
          </p:nvPr>
        </p:nvSpPr>
        <p:spPr>
          <a:xfrm>
            <a:off x="721200" y="826407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¿</a:t>
            </a:r>
            <a:r>
              <a:rPr lang="en" dirty="0" err="1"/>
              <a:t>En</a:t>
            </a:r>
            <a:r>
              <a:rPr lang="en" dirty="0"/>
              <a:t> que </a:t>
            </a:r>
            <a:r>
              <a:rPr lang="en" dirty="0" err="1"/>
              <a:t>lugar</a:t>
            </a:r>
            <a:r>
              <a:rPr lang="en" dirty="0"/>
              <a:t> </a:t>
            </a:r>
            <a:r>
              <a:rPr lang="en" dirty="0" err="1"/>
              <a:t>estaban</a:t>
            </a:r>
            <a:r>
              <a:rPr lang="en" dirty="0"/>
              <a:t> los </a:t>
            </a:r>
            <a:r>
              <a:rPr lang="en" dirty="0" err="1"/>
              <a:t>israelitas</a:t>
            </a:r>
            <a:r>
              <a:rPr lang="en" dirty="0"/>
              <a:t>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3" name="Google Shape;1723;p34"/>
          <p:cNvSpPr txBox="1">
            <a:spLocks noGrp="1"/>
          </p:cNvSpPr>
          <p:nvPr>
            <p:ph type="body" idx="1"/>
          </p:nvPr>
        </p:nvSpPr>
        <p:spPr>
          <a:xfrm>
            <a:off x="1140413" y="1576551"/>
            <a:ext cx="6700304" cy="2603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SzPct val="80000"/>
              <a:buAutoNum type="alphaLcParenR"/>
            </a:pPr>
            <a:r>
              <a:rPr lang="es-ES" sz="2400" dirty="0"/>
              <a:t>En el desierto</a:t>
            </a:r>
          </a:p>
          <a:p>
            <a:pPr marL="342900" indent="-342900">
              <a:buSzPct val="80000"/>
              <a:buAutoNum type="alphaLcParenR"/>
            </a:pPr>
            <a:endParaRPr lang="es-ES" sz="2400" dirty="0"/>
          </a:p>
          <a:p>
            <a:pPr marL="342900" indent="-342900">
              <a:buSzPct val="80000"/>
              <a:buAutoNum type="alphaLcParenR"/>
            </a:pPr>
            <a:r>
              <a:rPr lang="es-ES" sz="2400" dirty="0"/>
              <a:t>En su casa</a:t>
            </a:r>
          </a:p>
          <a:p>
            <a:pPr marL="342900" indent="-342900">
              <a:buSzPct val="80000"/>
              <a:buAutoNum type="alphaLcParenR"/>
            </a:pPr>
            <a:endParaRPr lang="es-ES" sz="2400" dirty="0"/>
          </a:p>
          <a:p>
            <a:pPr marL="342900" indent="-342900">
              <a:buSzPct val="80000"/>
              <a:buAutoNum type="alphaLcParenR"/>
            </a:pPr>
            <a:r>
              <a:rPr lang="es-ES" sz="2400" dirty="0"/>
              <a:t>En la iglesia</a:t>
            </a:r>
            <a:endParaRPr sz="2000" dirty="0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6F82E304-AA4D-8F45-B386-50F2153E29DF}"/>
              </a:ext>
            </a:extLst>
          </p:cNvPr>
          <p:cNvSpPr/>
          <p:nvPr/>
        </p:nvSpPr>
        <p:spPr>
          <a:xfrm>
            <a:off x="1140413" y="1881352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2" grpId="0"/>
      <p:bldP spid="1723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3180ED-9CB8-6040-BDB0-4896FA16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11" y="949904"/>
            <a:ext cx="7156489" cy="592200"/>
          </a:xfrm>
        </p:spPr>
        <p:txBody>
          <a:bodyPr/>
          <a:lstStyle/>
          <a:p>
            <a:r>
              <a:rPr lang="es-ES_tradnl" dirty="0"/>
              <a:t>2. ¿Cómo mandó Dios carne para su pueblo?</a:t>
            </a:r>
          </a:p>
        </p:txBody>
      </p:sp>
      <p:sp>
        <p:nvSpPr>
          <p:cNvPr id="9" name="Google Shape;1723;p34">
            <a:extLst>
              <a:ext uri="{FF2B5EF4-FFF2-40B4-BE49-F238E27FC236}">
                <a16:creationId xmlns:a16="http://schemas.microsoft.com/office/drawing/2014/main" id="{32F51C62-759B-3545-A7C2-8F9EFBBF2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0413" y="1576551"/>
            <a:ext cx="6700304" cy="2603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SzPct val="80000"/>
              <a:buAutoNum type="alphaLcParenR"/>
            </a:pPr>
            <a:r>
              <a:rPr lang="es-ES" sz="2400" dirty="0"/>
              <a:t>Mandó pollo</a:t>
            </a:r>
          </a:p>
          <a:p>
            <a:pPr marL="342900" indent="-342900">
              <a:buSzPct val="80000"/>
              <a:buAutoNum type="alphaLcParenR"/>
            </a:pPr>
            <a:endParaRPr lang="es-ES" sz="2400" dirty="0"/>
          </a:p>
          <a:p>
            <a:pPr marL="342900" indent="-342900">
              <a:buSzPct val="80000"/>
              <a:buAutoNum type="alphaLcParenR"/>
            </a:pPr>
            <a:r>
              <a:rPr lang="es-ES" sz="2400" dirty="0"/>
              <a:t>Mandó codornices</a:t>
            </a:r>
          </a:p>
          <a:p>
            <a:pPr marL="342900" indent="-342900">
              <a:buSzPct val="80000"/>
              <a:buAutoNum type="alphaLcParenR"/>
            </a:pPr>
            <a:endParaRPr lang="es-ES" sz="2400" dirty="0"/>
          </a:p>
          <a:p>
            <a:pPr marL="342900" indent="-342900">
              <a:buSzPct val="80000"/>
              <a:buAutoNum type="alphaLcParenR"/>
            </a:pPr>
            <a:r>
              <a:rPr lang="es-ES" sz="2400" dirty="0"/>
              <a:t>Mandó conejos</a:t>
            </a:r>
            <a:endParaRPr sz="2000" dirty="0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69C48204-8660-DD46-A535-06C9902CA2FE}"/>
              </a:ext>
            </a:extLst>
          </p:cNvPr>
          <p:cNvSpPr/>
          <p:nvPr/>
        </p:nvSpPr>
        <p:spPr>
          <a:xfrm>
            <a:off x="1058938" y="2571750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36"/>
          <p:cNvSpPr txBox="1">
            <a:spLocks noGrp="1"/>
          </p:cNvSpPr>
          <p:nvPr>
            <p:ph type="title" idx="9"/>
          </p:nvPr>
        </p:nvSpPr>
        <p:spPr>
          <a:xfrm>
            <a:off x="909187" y="7528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¿</a:t>
            </a:r>
            <a:r>
              <a:rPr lang="en" dirty="0" err="1"/>
              <a:t>Qué</a:t>
            </a:r>
            <a:r>
              <a:rPr lang="en" dirty="0"/>
              <a:t> </a:t>
            </a:r>
            <a:r>
              <a:rPr lang="en" dirty="0" err="1"/>
              <a:t>alimento</a:t>
            </a:r>
            <a:r>
              <a:rPr lang="en" dirty="0"/>
              <a:t> </a:t>
            </a:r>
            <a:r>
              <a:rPr lang="en" dirty="0" err="1"/>
              <a:t>mandó</a:t>
            </a:r>
            <a:r>
              <a:rPr lang="en" dirty="0"/>
              <a:t> Dios </a:t>
            </a:r>
            <a:r>
              <a:rPr lang="en" dirty="0" err="1"/>
              <a:t>cada</a:t>
            </a:r>
            <a:r>
              <a:rPr lang="en" dirty="0"/>
              <a:t> </a:t>
            </a:r>
            <a:r>
              <a:rPr lang="en" dirty="0" err="1"/>
              <a:t>mañana</a:t>
            </a:r>
            <a:r>
              <a:rPr lang="en" dirty="0"/>
              <a:t>?</a:t>
            </a:r>
            <a:endParaRPr dirty="0"/>
          </a:p>
        </p:txBody>
      </p:sp>
      <p:sp>
        <p:nvSpPr>
          <p:cNvPr id="53" name="Google Shape;1723;p34">
            <a:extLst>
              <a:ext uri="{FF2B5EF4-FFF2-40B4-BE49-F238E27FC236}">
                <a16:creationId xmlns:a16="http://schemas.microsoft.com/office/drawing/2014/main" id="{0B3DB870-01C9-B544-972F-074B7D8BAB84}"/>
              </a:ext>
            </a:extLst>
          </p:cNvPr>
          <p:cNvSpPr txBox="1">
            <a:spLocks/>
          </p:cNvSpPr>
          <p:nvPr/>
        </p:nvSpPr>
        <p:spPr>
          <a:xfrm>
            <a:off x="1221848" y="149425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2200" b="0" i="0" u="none" strike="noStrike" cap="none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indent="-457200" algn="l">
              <a:buSzPct val="80000"/>
              <a:buFont typeface="Catamaran"/>
              <a:buAutoNum type="alphaLcParenR"/>
            </a:pPr>
            <a:r>
              <a:rPr lang="es-ES" sz="2400" dirty="0"/>
              <a:t>Arroz</a:t>
            </a:r>
          </a:p>
          <a:p>
            <a:pPr marL="342900" indent="-342900" algn="l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 algn="l">
              <a:buSzPct val="80000"/>
              <a:buFont typeface="Catamaran"/>
              <a:buAutoNum type="alphaLcParenR"/>
            </a:pPr>
            <a:r>
              <a:rPr lang="es-ES" sz="2400" dirty="0" err="1"/>
              <a:t>Maiz</a:t>
            </a:r>
            <a:endParaRPr lang="es-ES" sz="2400" dirty="0"/>
          </a:p>
          <a:p>
            <a:pPr marL="342900" indent="-342900" algn="l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 algn="l">
              <a:buSzPct val="80000"/>
              <a:buFont typeface="Catamaran"/>
              <a:buAutoNum type="alphaLcParenR"/>
            </a:pPr>
            <a:r>
              <a:rPr lang="es-ES" sz="2400" dirty="0"/>
              <a:t>Maná</a:t>
            </a:r>
            <a:endParaRPr lang="es-ES" sz="2000" dirty="0"/>
          </a:p>
        </p:txBody>
      </p:sp>
      <p:sp>
        <p:nvSpPr>
          <p:cNvPr id="54" name="Cara sonriente 53">
            <a:extLst>
              <a:ext uri="{FF2B5EF4-FFF2-40B4-BE49-F238E27FC236}">
                <a16:creationId xmlns:a16="http://schemas.microsoft.com/office/drawing/2014/main" id="{CF1FD032-D474-174D-AB52-60EACF8859BF}"/>
              </a:ext>
            </a:extLst>
          </p:cNvPr>
          <p:cNvSpPr/>
          <p:nvPr/>
        </p:nvSpPr>
        <p:spPr>
          <a:xfrm>
            <a:off x="1098371" y="3336011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" grpId="0"/>
      <p:bldP spid="53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281722" y="864215"/>
            <a:ext cx="693702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4. ¿Cómo era el maná?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40204" y="1675378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Como hojuelas blancas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Como galletas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Como pan</a:t>
            </a:r>
            <a:endParaRPr lang="es-ES" sz="2000" dirty="0"/>
          </a:p>
        </p:txBody>
      </p:sp>
      <p:sp>
        <p:nvSpPr>
          <p:cNvPr id="34" name="Cara sonriente 33">
            <a:extLst>
              <a:ext uri="{FF2B5EF4-FFF2-40B4-BE49-F238E27FC236}">
                <a16:creationId xmlns:a16="http://schemas.microsoft.com/office/drawing/2014/main" id="{B827ECB9-7563-5241-A42B-C71A51F334CE}"/>
              </a:ext>
            </a:extLst>
          </p:cNvPr>
          <p:cNvSpPr/>
          <p:nvPr/>
        </p:nvSpPr>
        <p:spPr>
          <a:xfrm>
            <a:off x="914802" y="1912883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281722" y="864215"/>
            <a:ext cx="693702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5. ¿Qué sabor tenía el maná?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161974" y="147861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Sabor a fresa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Sabor a miel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Sabor a leche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66341D12-D584-FC40-8D48-A98E6B794493}"/>
              </a:ext>
            </a:extLst>
          </p:cNvPr>
          <p:cNvSpPr/>
          <p:nvPr/>
        </p:nvSpPr>
        <p:spPr>
          <a:xfrm>
            <a:off x="1037377" y="2547866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105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281722" y="864215"/>
            <a:ext cx="693702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6. ¿Qué significa la palabra maná?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56330" y="1517432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 err="1"/>
              <a:t>Envio</a:t>
            </a: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Se come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¿qué es esto?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B6BA1805-DC95-C141-A78D-284573ADD7F9}"/>
              </a:ext>
            </a:extLst>
          </p:cNvPr>
          <p:cNvSpPr/>
          <p:nvPr/>
        </p:nvSpPr>
        <p:spPr>
          <a:xfrm>
            <a:off x="940321" y="3309320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9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281722" y="864215"/>
            <a:ext cx="693702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7. ¿Cuánto maná debía recoger el pueblo?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14289" y="147861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Suficiente 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Poco 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Nada 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1AC381C0-F10D-F44E-808E-EEB55B0C455F}"/>
              </a:ext>
            </a:extLst>
          </p:cNvPr>
          <p:cNvSpPr/>
          <p:nvPr/>
        </p:nvSpPr>
        <p:spPr>
          <a:xfrm>
            <a:off x="944784" y="1774104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09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7"/>
          <p:cNvSpPr txBox="1">
            <a:spLocks noGrp="1"/>
          </p:cNvSpPr>
          <p:nvPr>
            <p:ph type="title"/>
          </p:nvPr>
        </p:nvSpPr>
        <p:spPr>
          <a:xfrm>
            <a:off x="1192690" y="864214"/>
            <a:ext cx="7047419" cy="848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8. ¿Qué pasaba con el maná que quedaba hasta el día siguiente?</a:t>
            </a:r>
            <a:endParaRPr sz="3200" dirty="0"/>
          </a:p>
        </p:txBody>
      </p:sp>
      <p:sp>
        <p:nvSpPr>
          <p:cNvPr id="33" name="Google Shape;1723;p34">
            <a:extLst>
              <a:ext uri="{FF2B5EF4-FFF2-40B4-BE49-F238E27FC236}">
                <a16:creationId xmlns:a16="http://schemas.microsoft.com/office/drawing/2014/main" id="{4D412366-D003-3D48-A525-636A68EE0CF9}"/>
              </a:ext>
            </a:extLst>
          </p:cNvPr>
          <p:cNvSpPr txBox="1">
            <a:spLocks/>
          </p:cNvSpPr>
          <p:nvPr/>
        </p:nvSpPr>
        <p:spPr>
          <a:xfrm>
            <a:off x="1014289" y="1713185"/>
            <a:ext cx="6700304" cy="26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-457200">
              <a:buSzPct val="80000"/>
              <a:buFont typeface="Catamaran"/>
              <a:buAutoNum type="alphaLcParenR"/>
            </a:pPr>
            <a:r>
              <a:rPr lang="es-ES" sz="2400" dirty="0"/>
              <a:t>No se podía comer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Se derretía </a:t>
            </a:r>
          </a:p>
          <a:p>
            <a:pPr marL="342900" indent="-342900">
              <a:buSzPct val="80000"/>
              <a:buFont typeface="Catamaran"/>
              <a:buAutoNum type="alphaLcParenR"/>
            </a:pPr>
            <a:endParaRPr lang="es-ES" sz="2400" dirty="0"/>
          </a:p>
          <a:p>
            <a:pPr marL="342900" indent="-342900">
              <a:buSzPct val="80000"/>
              <a:buFont typeface="Catamaran"/>
              <a:buAutoNum type="alphaLcParenR"/>
            </a:pPr>
            <a:r>
              <a:rPr lang="es-ES" sz="2400" dirty="0"/>
              <a:t>Olía mal y se agusanaba</a:t>
            </a:r>
            <a:endParaRPr lang="es-ES" sz="2000" dirty="0"/>
          </a:p>
        </p:txBody>
      </p:sp>
      <p:sp>
        <p:nvSpPr>
          <p:cNvPr id="4" name="Cara sonriente 3">
            <a:extLst>
              <a:ext uri="{FF2B5EF4-FFF2-40B4-BE49-F238E27FC236}">
                <a16:creationId xmlns:a16="http://schemas.microsoft.com/office/drawing/2014/main" id="{CADD8B6D-9378-1C46-95A6-8872D7C4C6DF}"/>
              </a:ext>
            </a:extLst>
          </p:cNvPr>
          <p:cNvSpPr/>
          <p:nvPr/>
        </p:nvSpPr>
        <p:spPr>
          <a:xfrm>
            <a:off x="769944" y="3509736"/>
            <a:ext cx="488690" cy="462456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62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" grpId="0"/>
      <p:bldP spid="4" grpId="0" animBg="1"/>
    </p:bldLst>
  </p:timing>
</p:sld>
</file>

<file path=ppt/theme/theme1.xml><?xml version="1.0" encoding="utf-8"?>
<a:theme xmlns:a="http://schemas.openxmlformats.org/drawingml/2006/main" name="Kawaii Detailed Lesson Plan for Pre-K by Slidesgo">
  <a:themeElements>
    <a:clrScheme name="Simple Light">
      <a:dk1>
        <a:srgbClr val="0A1640"/>
      </a:dk1>
      <a:lt1>
        <a:srgbClr val="FFFFFF"/>
      </a:lt1>
      <a:dk2>
        <a:srgbClr val="E38921"/>
      </a:dk2>
      <a:lt2>
        <a:srgbClr val="FFCE00"/>
      </a:lt2>
      <a:accent1>
        <a:srgbClr val="6B7FFF"/>
      </a:accent1>
      <a:accent2>
        <a:srgbClr val="332FBA"/>
      </a:accent2>
      <a:accent3>
        <a:srgbClr val="D811AD"/>
      </a:accent3>
      <a:accent4>
        <a:srgbClr val="FF8CDB"/>
      </a:accent4>
      <a:accent5>
        <a:srgbClr val="FFCDEF"/>
      </a:accent5>
      <a:accent6>
        <a:srgbClr val="B8C1FF"/>
      </a:accent6>
      <a:hlink>
        <a:srgbClr val="0A1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Presentación en pantalla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Londrina Solid</vt:lpstr>
      <vt:lpstr>Palanquin Dark</vt:lpstr>
      <vt:lpstr>Arial</vt:lpstr>
      <vt:lpstr>Catamaran</vt:lpstr>
      <vt:lpstr>Roboto Condensed Light</vt:lpstr>
      <vt:lpstr>Fredoka One</vt:lpstr>
      <vt:lpstr>Kawaii Detailed Lesson Plan for Pre-K by Slidesgo</vt:lpstr>
      <vt:lpstr>Preguntas de Repaso</vt:lpstr>
      <vt:lpstr>1. ¿En que lugar estaban los israelitas?</vt:lpstr>
      <vt:lpstr>2. ¿Cómo mandó Dios carne para su pueblo?</vt:lpstr>
      <vt:lpstr>3. ¿Qué alimento mandó Dios cada mañana?</vt:lpstr>
      <vt:lpstr>4. ¿Cómo era el maná?</vt:lpstr>
      <vt:lpstr>5. ¿Qué sabor tenía el maná?</vt:lpstr>
      <vt:lpstr>6. ¿Qué significa la palabra maná?</vt:lpstr>
      <vt:lpstr>7. ¿Cuánto maná debía recoger el pueblo?</vt:lpstr>
      <vt:lpstr>8. ¿Qué pasaba con el maná que quedaba hasta el día siguiente?</vt:lpstr>
      <vt:lpstr>9. ¿Qué orden dio Dios acerca del maná que se recogería antes del día de reposo?</vt:lpstr>
      <vt:lpstr>10. ¿Cómo podemos mostrar agradecimiento a Dios por el alimento que nos 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Preguntas de Repaso</dc:title>
  <cp:lastModifiedBy>Pau Zepeda</cp:lastModifiedBy>
  <cp:revision>1</cp:revision>
  <dcterms:modified xsi:type="dcterms:W3CDTF">2022-01-17T01:43:27Z</dcterms:modified>
</cp:coreProperties>
</file>