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57" r:id="rId4"/>
    <p:sldId id="260" r:id="rId5"/>
    <p:sldId id="258" r:id="rId6"/>
    <p:sldId id="261" r:id="rId7"/>
    <p:sldId id="263" r:id="rId8"/>
    <p:sldId id="267" r:id="rId9"/>
    <p:sldId id="268" r:id="rId10"/>
    <p:sldId id="264" r:id="rId11"/>
    <p:sldId id="266" r:id="rId12"/>
    <p:sldId id="265" r:id="rId13"/>
    <p:sldId id="270" r:id="rId14"/>
    <p:sldId id="269" r:id="rId15"/>
    <p:sldId id="271" r:id="rId16"/>
    <p:sldId id="272" r:id="rId17"/>
    <p:sldId id="276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797A-7AFF-4FDA-A9D6-2C269111E6D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3EC4-5ED8-49B9-AC3C-2818C9764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EC4-5ED8-49B9-AC3C-2818C9764C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0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EC4-5ED8-49B9-AC3C-2818C9764C3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6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EC4-5ED8-49B9-AC3C-2818C9764C3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4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EC4-5ED8-49B9-AC3C-2818C9764C3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0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46C9D-E2C7-4B3C-B277-FBB6CE4B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0AA5C-54B2-43EA-8C2F-20DA8E72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1F619-D884-4A58-A411-F357545B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733C1-187D-4FA9-82CE-82DB456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9C485-DE24-4E4D-9893-713C84D2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67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D4CF-EB3A-4503-9B37-5221FCDD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D0EE8-45C2-4A1A-888F-6E194DBE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59649-66BA-4F48-B3B8-FDE18A43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F9682-6332-46E4-8D58-FCBECE8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1ABAA-F7AF-4627-85CC-8DF6CEB5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6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E1C44-1139-4231-AE65-47CD50E36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6FBE5-AAD7-48EF-8D39-4ACF47ECB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6040-4E81-4A83-A8BB-C50B63C1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AAC6C-7244-429E-B545-6356F6AB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F7BF6-B615-4891-88D2-21C87290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7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46818-EBDC-4AA3-AE9F-620C3094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875D3-45B5-4638-AEF0-72A126A6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ED8AF-FCA0-4112-8984-9079FE3B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3E969-BE26-481F-9DBB-16EB717B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7CFC4-A23E-4205-AC03-08CACA5F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6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4D7C7-38FB-47E8-BFBA-6F33BBEE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841CA-63FA-4299-966C-E925F6E9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78119-4ED0-4242-B176-54B71C3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AB5B-0730-41AF-AF25-6780F8C3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8BE5A-3822-421A-ABF4-020DF854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0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0B1C8-BA18-4C63-8670-866B43F7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7C7E5-6F3C-41A5-9C47-3D653E20A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9F93E-9441-4018-B38F-EC10DBA5E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3972C-5B08-4955-9607-DE4B0BE5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9438B-29AF-4279-997D-9865EC15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88904-4421-47B5-8926-69540E89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6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3D848-E73C-405F-ABEC-7091D0A6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92AA8-B5E7-4335-A79C-64DD67145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1DD9B-734C-4663-ABFD-62E097B64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D1B985-D3B6-4328-BD82-837CBA865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26AD7-3AE4-4BB8-9FBC-BA3717C19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C2CBFE-631F-452B-A81E-C6E2286F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385E77-6A6B-4912-90AD-ED865E72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47C4E6-F666-4D8A-9284-B1AD5E9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11877-7048-422B-9F08-0C28A883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21E4BD-8813-4220-961D-639408F6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598713-D094-44FB-9FB4-FD5AED20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8C17A6-EBB6-41E7-94E0-6278BC5F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9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4A760E-0976-47BF-B401-E244EDBA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C09241-8A3B-4A50-A2F5-83145B52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31F1B-7023-4C08-8E86-D7A9C384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7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89EAD-B978-4490-8E03-B8D8F473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FC4A-CE46-4859-9821-FD858F78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177AF-DF79-41FF-AB91-1B5A1A78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72B64-0479-4133-8CBD-39C3ACF6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030C2-B44F-4E45-9ECC-7855346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2FEAB-91CF-4F1F-B71B-E611DBEB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9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1DF-F390-4948-8F2E-0041A0A2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802665-7692-458C-A12A-850DFDCE5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F9F22-E9A3-4519-8C9E-532E1324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70C2E-3026-474B-BD27-A81022C7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4AC54-734B-4CC2-B655-4351AC1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5DB6D-7BB3-4634-ADD3-6BAF8333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8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28B50-73DD-4251-9688-2F74D09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41CBC-4CC6-4F15-B6B0-89844EC6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27484-8C40-419C-9E84-263C1B557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719B1-7F66-4569-AFC6-37CC61CA77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BC760-7889-4683-B252-4E625B2DA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5A69D-57D3-4A74-A66B-F827687E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A916-F974-40FD-B268-25536B1CC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EDD5A-1880-40F7-85A0-4CC9CD150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Sigmoid </a:t>
            </a:r>
            <a:r>
              <a:rPr lang="zh-CN" altLang="en-US" dirty="0"/>
              <a:t>实验结果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71A49-2BC5-4F56-BE00-1A81DE3D6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7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8bit 200mhz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775D78-482D-400F-B768-486C1366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4" y="3429000"/>
            <a:ext cx="5724525" cy="24574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BD2664-50BB-49F2-B7C9-65E84BA2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04" y="1898876"/>
            <a:ext cx="4371975" cy="5048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B631A4-6F7C-41EF-9B9C-6E26DC4CD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469" y="1381124"/>
            <a:ext cx="3838575" cy="4552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09D263-E2AF-407F-958F-D42356A75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514" y="1402215"/>
            <a:ext cx="2002955" cy="14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9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16bit-8bit 200mhz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7A49CE-B303-4645-8E07-07FD776A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3717472"/>
            <a:ext cx="5943600" cy="2190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3F7332-1C1D-436C-90FB-7A0C26DE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0" y="2200275"/>
            <a:ext cx="3914775" cy="457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54B294-FAFC-4404-B9AF-C0FEBCB9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5" y="1279072"/>
            <a:ext cx="3781425" cy="4629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991A88-EC57-4F7A-AC3E-95E0AEB3E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911" y="1446899"/>
            <a:ext cx="2740479" cy="21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0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16bit 200mhz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63E404-C03B-4206-8492-D2E5C327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993" y="1418544"/>
            <a:ext cx="3829050" cy="4314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DA0253-180B-4D5F-87C3-A69E25CE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0" y="3717472"/>
            <a:ext cx="5943600" cy="2190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EA310C-681D-4FF5-A20F-E39B0129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65" y="1690688"/>
            <a:ext cx="3952875" cy="485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E9C669-EFDA-4F8F-8006-4788392D8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157" y="1656520"/>
            <a:ext cx="3039836" cy="20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7D190-3BC0-4DDA-9A11-49B2527A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16bit input 16bit output HLS </a:t>
            </a:r>
            <a:r>
              <a:rPr lang="en-US" altLang="zh-CN" dirty="0" err="1"/>
              <a:t>explib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C31A24-BDC5-4590-AA92-0891F02CD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505" y="1629569"/>
            <a:ext cx="6924675" cy="1143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C791BC-180C-466D-846C-12A907B5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629569"/>
            <a:ext cx="3848100" cy="4676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4E9677-BE40-4F5C-A279-FAA64125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436" y="2875756"/>
            <a:ext cx="3111954" cy="15351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146263-BA0E-4ED2-9E8E-D3EFC3063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61" y="4429747"/>
            <a:ext cx="5024437" cy="18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855BC-C788-4B45-B6FF-3E84086C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comparation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1A4E0B-6139-4543-BBE9-A8F696758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49" y="1597589"/>
            <a:ext cx="3676591" cy="5144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48441B-CC39-4849-A558-5DC094E77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799" y="1590120"/>
            <a:ext cx="4364534" cy="51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parallel-maximum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FE39CC-3679-461C-A203-D0C7ADCDC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072" y="1654175"/>
            <a:ext cx="5772555" cy="43513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A6243A-9CED-46F3-AD09-548406C4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69" y="4449107"/>
            <a:ext cx="1595459" cy="18226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8F8A5D-C955-4666-BDB2-390DD1F8B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27" y="1359353"/>
            <a:ext cx="4625418" cy="29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4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parallel-optimal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F0E74-2794-48E8-86E3-93E8DD28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5" y="4366607"/>
            <a:ext cx="2248581" cy="24124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8FF9EC-2B8D-4641-89FB-F75ECD51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55" y="1514473"/>
            <a:ext cx="4163224" cy="26914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586922-18B4-48B5-9929-6725F7E7F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933" y="1596117"/>
            <a:ext cx="6574341" cy="49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3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parallel-no pipeline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A11DD7-AC2D-427A-8835-43574706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54" y="4446113"/>
            <a:ext cx="2022022" cy="19233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7FCEA5-ED29-414A-B103-D713E070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24" y="1766449"/>
            <a:ext cx="4003902" cy="2449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4555AD-F93B-4A5F-816D-76AC673A9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458" y="1473899"/>
            <a:ext cx="6809013" cy="51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4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word maximum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8E5488-E280-41DD-93A4-E8DF6CA3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9" y="4007006"/>
            <a:ext cx="1705656" cy="23556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553CD7-D436-4F47-95A4-73319464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10" y="1497553"/>
            <a:ext cx="3595687" cy="2328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7B580C-8ECD-4668-8C1E-7FF98ADA1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315" y="1497553"/>
            <a:ext cx="6049836" cy="456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word optimal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7DB451-8228-4125-B7E3-0EC064CB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17" y="1424667"/>
            <a:ext cx="5664547" cy="42699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85659-D623-4800-8011-E57F0B799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30" y="4353185"/>
            <a:ext cx="1916567" cy="2139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1C2A17-70C5-4177-90F3-78C417BF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790" y="1547933"/>
            <a:ext cx="3761014" cy="23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BB362-67B5-4227-86A0-5FAE7312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335E7F-60B8-4092-9D68-50484F04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4654"/>
              </p:ext>
            </p:extLst>
          </p:nvPr>
        </p:nvGraphicFramePr>
        <p:xfrm>
          <a:off x="156000" y="1690688"/>
          <a:ext cx="118800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86949209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1551295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234371198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0564790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1621853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60451953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50454262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619370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7812730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51447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</a:t>
                      </a:r>
                      <a:r>
                        <a:rPr lang="en-US" altLang="zh-CN" baseline="-25000" dirty="0" err="1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</a:t>
                      </a:r>
                      <a:r>
                        <a:rPr lang="en-US" altLang="zh-CN" baseline="-25000" dirty="0" err="1"/>
                        <a:t>avg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0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16_16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5.72E-4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8.6E-5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305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180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100ns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12mw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16_8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8.176E-3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4.637E-3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305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180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100ns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4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8_8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1.83E-2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5.42E-3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126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60ns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8mw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PLAN8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2.35E-2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6.64E-3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97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20ns</a:t>
                      </a:r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16_16_200mhz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5.72E-4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8.6E-5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351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85ns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26mw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16_8_200mhz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8.21E-3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4.641E-3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24mw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1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8_8_200mhz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1.8309E-2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4.717E-3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19mw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9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16_16_200mhzPLAN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1.8941E-2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5.869E-3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9mw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4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16_8_200mhzPLAN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2.5368E-2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7.194E-3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9mw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8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8_8_200mhzPLAN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2.3544E-2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6.64E-3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5mw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6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16_16_200mhzHlsExpLib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5.18E-4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1.16E-4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638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100ns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0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9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parallel-maximum 88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7BA18B-6782-47BC-947E-25E32FB8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70" y="4813294"/>
            <a:ext cx="1506992" cy="17208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2FED7B-284A-47C3-BB94-04BFEE95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11" y="1532356"/>
            <a:ext cx="5168674" cy="32036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0A84FE-54BB-401C-84D1-BEBC13D50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883" y="1532356"/>
            <a:ext cx="6049835" cy="45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parallel-optimal 88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DF0436-6DD7-4EB2-8F57-4E0D5D56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27" y="4397402"/>
            <a:ext cx="2173741" cy="2489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498622-39BA-406E-BD5D-357CB83D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39" y="1530169"/>
            <a:ext cx="4286250" cy="28672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860582-8E55-4EC6-A8FE-3C7B711A4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28" y="1530169"/>
            <a:ext cx="6507036" cy="49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8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word maximum 88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50266-74BE-44F7-9FD3-3ACAA377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329" y="1494397"/>
            <a:ext cx="5328349" cy="40164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6E50F8-0AEB-4AB3-A580-99E55668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23" y="4602535"/>
            <a:ext cx="1757364" cy="19477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AE2DBB-C553-40B3-9B9A-8484334F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4397"/>
            <a:ext cx="4846864" cy="29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7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word optimal 88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5FA49E-45DB-4AEA-A7AC-AB44A793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60" y="4788354"/>
            <a:ext cx="1571464" cy="1771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4E6A31D-6E2C-4C9F-B3B3-96CF6019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" y="1643690"/>
            <a:ext cx="4649561" cy="30209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9F260E-7D20-4EA8-B4FF-999B8AA3E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614" y="1654674"/>
            <a:ext cx="6192711" cy="46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90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parallel-maximum 16-8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90F075-0F06-4280-8703-051D21EA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0560"/>
            <a:ext cx="5637539" cy="42495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FADCCC-E091-4E5D-B66F-DB867495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80" y="4131972"/>
            <a:ext cx="2190749" cy="2535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027236-A610-49FC-8FD2-25260D668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12421"/>
            <a:ext cx="4325711" cy="28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parallel-optimal 16-8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0768A-BF4E-43B8-A8C0-C4EF0FEB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2" y="1553453"/>
            <a:ext cx="4733925" cy="30573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EC1E9D-FF4A-48DE-9AC5-7155A8BD9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2" y="4684157"/>
            <a:ext cx="1943100" cy="2173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3EA6C3-AB8B-4CE7-A7C9-9E54047B6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075" y="1588361"/>
            <a:ext cx="6053918" cy="45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11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word-maximum 16-8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18251E-9538-4446-9EAE-9153E29B8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08" y="1505240"/>
            <a:ext cx="5368118" cy="40464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5593B0-665C-4648-B46B-BEB29DF2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83" y="4667591"/>
            <a:ext cx="1700213" cy="18879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4D7DEE-09E5-4855-A5D4-DE42CD3EE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64" y="1257300"/>
            <a:ext cx="5296818" cy="33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55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BA86-99FC-48EF-9565-ECC6B3E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word-optimal 16-8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77CD79-AF19-4749-A903-CE72F416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7205"/>
            <a:ext cx="1714501" cy="19656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4822CE-A485-4010-8ED1-529E03E89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94374"/>
            <a:ext cx="4890407" cy="31908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35DA2C-8175-4613-8EB1-F137BF3A6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882" y="1690688"/>
            <a:ext cx="5980439" cy="450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29C7F-2701-47D4-A3AC-159B1ED8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CORDIC table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40EDE3-CAF2-4AAA-AEA3-5F8BB70B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218" y="84364"/>
            <a:ext cx="6151789" cy="1051397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E2DB18-FF75-4448-BD0F-7D3BEB89C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39536"/>
              </p:ext>
            </p:extLst>
          </p:nvPr>
        </p:nvGraphicFramePr>
        <p:xfrm>
          <a:off x="272387" y="1360330"/>
          <a:ext cx="114120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0">
                  <a:extLst>
                    <a:ext uri="{9D8B030D-6E8A-4147-A177-3AD203B41FA5}">
                      <a16:colId xmlns:a16="http://schemas.microsoft.com/office/drawing/2014/main" val="286949209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0564790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1621853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60451953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50454262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619370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7812730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551447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0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Cordic_parallel_maximum_200mhz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1089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69mw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Cordic_parallel_optimal_200mhz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1069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1116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95ns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68mw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Cordic_parallel</a:t>
                      </a:r>
                      <a:r>
                        <a:rPr lang="en-US" altLang="zh-CN" strike="sngStrike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_nopipeline</a:t>
                      </a:r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16-bit FXP</a:t>
                      </a:r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16-bit FXP</a:t>
                      </a:r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1068</a:t>
                      </a:r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0ns</a:t>
                      </a:r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26824mw</a:t>
                      </a:r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Cordic_wordseries_maximum_200mhz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110ns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4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Cordic_wordseries_optimal_200mhz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105ns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Cordic_parallel_maximum_200mhz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55ns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6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Cordic_parallel_optimal_200mhz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50ns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1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Cordic_wordseries_maximum_200mhz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65ns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0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Cordic_wordseries_optimal_200mhz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60ns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9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Cordic_parallel_maximum_200mhz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55ns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18mw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6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Cordic_parallel_optimal_200mhz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50ns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18mw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5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Cordic_wordseries_maximum_200mhz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65ns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3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Cordic_wordseries_optimal_200mhz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8-bit FXP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60ns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8mw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2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3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16bit input 16bit output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4EC3A0-1165-4DE0-A7F5-680F047B44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082" y="1690688"/>
            <a:ext cx="4000500" cy="466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F6B981-3214-43A8-AD6B-33BEB679C7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0957" y="1690688"/>
            <a:ext cx="1857375" cy="2971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5D9A94-A83F-4DD4-AB75-0196A383F8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6082" y="4747532"/>
            <a:ext cx="3867150" cy="1609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EF6219-F22C-4A8B-8A66-4473FFF01FE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80957" y="4871357"/>
            <a:ext cx="5238750" cy="1485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52CB1A-73A1-43DB-977C-FD1B3E47E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332" y="1113744"/>
            <a:ext cx="3619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16bit input 8bit output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6B981-3214-43A8-AD6B-33BEB679C7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0957" y="1690688"/>
            <a:ext cx="1857375" cy="2971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5D9A94-A83F-4DD4-AB75-0196A383F8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6082" y="4747532"/>
            <a:ext cx="3867150" cy="1609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EF6219-F22C-4A8B-8A66-4473FFF01F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80957" y="4871357"/>
            <a:ext cx="5238750" cy="1485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7B8997-98ED-45C6-9BC6-D1FAF4CACB3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9907" y="1690688"/>
            <a:ext cx="3848100" cy="495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DAB1C7-759A-4F82-B271-6C446C767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332" y="1113744"/>
            <a:ext cx="3619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8bit input 8bit output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05A45D-DFB2-4F4E-9E6C-481FB5130B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076700" cy="457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A7BFA0-4FC7-4F93-A93C-7FA99E6470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4139" y="1027906"/>
            <a:ext cx="1685925" cy="2876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6B744B-A956-4F3D-BD29-F5B52254B4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220935"/>
            <a:ext cx="3952875" cy="1828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ADD223-E3C5-439C-99ED-BB130F1D73E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72006" y="4617810"/>
            <a:ext cx="5274310" cy="1431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3C5B84-A888-4390-844C-04EE448E5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666" y="761324"/>
            <a:ext cx="39433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9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8bit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CA1132-F344-47F4-AD7F-11A13E04A7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1802" y="4691448"/>
            <a:ext cx="5274310" cy="10966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C0237E-99BE-4D1B-BBCF-B6CADD14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2040334"/>
            <a:ext cx="3886200" cy="485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F8ECA9-1C5B-467D-9B15-54EF441FC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29" y="4102387"/>
            <a:ext cx="4543425" cy="1638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4F16DB-F440-4FC4-8E7B-B6A69952A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812" y="637069"/>
            <a:ext cx="18192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2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8bit input 8bit output 200mhz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330F28-3FCD-441D-8F1C-291CA426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566432"/>
            <a:ext cx="5667375" cy="2647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AA8630-68DA-4F3D-8580-DC336756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690688"/>
            <a:ext cx="4038600" cy="47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9AEA6C-0279-4C3B-A2CE-BD5DD6B15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846" y="1755322"/>
            <a:ext cx="3943350" cy="457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055EC9-10B4-49FB-8117-6DFC5EA0F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155" y="1446332"/>
            <a:ext cx="2645909" cy="18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16bit input 16bit output 200mhz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4EC3A0-1165-4DE0-A7F5-680F047B44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082" y="1690688"/>
            <a:ext cx="4000500" cy="4667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31F685-5E2C-4F4C-9EDB-C43414906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0" y="3735846"/>
            <a:ext cx="5791200" cy="2457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590396-6F2E-4510-9E9B-E546E801E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509" y="1522639"/>
            <a:ext cx="3790950" cy="4629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FC0959-1E35-4A3C-9F14-194CC71FF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491" y="1522639"/>
            <a:ext cx="2722109" cy="19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9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4A10-59C5-4D61-A0BE-B8AC45E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16bit input 8bit output 200mhz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31F685-5E2C-4F4C-9EDB-C4341490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20" y="3735846"/>
            <a:ext cx="5791200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E930DD-0205-4B02-8DEE-3C852F1F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3" y="1779136"/>
            <a:ext cx="3876675" cy="40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B7C65B-9A0F-42BE-92A2-4AF4B8E25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465" y="1379764"/>
            <a:ext cx="3914775" cy="4629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3A348D-523B-4B5F-862D-514FAB333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205" y="1863090"/>
            <a:ext cx="2171700" cy="15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3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452</Words>
  <Application>Microsoft Office PowerPoint</Application>
  <PresentationFormat>宽屏</PresentationFormat>
  <Paragraphs>261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Sigmoid 实验结果</vt:lpstr>
      <vt:lpstr>Summary</vt:lpstr>
      <vt:lpstr>16bit input 16bit output</vt:lpstr>
      <vt:lpstr>16bit input 8bit output</vt:lpstr>
      <vt:lpstr>8bit input 8bit output</vt:lpstr>
      <vt:lpstr>PLAN 8bit</vt:lpstr>
      <vt:lpstr>8bit input 8bit output 200mhz</vt:lpstr>
      <vt:lpstr>16bit input 16bit output 200mhz</vt:lpstr>
      <vt:lpstr>16bit input 8bit output 200mhz</vt:lpstr>
      <vt:lpstr>PLAN 8bit 200mhz</vt:lpstr>
      <vt:lpstr>PLAN 16bit-8bit 200mhz</vt:lpstr>
      <vt:lpstr>PLAN 16bit 200mhz</vt:lpstr>
      <vt:lpstr>16bit input 16bit output HLS explib</vt:lpstr>
      <vt:lpstr>Report comparation</vt:lpstr>
      <vt:lpstr>CORDIC parallel-maximum</vt:lpstr>
      <vt:lpstr>CORDIC parallel-optimal</vt:lpstr>
      <vt:lpstr>CORDIC parallel-no pipeline</vt:lpstr>
      <vt:lpstr>CORDIC word maximum</vt:lpstr>
      <vt:lpstr>CORDIC word optimal</vt:lpstr>
      <vt:lpstr>CORDIC parallel-maximum 88</vt:lpstr>
      <vt:lpstr>CORDIC parallel-optimal 88</vt:lpstr>
      <vt:lpstr>CORDIC word maximum 88</vt:lpstr>
      <vt:lpstr>CORDIC word optimal 88</vt:lpstr>
      <vt:lpstr>CORDIC parallel-maximum 16-8</vt:lpstr>
      <vt:lpstr>CORDIC parallel-optimal 16-8</vt:lpstr>
      <vt:lpstr>CORDIC word-maximum 16-8</vt:lpstr>
      <vt:lpstr>CORDIC word-optimal 16-8</vt:lpstr>
      <vt:lpstr>CORDIC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Sigmoid 实验结果</dc:title>
  <dc:creator>Sunnyday</dc:creator>
  <cp:lastModifiedBy>Sunnyday</cp:lastModifiedBy>
  <cp:revision>128</cp:revision>
  <dcterms:created xsi:type="dcterms:W3CDTF">2021-12-06T10:57:45Z</dcterms:created>
  <dcterms:modified xsi:type="dcterms:W3CDTF">2021-12-30T02:55:56Z</dcterms:modified>
</cp:coreProperties>
</file>