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6" r:id="rId6"/>
    <p:sldId id="267" r:id="rId7"/>
    <p:sldId id="268" r:id="rId8"/>
    <p:sldId id="259" r:id="rId9"/>
    <p:sldId id="260" r:id="rId10"/>
    <p:sldId id="265" r:id="rId11"/>
    <p:sldId id="261" r:id="rId12"/>
    <p:sldId id="262" r:id="rId13"/>
    <p:sldId id="26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AFF"/>
    <a:srgbClr val="FFF2CC"/>
    <a:srgbClr val="DAE3F3"/>
    <a:srgbClr val="E2F0D9"/>
    <a:srgbClr val="0060B1"/>
    <a:srgbClr val="75459B"/>
    <a:srgbClr val="1F6533"/>
    <a:srgbClr val="FBE5D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25DAE-78EB-4AE3-85CD-DC8A52191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CF381F-406E-4D41-BD96-522840B55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28462-343C-4EE9-9EC3-DF100729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E64E8E-E76D-4C16-BB1E-76FDAC18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B935CC-E76E-4AAF-A398-E846EA7E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3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28E58-4BB3-493D-9673-6AC4EDBB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6DD05F-7858-456F-9B14-756DEE0AE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E23F3-DE89-43FC-B09D-1BA94D1A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C274E-5351-4DC2-8569-B0887FF8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60E53-AF26-4222-9534-AE9AB042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3FD6F8-7692-43C8-8E77-CE7CDB564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4C0901-DF6B-4848-936E-56E9A9B91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44D4C-CEC3-4A86-BB9D-4AB313B3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A84B3-1D78-4C65-8181-86241892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2C090-534F-47EB-9ECE-75609294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59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37FF9-CEEE-48D8-8A65-696A795F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B4843-AB3D-482A-84E3-B77F12812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231BC-11F6-4B97-82E4-FF09A063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62D21-16BB-46B4-9324-84AE8C7D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AB98D-42D8-4C05-A182-01D524F5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63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E5A1F-8089-40D4-8681-54138BAD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BA5D10-7813-4A72-B058-092881A69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30F82-F359-4223-AD49-8DEC748C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6BCAF-044D-4E95-8CF4-FABDA68A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5165E-5F45-412C-B2BC-97CD2D69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33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06484-A97B-41E8-8960-CA77EDB7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AFAC3-23B2-4687-AD26-2EA450D0B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0F048F-DA32-46A5-A6AB-8829E6C9C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49A9F0-79E3-4C5A-8605-F678069A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59C5B8-DF54-43A5-B716-60B5DDD8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01F94-DDFE-4D57-ABBE-B7A22E08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40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47417-125D-40B2-A3CA-719B0732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AB48FC-0D76-43EB-8184-3064089E0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1D3E09-DC91-4A00-A9B8-2ED6AD528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E8AF89-C617-4CD5-88A9-70E4EE83F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E98D00-4751-4B36-9B5A-8F7C44466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C913C1-7BE4-4C67-9ABC-9A61854D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56D498-5C0F-42A3-A2F7-D4076FB7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4DC0E0-3DA0-4020-9B24-1EB2AE74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26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FF531-96D6-4AC4-9E07-79EAE969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D21086-41EF-4272-B178-BC06EB85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71112A-3ACE-49C4-8E55-BBCFA264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23C730-6B76-47D9-9D7A-000B1309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71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A72EAE-2758-404A-BAE4-D94D1760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B62E26-0359-47DC-86C9-040FCE5C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FB4254-917B-49D8-8BD3-194EE2D3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36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D401B-7618-493E-8607-7EF93C04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3CF43-4588-46FD-9AEA-7F7A4A5A6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62FCDB-CCEB-4D01-B7A8-F82022937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2C8E0B-9138-4C01-9E5A-83A6F1FE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40BC1E-4A7E-4461-806F-E0E5C690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D68EF1-3DBD-4C0F-B011-06971457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94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D45FF-4AD5-4045-8792-AEA13274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527540-8A24-46C3-95F0-DDF17CE88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E39928-34A6-49E6-8B51-9F4D9177D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7055DA-957A-4D32-A0DE-5090D03C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272C17-0606-4B10-83FC-D77F3CA3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778C3D-D696-46C3-9218-AE3A8577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46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CA5AAA-D680-4924-877D-6A7BEAC5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F84612-8D44-45E8-9BF2-28FCBB6CC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A0F26-2313-4A04-95FD-3200E15D1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746F-F688-4348-8346-709913A1D89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8A319-B20F-43F0-87A8-92B052162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1E3F2-21D3-49CD-8504-7FBF65AA0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62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椭圆 56">
            <a:extLst>
              <a:ext uri="{FF2B5EF4-FFF2-40B4-BE49-F238E27FC236}">
                <a16:creationId xmlns:a16="http://schemas.microsoft.com/office/drawing/2014/main" id="{5824195B-1840-420A-8B36-54B377A4F0D9}"/>
              </a:ext>
            </a:extLst>
          </p:cNvPr>
          <p:cNvSpPr/>
          <p:nvPr/>
        </p:nvSpPr>
        <p:spPr>
          <a:xfrm>
            <a:off x="4230682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97A6A71D-6920-4D69-BB89-9C4F59DFA152}"/>
              </a:ext>
            </a:extLst>
          </p:cNvPr>
          <p:cNvSpPr/>
          <p:nvPr/>
        </p:nvSpPr>
        <p:spPr>
          <a:xfrm>
            <a:off x="4231946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DD5C8B1-0957-4C9B-9178-5043CA7C332C}"/>
              </a:ext>
            </a:extLst>
          </p:cNvPr>
          <p:cNvSpPr/>
          <p:nvPr/>
        </p:nvSpPr>
        <p:spPr>
          <a:xfrm>
            <a:off x="5205548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85E9C620-7BA0-4CF5-965B-D4A9DAF60AF6}"/>
              </a:ext>
            </a:extLst>
          </p:cNvPr>
          <p:cNvSpPr/>
          <p:nvPr/>
        </p:nvSpPr>
        <p:spPr>
          <a:xfrm>
            <a:off x="6180414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6C790796-98F9-4124-966D-E031941312F3}"/>
              </a:ext>
            </a:extLst>
          </p:cNvPr>
          <p:cNvSpPr/>
          <p:nvPr/>
        </p:nvSpPr>
        <p:spPr>
          <a:xfrm>
            <a:off x="7155280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8BB15211-162A-405E-8899-C6AB880C81D6}"/>
              </a:ext>
            </a:extLst>
          </p:cNvPr>
          <p:cNvSpPr/>
          <p:nvPr/>
        </p:nvSpPr>
        <p:spPr>
          <a:xfrm>
            <a:off x="8130146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47FAA4CF-5E5A-410B-B1BF-760123FA942F}"/>
              </a:ext>
            </a:extLst>
          </p:cNvPr>
          <p:cNvSpPr/>
          <p:nvPr/>
        </p:nvSpPr>
        <p:spPr>
          <a:xfrm>
            <a:off x="9105013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FB27FCCE-AA28-41E7-8EC1-889DE49BCEDB}"/>
              </a:ext>
            </a:extLst>
          </p:cNvPr>
          <p:cNvSpPr/>
          <p:nvPr/>
        </p:nvSpPr>
        <p:spPr>
          <a:xfrm>
            <a:off x="5206559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685E4BE7-150A-47AF-BE98-54B786DAD3AA}"/>
              </a:ext>
            </a:extLst>
          </p:cNvPr>
          <p:cNvSpPr/>
          <p:nvPr/>
        </p:nvSpPr>
        <p:spPr>
          <a:xfrm>
            <a:off x="6181172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9E34391-A126-43CB-B3CA-4B95570F8727}"/>
              </a:ext>
            </a:extLst>
          </p:cNvPr>
          <p:cNvSpPr/>
          <p:nvPr/>
        </p:nvSpPr>
        <p:spPr>
          <a:xfrm>
            <a:off x="7155785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2A67665F-ABD6-4B1E-BF59-4BFA6A97A853}"/>
              </a:ext>
            </a:extLst>
          </p:cNvPr>
          <p:cNvSpPr/>
          <p:nvPr/>
        </p:nvSpPr>
        <p:spPr>
          <a:xfrm>
            <a:off x="8130398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DE95BC9D-83D8-4EF3-A729-46E4CED6D3EA}"/>
              </a:ext>
            </a:extLst>
          </p:cNvPr>
          <p:cNvSpPr/>
          <p:nvPr/>
        </p:nvSpPr>
        <p:spPr>
          <a:xfrm>
            <a:off x="9105013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6E0FDDD-4934-4F78-BC4F-90DFC5AA37CD}"/>
              </a:ext>
            </a:extLst>
          </p:cNvPr>
          <p:cNvGrpSpPr/>
          <p:nvPr/>
        </p:nvGrpSpPr>
        <p:grpSpPr>
          <a:xfrm>
            <a:off x="3996841" y="3707419"/>
            <a:ext cx="513402" cy="970633"/>
            <a:chOff x="1044958" y="1371600"/>
            <a:chExt cx="772510" cy="1460500"/>
          </a:xfrm>
          <a:solidFill>
            <a:schemeClr val="accent1">
              <a:lumMod val="50000"/>
            </a:schemeClr>
          </a:solidFill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7F58C1D-191E-4C24-96AA-DD21BB0DD9D8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不完整圆 15">
              <a:extLst>
                <a:ext uri="{FF2B5EF4-FFF2-40B4-BE49-F238E27FC236}">
                  <a16:creationId xmlns:a16="http://schemas.microsoft.com/office/drawing/2014/main" id="{0D2E853A-C80D-486E-A2FC-212F6C304605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F75F0611-D5CE-4331-9C88-766409737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642" y="2021144"/>
            <a:ext cx="685800" cy="6858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293EA16-E418-4479-A601-9ED70497C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508" y="2021144"/>
            <a:ext cx="685800" cy="6858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ADC649D-C5AB-4468-960E-019F3A510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374" y="2021144"/>
            <a:ext cx="685800" cy="6858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A6E7587-421F-4A75-AFFF-3234F0021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240" y="2021144"/>
            <a:ext cx="685800" cy="6858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9A7714-F92F-4037-AFCF-48ACEE01F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0106" y="2018746"/>
            <a:ext cx="685801" cy="69059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178A92EF-0D47-4F8D-9EA8-748BBF2D86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4973" y="2021144"/>
            <a:ext cx="685800" cy="68580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FE85F41A-84DF-46DF-9D2B-80A49A49E53F}"/>
              </a:ext>
            </a:extLst>
          </p:cNvPr>
          <p:cNvSpPr txBox="1"/>
          <p:nvPr/>
        </p:nvSpPr>
        <p:spPr>
          <a:xfrm>
            <a:off x="3103485" y="2071657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7CB45B8-969F-4C09-BCFE-70D97B0CDB2C}"/>
              </a:ext>
            </a:extLst>
          </p:cNvPr>
          <p:cNvSpPr txBox="1"/>
          <p:nvPr/>
        </p:nvSpPr>
        <p:spPr>
          <a:xfrm>
            <a:off x="9759840" y="2071657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DE06A7C-DBF2-4A27-8ECE-E3DD28DA218D}"/>
              </a:ext>
            </a:extLst>
          </p:cNvPr>
          <p:cNvGrpSpPr/>
          <p:nvPr/>
        </p:nvGrpSpPr>
        <p:grpSpPr>
          <a:xfrm>
            <a:off x="4971707" y="3707419"/>
            <a:ext cx="513402" cy="970633"/>
            <a:chOff x="1044958" y="1371600"/>
            <a:chExt cx="772510" cy="1460500"/>
          </a:xfrm>
          <a:solidFill>
            <a:srgbClr val="7030A0"/>
          </a:solidFill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6217CB7-623E-47F3-8DE5-E64FC60E486E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不完整圆 36">
              <a:extLst>
                <a:ext uri="{FF2B5EF4-FFF2-40B4-BE49-F238E27FC236}">
                  <a16:creationId xmlns:a16="http://schemas.microsoft.com/office/drawing/2014/main" id="{680753C1-7F90-408B-A2CF-17420D3116A3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3E9C2E9-66CC-4653-98EB-2457540995AC}"/>
              </a:ext>
            </a:extLst>
          </p:cNvPr>
          <p:cNvGrpSpPr/>
          <p:nvPr/>
        </p:nvGrpSpPr>
        <p:grpSpPr>
          <a:xfrm>
            <a:off x="5946573" y="3707419"/>
            <a:ext cx="513402" cy="970633"/>
            <a:chOff x="1044958" y="1371600"/>
            <a:chExt cx="772510" cy="1460500"/>
          </a:xfrm>
          <a:solidFill>
            <a:schemeClr val="accent6">
              <a:lumMod val="50000"/>
            </a:schemeClr>
          </a:solidFill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1BA47CAE-2CC1-4E8E-AED7-C9D7DF3B1E41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不完整圆 39">
              <a:extLst>
                <a:ext uri="{FF2B5EF4-FFF2-40B4-BE49-F238E27FC236}">
                  <a16:creationId xmlns:a16="http://schemas.microsoft.com/office/drawing/2014/main" id="{207D8D05-4CCC-45C7-BBA5-D989D4402736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CA123EA-CB3A-494D-83B9-A7329C8AECAE}"/>
              </a:ext>
            </a:extLst>
          </p:cNvPr>
          <p:cNvGrpSpPr/>
          <p:nvPr/>
        </p:nvGrpSpPr>
        <p:grpSpPr>
          <a:xfrm>
            <a:off x="6921439" y="3707419"/>
            <a:ext cx="513402" cy="970633"/>
            <a:chOff x="1044958" y="1371600"/>
            <a:chExt cx="772510" cy="1460500"/>
          </a:xfrm>
          <a:solidFill>
            <a:schemeClr val="accent5">
              <a:lumMod val="50000"/>
            </a:schemeClr>
          </a:solidFill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18B2E54-BD79-481A-84B8-4C676BD94938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不完整圆 42">
              <a:extLst>
                <a:ext uri="{FF2B5EF4-FFF2-40B4-BE49-F238E27FC236}">
                  <a16:creationId xmlns:a16="http://schemas.microsoft.com/office/drawing/2014/main" id="{C1C72B18-8473-42FE-BC56-3516578B89B2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AB39AAD-6DD9-4B14-BDF6-9A180C89EE07}"/>
              </a:ext>
            </a:extLst>
          </p:cNvPr>
          <p:cNvGrpSpPr/>
          <p:nvPr/>
        </p:nvGrpSpPr>
        <p:grpSpPr>
          <a:xfrm>
            <a:off x="8871172" y="3707419"/>
            <a:ext cx="513402" cy="970633"/>
            <a:chOff x="1044958" y="1371600"/>
            <a:chExt cx="772510" cy="1460500"/>
          </a:xfrm>
          <a:solidFill>
            <a:schemeClr val="accent2">
              <a:lumMod val="50000"/>
            </a:schemeClr>
          </a:solidFill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79E28D9-714C-4432-B6B4-08DBD827A811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不完整圆 45">
              <a:extLst>
                <a:ext uri="{FF2B5EF4-FFF2-40B4-BE49-F238E27FC236}">
                  <a16:creationId xmlns:a16="http://schemas.microsoft.com/office/drawing/2014/main" id="{A25A974D-CF66-4810-9F20-C69AD188BD55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811874C-3EC1-4308-8819-D99F8FF1F9FB}"/>
              </a:ext>
            </a:extLst>
          </p:cNvPr>
          <p:cNvGrpSpPr/>
          <p:nvPr/>
        </p:nvGrpSpPr>
        <p:grpSpPr>
          <a:xfrm>
            <a:off x="7896305" y="3707419"/>
            <a:ext cx="513402" cy="970633"/>
            <a:chOff x="1044958" y="1371600"/>
            <a:chExt cx="772510" cy="1460500"/>
          </a:xfrm>
          <a:solidFill>
            <a:schemeClr val="accent4">
              <a:lumMod val="50000"/>
            </a:schemeClr>
          </a:solidFill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F2712E77-6356-4089-BFDD-69867955AC9A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不完整圆 48">
              <a:extLst>
                <a:ext uri="{FF2B5EF4-FFF2-40B4-BE49-F238E27FC236}">
                  <a16:creationId xmlns:a16="http://schemas.microsoft.com/office/drawing/2014/main" id="{852EE177-226D-4A09-8F08-82A329166C62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6AEB0C0F-BA91-49D1-A140-4F2B2F0F093B}"/>
              </a:ext>
            </a:extLst>
          </p:cNvPr>
          <p:cNvSpPr txBox="1"/>
          <p:nvPr/>
        </p:nvSpPr>
        <p:spPr>
          <a:xfrm>
            <a:off x="3103485" y="369216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A6C4FF5-CAE9-4AF8-926F-79A5DB1DE52E}"/>
              </a:ext>
            </a:extLst>
          </p:cNvPr>
          <p:cNvSpPr txBox="1"/>
          <p:nvPr/>
        </p:nvSpPr>
        <p:spPr>
          <a:xfrm>
            <a:off x="9759840" y="369216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E5AAA7FA-9C70-461F-9B93-19CB3EF06BCA}"/>
              </a:ext>
            </a:extLst>
          </p:cNvPr>
          <p:cNvCxnSpPr>
            <a:stCxn id="57" idx="4"/>
            <a:endCxn id="58" idx="0"/>
          </p:cNvCxnSpPr>
          <p:nvPr/>
        </p:nvCxnSpPr>
        <p:spPr>
          <a:xfrm>
            <a:off x="4253542" y="2794648"/>
            <a:ext cx="1264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2B1EC76-CD3A-4ED9-B0C5-E2E95B335AF1}"/>
              </a:ext>
            </a:extLst>
          </p:cNvPr>
          <p:cNvCxnSpPr>
            <a:cxnSpLocks/>
            <a:stCxn id="59" idx="4"/>
            <a:endCxn id="58" idx="0"/>
          </p:cNvCxnSpPr>
          <p:nvPr/>
        </p:nvCxnSpPr>
        <p:spPr>
          <a:xfrm flipH="1">
            <a:off x="4254806" y="2794648"/>
            <a:ext cx="973602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1C6540CC-00D5-4AB3-AF3D-651677BD5D23}"/>
              </a:ext>
            </a:extLst>
          </p:cNvPr>
          <p:cNvCxnSpPr>
            <a:cxnSpLocks/>
            <a:stCxn id="60" idx="4"/>
            <a:endCxn id="65" idx="0"/>
          </p:cNvCxnSpPr>
          <p:nvPr/>
        </p:nvCxnSpPr>
        <p:spPr>
          <a:xfrm>
            <a:off x="6203274" y="2794648"/>
            <a:ext cx="758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49ABA1E-9DC4-4B6C-9DB7-E629643B37D9}"/>
              </a:ext>
            </a:extLst>
          </p:cNvPr>
          <p:cNvCxnSpPr>
            <a:cxnSpLocks/>
            <a:stCxn id="60" idx="4"/>
            <a:endCxn id="66" idx="0"/>
          </p:cNvCxnSpPr>
          <p:nvPr/>
        </p:nvCxnSpPr>
        <p:spPr>
          <a:xfrm>
            <a:off x="6203274" y="2794648"/>
            <a:ext cx="975371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6D41F121-BB82-48F6-9300-610A14B040D1}"/>
              </a:ext>
            </a:extLst>
          </p:cNvPr>
          <p:cNvCxnSpPr>
            <a:cxnSpLocks/>
            <a:stCxn id="60" idx="4"/>
            <a:endCxn id="67" idx="0"/>
          </p:cNvCxnSpPr>
          <p:nvPr/>
        </p:nvCxnSpPr>
        <p:spPr>
          <a:xfrm>
            <a:off x="6203274" y="2794648"/>
            <a:ext cx="1949984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738DD581-AB3A-4C8A-868F-3D626B0B497B}"/>
              </a:ext>
            </a:extLst>
          </p:cNvPr>
          <p:cNvCxnSpPr>
            <a:cxnSpLocks/>
            <a:stCxn id="61" idx="4"/>
            <a:endCxn id="65" idx="0"/>
          </p:cNvCxnSpPr>
          <p:nvPr/>
        </p:nvCxnSpPr>
        <p:spPr>
          <a:xfrm flipH="1">
            <a:off x="6204032" y="2794648"/>
            <a:ext cx="974108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3520DF1-CF38-4A6F-A285-2FAD4F380F8D}"/>
              </a:ext>
            </a:extLst>
          </p:cNvPr>
          <p:cNvCxnSpPr>
            <a:cxnSpLocks/>
            <a:stCxn id="61" idx="4"/>
            <a:endCxn id="66" idx="0"/>
          </p:cNvCxnSpPr>
          <p:nvPr/>
        </p:nvCxnSpPr>
        <p:spPr>
          <a:xfrm>
            <a:off x="7178140" y="2794648"/>
            <a:ext cx="505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91602307-01A9-4A95-AD17-3A39779A774D}"/>
              </a:ext>
            </a:extLst>
          </p:cNvPr>
          <p:cNvCxnSpPr>
            <a:cxnSpLocks/>
            <a:stCxn id="61" idx="4"/>
            <a:endCxn id="67" idx="0"/>
          </p:cNvCxnSpPr>
          <p:nvPr/>
        </p:nvCxnSpPr>
        <p:spPr>
          <a:xfrm>
            <a:off x="7178140" y="2794648"/>
            <a:ext cx="975118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817573CB-1BDE-4C92-9946-FA9B0D652871}"/>
              </a:ext>
            </a:extLst>
          </p:cNvPr>
          <p:cNvCxnSpPr>
            <a:cxnSpLocks/>
            <a:stCxn id="59" idx="4"/>
            <a:endCxn id="64" idx="0"/>
          </p:cNvCxnSpPr>
          <p:nvPr/>
        </p:nvCxnSpPr>
        <p:spPr>
          <a:xfrm>
            <a:off x="5228408" y="2794648"/>
            <a:ext cx="1011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07F29993-7BAF-4F86-BF97-055F7682B6C6}"/>
              </a:ext>
            </a:extLst>
          </p:cNvPr>
          <p:cNvCxnSpPr>
            <a:cxnSpLocks/>
            <a:stCxn id="63" idx="4"/>
            <a:endCxn id="67" idx="0"/>
          </p:cNvCxnSpPr>
          <p:nvPr/>
        </p:nvCxnSpPr>
        <p:spPr>
          <a:xfrm flipH="1">
            <a:off x="8153258" y="2794648"/>
            <a:ext cx="974615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27FA655E-EE6B-411E-BE64-DA5DCFB1C616}"/>
              </a:ext>
            </a:extLst>
          </p:cNvPr>
          <p:cNvCxnSpPr>
            <a:cxnSpLocks/>
            <a:stCxn id="62" idx="4"/>
            <a:endCxn id="68" idx="0"/>
          </p:cNvCxnSpPr>
          <p:nvPr/>
        </p:nvCxnSpPr>
        <p:spPr>
          <a:xfrm>
            <a:off x="8153006" y="2794648"/>
            <a:ext cx="974867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F5217CBB-38C3-46A2-9C1A-EADD11DA18BD}"/>
              </a:ext>
            </a:extLst>
          </p:cNvPr>
          <p:cNvCxnSpPr>
            <a:cxnSpLocks/>
            <a:stCxn id="57" idx="4"/>
            <a:endCxn id="64" idx="0"/>
          </p:cNvCxnSpPr>
          <p:nvPr/>
        </p:nvCxnSpPr>
        <p:spPr>
          <a:xfrm>
            <a:off x="4253542" y="2794648"/>
            <a:ext cx="975877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C2DB8F59-983F-4D41-8AFA-7A3B0C9F59DD}"/>
              </a:ext>
            </a:extLst>
          </p:cNvPr>
          <p:cNvCxnSpPr>
            <a:cxnSpLocks/>
            <a:stCxn id="63" idx="4"/>
            <a:endCxn id="68" idx="0"/>
          </p:cNvCxnSpPr>
          <p:nvPr/>
        </p:nvCxnSpPr>
        <p:spPr>
          <a:xfrm>
            <a:off x="9127873" y="2794648"/>
            <a:ext cx="0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C260297C-07A4-4A76-A5F3-C9ED4B2C60A7}"/>
              </a:ext>
            </a:extLst>
          </p:cNvPr>
          <p:cNvCxnSpPr>
            <a:cxnSpLocks/>
            <a:stCxn id="60" idx="4"/>
            <a:endCxn id="64" idx="0"/>
          </p:cNvCxnSpPr>
          <p:nvPr/>
        </p:nvCxnSpPr>
        <p:spPr>
          <a:xfrm flipH="1">
            <a:off x="5229419" y="2794648"/>
            <a:ext cx="973855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93C3944C-5354-46EA-AB02-97D7A5BD9D23}"/>
              </a:ext>
            </a:extLst>
          </p:cNvPr>
          <p:cNvCxnSpPr>
            <a:cxnSpLocks/>
            <a:stCxn id="62" idx="4"/>
            <a:endCxn id="67" idx="0"/>
          </p:cNvCxnSpPr>
          <p:nvPr/>
        </p:nvCxnSpPr>
        <p:spPr>
          <a:xfrm>
            <a:off x="8153006" y="2794648"/>
            <a:ext cx="252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D6E7F142-345C-4E31-AAC6-91044FB8F26A}"/>
              </a:ext>
            </a:extLst>
          </p:cNvPr>
          <p:cNvSpPr txBox="1"/>
          <p:nvPr/>
        </p:nvSpPr>
        <p:spPr>
          <a:xfrm>
            <a:off x="2032938" y="21793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商品集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03915F9B-FE5B-4F59-A153-68C15A024D64}"/>
              </a:ext>
            </a:extLst>
          </p:cNvPr>
          <p:cNvSpPr txBox="1"/>
          <p:nvPr/>
        </p:nvSpPr>
        <p:spPr>
          <a:xfrm>
            <a:off x="2032938" y="37998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用户集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8AB1CBC5-69D0-4623-B171-52AA463EE7C4}"/>
              </a:ext>
            </a:extLst>
          </p:cNvPr>
          <p:cNvSpPr txBox="1"/>
          <p:nvPr/>
        </p:nvSpPr>
        <p:spPr>
          <a:xfrm>
            <a:off x="2032938" y="2989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购买关系</a:t>
            </a:r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F8ECF5E8-3B19-4676-8AC6-FA868D16D6FC}"/>
              </a:ext>
            </a:extLst>
          </p:cNvPr>
          <p:cNvSpPr/>
          <p:nvPr/>
        </p:nvSpPr>
        <p:spPr>
          <a:xfrm>
            <a:off x="5490350" y="1722120"/>
            <a:ext cx="3158416" cy="2987348"/>
          </a:xfrm>
          <a:custGeom>
            <a:avLst/>
            <a:gdLst>
              <a:gd name="connsiteX0" fmla="*/ 280531 w 3218133"/>
              <a:gd name="connsiteY0" fmla="*/ 306705 h 3045133"/>
              <a:gd name="connsiteX1" fmla="*/ 290691 w 3218133"/>
              <a:gd name="connsiteY1" fmla="*/ 2760345 h 3045133"/>
              <a:gd name="connsiteX2" fmla="*/ 3176131 w 3218133"/>
              <a:gd name="connsiteY2" fmla="*/ 2719705 h 3045133"/>
              <a:gd name="connsiteX3" fmla="*/ 1890891 w 3218133"/>
              <a:gd name="connsiteY3" fmla="*/ 301625 h 3045133"/>
              <a:gd name="connsiteX4" fmla="*/ 280531 w 3218133"/>
              <a:gd name="connsiteY4" fmla="*/ 306705 h 304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8133" h="3045133">
                <a:moveTo>
                  <a:pt x="280531" y="306705"/>
                </a:moveTo>
                <a:cubicBezTo>
                  <a:pt x="13831" y="716492"/>
                  <a:pt x="-191909" y="2358178"/>
                  <a:pt x="290691" y="2760345"/>
                </a:cubicBezTo>
                <a:cubicBezTo>
                  <a:pt x="773291" y="3162512"/>
                  <a:pt x="2909431" y="3129492"/>
                  <a:pt x="3176131" y="2719705"/>
                </a:cubicBezTo>
                <a:cubicBezTo>
                  <a:pt x="3442831" y="2309918"/>
                  <a:pt x="2370951" y="702945"/>
                  <a:pt x="1890891" y="301625"/>
                </a:cubicBezTo>
                <a:cubicBezTo>
                  <a:pt x="1410831" y="-99695"/>
                  <a:pt x="547231" y="-103082"/>
                  <a:pt x="280531" y="306705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6774FB4-973A-468D-B65C-F9EFC2C79CCA}"/>
              </a:ext>
            </a:extLst>
          </p:cNvPr>
          <p:cNvSpPr txBox="1"/>
          <p:nvPr/>
        </p:nvSpPr>
        <p:spPr>
          <a:xfrm>
            <a:off x="5860374" y="138356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极大二分团</a:t>
            </a:r>
          </a:p>
        </p:txBody>
      </p:sp>
    </p:spTree>
    <p:extLst>
      <p:ext uri="{BB962C8B-B14F-4D97-AF65-F5344CB8AC3E}">
        <p14:creationId xmlns:p14="http://schemas.microsoft.com/office/powerpoint/2010/main" val="119484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AD63CADA-F771-4B10-9FCA-BD9BB86346BC}"/>
              </a:ext>
            </a:extLst>
          </p:cNvPr>
          <p:cNvSpPr/>
          <p:nvPr/>
        </p:nvSpPr>
        <p:spPr>
          <a:xfrm flipH="1">
            <a:off x="2398502" y="256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709079E3-DA45-416E-9809-B4F9965583C3}"/>
              </a:ext>
            </a:extLst>
          </p:cNvPr>
          <p:cNvSpPr/>
          <p:nvPr/>
        </p:nvSpPr>
        <p:spPr>
          <a:xfrm flipH="1">
            <a:off x="2398502" y="310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A83B68DA-51D6-4533-B9A0-4B205DC92A3F}"/>
              </a:ext>
            </a:extLst>
          </p:cNvPr>
          <p:cNvSpPr/>
          <p:nvPr/>
        </p:nvSpPr>
        <p:spPr>
          <a:xfrm flipH="1">
            <a:off x="2398502" y="364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1F715B55-7DE1-4173-A97A-D617F9FC3CAD}"/>
              </a:ext>
            </a:extLst>
          </p:cNvPr>
          <p:cNvSpPr/>
          <p:nvPr/>
        </p:nvSpPr>
        <p:spPr>
          <a:xfrm flipH="1">
            <a:off x="2398502" y="418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1955D52C-9BEB-4DD3-A531-3C2226F4B1A4}"/>
              </a:ext>
            </a:extLst>
          </p:cNvPr>
          <p:cNvSpPr/>
          <p:nvPr/>
        </p:nvSpPr>
        <p:spPr>
          <a:xfrm flipH="1">
            <a:off x="3492948" y="256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ECAEC12D-E66B-4C84-A4CB-E299054C22B0}"/>
              </a:ext>
            </a:extLst>
          </p:cNvPr>
          <p:cNvSpPr/>
          <p:nvPr/>
        </p:nvSpPr>
        <p:spPr>
          <a:xfrm flipH="1">
            <a:off x="3492948" y="310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775507F7-3650-4294-B8DB-F760B892568D}"/>
              </a:ext>
            </a:extLst>
          </p:cNvPr>
          <p:cNvSpPr/>
          <p:nvPr/>
        </p:nvSpPr>
        <p:spPr>
          <a:xfrm flipH="1">
            <a:off x="3492948" y="364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7ABA1A03-1462-4D3B-A69F-4175ED1BDC10}"/>
              </a:ext>
            </a:extLst>
          </p:cNvPr>
          <p:cNvSpPr/>
          <p:nvPr/>
        </p:nvSpPr>
        <p:spPr>
          <a:xfrm flipH="1">
            <a:off x="3492948" y="418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44D31C8-E4C2-4188-9002-47D714BCDACB}"/>
              </a:ext>
            </a:extLst>
          </p:cNvPr>
          <p:cNvCxnSpPr>
            <a:stCxn id="2" idx="2"/>
            <a:endCxn id="6" idx="6"/>
          </p:cNvCxnSpPr>
          <p:nvPr/>
        </p:nvCxnSpPr>
        <p:spPr>
          <a:xfrm>
            <a:off x="2740016" y="2731359"/>
            <a:ext cx="7529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FD6794F-BA31-4A95-AEA9-7C856E4D4939}"/>
              </a:ext>
            </a:extLst>
          </p:cNvPr>
          <p:cNvCxnSpPr>
            <a:cxnSpLocks/>
            <a:stCxn id="2" idx="2"/>
            <a:endCxn id="7" idx="6"/>
          </p:cNvCxnSpPr>
          <p:nvPr/>
        </p:nvCxnSpPr>
        <p:spPr>
          <a:xfrm>
            <a:off x="2740016" y="273135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65FDC2F-B441-42EB-917E-54DAA229F191}"/>
              </a:ext>
            </a:extLst>
          </p:cNvPr>
          <p:cNvCxnSpPr>
            <a:cxnSpLocks/>
            <a:stCxn id="2" idx="2"/>
            <a:endCxn id="8" idx="6"/>
          </p:cNvCxnSpPr>
          <p:nvPr/>
        </p:nvCxnSpPr>
        <p:spPr>
          <a:xfrm>
            <a:off x="2740016" y="273135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F7452DD-2444-4F96-85A1-07BCCA32D741}"/>
              </a:ext>
            </a:extLst>
          </p:cNvPr>
          <p:cNvCxnSpPr>
            <a:cxnSpLocks/>
            <a:stCxn id="2" idx="2"/>
            <a:endCxn id="9" idx="6"/>
          </p:cNvCxnSpPr>
          <p:nvPr/>
        </p:nvCxnSpPr>
        <p:spPr>
          <a:xfrm>
            <a:off x="2740016" y="2731359"/>
            <a:ext cx="752932" cy="162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4972482-372E-43EF-A400-AE5A2EBF6897}"/>
              </a:ext>
            </a:extLst>
          </p:cNvPr>
          <p:cNvCxnSpPr>
            <a:cxnSpLocks/>
            <a:stCxn id="3" idx="2"/>
            <a:endCxn id="6" idx="6"/>
          </p:cNvCxnSpPr>
          <p:nvPr/>
        </p:nvCxnSpPr>
        <p:spPr>
          <a:xfrm flipV="1">
            <a:off x="2740016" y="273135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D707C59-87BF-4E2F-AD75-D5CB8CF21736}"/>
              </a:ext>
            </a:extLst>
          </p:cNvPr>
          <p:cNvCxnSpPr>
            <a:cxnSpLocks/>
            <a:stCxn id="3" idx="2"/>
            <a:endCxn id="8" idx="6"/>
          </p:cNvCxnSpPr>
          <p:nvPr/>
        </p:nvCxnSpPr>
        <p:spPr>
          <a:xfrm>
            <a:off x="2740016" y="327135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7A91529-FC3F-4320-8412-0A9575A710D9}"/>
              </a:ext>
            </a:extLst>
          </p:cNvPr>
          <p:cNvCxnSpPr>
            <a:cxnSpLocks/>
            <a:stCxn id="4" idx="2"/>
            <a:endCxn id="6" idx="6"/>
          </p:cNvCxnSpPr>
          <p:nvPr/>
        </p:nvCxnSpPr>
        <p:spPr>
          <a:xfrm flipV="1">
            <a:off x="2740016" y="273135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E79D0CD-B274-4DA2-8C98-7A1229DA32C5}"/>
              </a:ext>
            </a:extLst>
          </p:cNvPr>
          <p:cNvCxnSpPr>
            <a:cxnSpLocks/>
            <a:stCxn id="4" idx="2"/>
            <a:endCxn id="9" idx="6"/>
          </p:cNvCxnSpPr>
          <p:nvPr/>
        </p:nvCxnSpPr>
        <p:spPr>
          <a:xfrm>
            <a:off x="2740016" y="381135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AAFBC3F-6109-4537-B97C-6AEF65AF920E}"/>
              </a:ext>
            </a:extLst>
          </p:cNvPr>
          <p:cNvCxnSpPr>
            <a:cxnSpLocks/>
            <a:stCxn id="5" idx="2"/>
            <a:endCxn id="7" idx="6"/>
          </p:cNvCxnSpPr>
          <p:nvPr/>
        </p:nvCxnSpPr>
        <p:spPr>
          <a:xfrm flipV="1">
            <a:off x="2740016" y="327135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F77D39B-58C5-4D57-8ECC-74EF90605C5C}"/>
              </a:ext>
            </a:extLst>
          </p:cNvPr>
          <p:cNvSpPr txBox="1"/>
          <p:nvPr/>
        </p:nvSpPr>
        <p:spPr>
          <a:xfrm>
            <a:off x="2555270" y="489135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二分图</a:t>
            </a:r>
            <a:r>
              <a:rPr lang="en-US" altLang="zh-CN" b="1" dirty="0"/>
              <a:t>G</a:t>
            </a:r>
            <a:r>
              <a:rPr lang="en-US" altLang="zh-CN" b="1" baseline="-25000" dirty="0"/>
              <a:t>0</a:t>
            </a:r>
            <a:endParaRPr lang="zh-CN" altLang="en-US" b="1" dirty="0"/>
          </a:p>
        </p:txBody>
      </p:sp>
      <p:pic>
        <p:nvPicPr>
          <p:cNvPr id="120" name="图片 119">
            <a:extLst>
              <a:ext uri="{FF2B5EF4-FFF2-40B4-BE49-F238E27FC236}">
                <a16:creationId xmlns:a16="http://schemas.microsoft.com/office/drawing/2014/main" id="{30F85079-B255-430B-AA64-1DBC965C6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030" y="1949234"/>
            <a:ext cx="1188000" cy="1202374"/>
          </a:xfrm>
          <a:prstGeom prst="rect">
            <a:avLst/>
          </a:prstGeom>
        </p:spPr>
      </p:pic>
      <p:pic>
        <p:nvPicPr>
          <p:cNvPr id="141" name="图片 140">
            <a:extLst>
              <a:ext uri="{FF2B5EF4-FFF2-40B4-BE49-F238E27FC236}">
                <a16:creationId xmlns:a16="http://schemas.microsoft.com/office/drawing/2014/main" id="{A456739D-8784-4690-883B-CE01E1497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870" y="4147332"/>
            <a:ext cx="1188000" cy="1207159"/>
          </a:xfrm>
          <a:prstGeom prst="rect">
            <a:avLst/>
          </a:prstGeom>
        </p:spPr>
      </p:pic>
      <p:pic>
        <p:nvPicPr>
          <p:cNvPr id="167" name="图片 166">
            <a:extLst>
              <a:ext uri="{FF2B5EF4-FFF2-40B4-BE49-F238E27FC236}">
                <a16:creationId xmlns:a16="http://schemas.microsoft.com/office/drawing/2014/main" id="{E8318AF9-FC43-4FC4-B33D-B970DBDAC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642" y="3953541"/>
            <a:ext cx="1188000" cy="1633500"/>
          </a:xfrm>
          <a:prstGeom prst="rect">
            <a:avLst/>
          </a:prstGeom>
        </p:spPr>
      </p:pic>
      <p:pic>
        <p:nvPicPr>
          <p:cNvPr id="194" name="图片 193">
            <a:extLst>
              <a:ext uri="{FF2B5EF4-FFF2-40B4-BE49-F238E27FC236}">
                <a16:creationId xmlns:a16="http://schemas.microsoft.com/office/drawing/2014/main" id="{9D2131EB-E7AF-43E3-87C3-A1F4C1BEF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5054" y="1755444"/>
            <a:ext cx="1188000" cy="1628709"/>
          </a:xfrm>
          <a:prstGeom prst="rect">
            <a:avLst/>
          </a:prstGeom>
        </p:spPr>
      </p:pic>
      <p:pic>
        <p:nvPicPr>
          <p:cNvPr id="217" name="图片 216">
            <a:extLst>
              <a:ext uri="{FF2B5EF4-FFF2-40B4-BE49-F238E27FC236}">
                <a16:creationId xmlns:a16="http://schemas.microsoft.com/office/drawing/2014/main" id="{79B66FE8-6E96-47B9-A405-D70919ECB9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2802" y="1755444"/>
            <a:ext cx="1188000" cy="1628709"/>
          </a:xfrm>
          <a:prstGeom prst="rect">
            <a:avLst/>
          </a:prstGeom>
        </p:spPr>
      </p:pic>
      <p:sp>
        <p:nvSpPr>
          <p:cNvPr id="218" name="文本框 217">
            <a:extLst>
              <a:ext uri="{FF2B5EF4-FFF2-40B4-BE49-F238E27FC236}">
                <a16:creationId xmlns:a16="http://schemas.microsoft.com/office/drawing/2014/main" id="{C41409AE-3FF1-4A18-AA87-7B6051DD9B3A}"/>
              </a:ext>
            </a:extLst>
          </p:cNvPr>
          <p:cNvSpPr txBox="1"/>
          <p:nvPr/>
        </p:nvSpPr>
        <p:spPr>
          <a:xfrm>
            <a:off x="4948870" y="3475373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极大二分团</a:t>
            </a:r>
            <a:r>
              <a:rPr lang="en-US" altLang="zh-CN" sz="1600" b="1" dirty="0"/>
              <a:t> 1</a:t>
            </a:r>
            <a:endParaRPr lang="zh-CN" altLang="en-US" sz="1600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DD408B88-EEDE-4EC8-873F-0DBAB9C98F62}"/>
              </a:ext>
            </a:extLst>
          </p:cNvPr>
          <p:cNvSpPr txBox="1"/>
          <p:nvPr/>
        </p:nvSpPr>
        <p:spPr>
          <a:xfrm>
            <a:off x="6644642" y="3474015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极大二分团</a:t>
            </a:r>
            <a:r>
              <a:rPr lang="en-US" altLang="zh-CN" sz="1600" b="1" dirty="0"/>
              <a:t> 2</a:t>
            </a:r>
            <a:endParaRPr lang="zh-CN" altLang="en-US" sz="1600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51961003-9C73-4A5E-BD34-F2CED67EE47A}"/>
              </a:ext>
            </a:extLst>
          </p:cNvPr>
          <p:cNvSpPr txBox="1"/>
          <p:nvPr/>
        </p:nvSpPr>
        <p:spPr>
          <a:xfrm>
            <a:off x="8116894" y="3474016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极大二分团</a:t>
            </a:r>
            <a:r>
              <a:rPr lang="en-US" altLang="zh-CN" sz="1600" b="1" dirty="0"/>
              <a:t> 3</a:t>
            </a:r>
            <a:endParaRPr lang="zh-CN" altLang="en-US" sz="1600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318227A4-EA53-4B3F-A75E-A6C752AC4889}"/>
              </a:ext>
            </a:extLst>
          </p:cNvPr>
          <p:cNvSpPr txBox="1"/>
          <p:nvPr/>
        </p:nvSpPr>
        <p:spPr>
          <a:xfrm>
            <a:off x="4948869" y="5604900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极大二分团</a:t>
            </a:r>
            <a:r>
              <a:rPr lang="en-US" altLang="zh-CN" sz="1600" b="1" dirty="0"/>
              <a:t> 4</a:t>
            </a:r>
            <a:endParaRPr lang="zh-CN" altLang="en-US" sz="1600" b="1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FAF20CDC-A4E1-4CB7-B874-B24B52B18F9F}"/>
              </a:ext>
            </a:extLst>
          </p:cNvPr>
          <p:cNvSpPr txBox="1"/>
          <p:nvPr/>
        </p:nvSpPr>
        <p:spPr>
          <a:xfrm>
            <a:off x="6644642" y="5604901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极大二分团</a:t>
            </a:r>
            <a:r>
              <a:rPr lang="en-US" altLang="zh-CN" sz="1600" b="1" dirty="0"/>
              <a:t> 5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8410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99DA250-ECFB-46D9-B966-9EFAFEA27EFF}"/>
              </a:ext>
            </a:extLst>
          </p:cNvPr>
          <p:cNvSpPr/>
          <p:nvPr/>
        </p:nvSpPr>
        <p:spPr>
          <a:xfrm>
            <a:off x="3705222" y="4373033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{1,2,3,4}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E1F99E4-7332-450D-A90E-4837C5C186F0}"/>
              </a:ext>
            </a:extLst>
          </p:cNvPr>
          <p:cNvGrpSpPr/>
          <p:nvPr/>
        </p:nvGrpSpPr>
        <p:grpSpPr>
          <a:xfrm>
            <a:off x="3705222" y="3620690"/>
            <a:ext cx="3872438" cy="410633"/>
            <a:chOff x="3765550" y="3607323"/>
            <a:chExt cx="3872438" cy="41063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0F86B06-67EB-4338-B329-91D49AAE69EF}"/>
                </a:ext>
              </a:extLst>
            </p:cNvPr>
            <p:cNvSpPr/>
            <p:nvPr/>
          </p:nvSpPr>
          <p:spPr>
            <a:xfrm>
              <a:off x="3765550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{1,2,3}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734EA1B-F88B-46D7-965A-81D36ED46C56}"/>
                </a:ext>
              </a:extLst>
            </p:cNvPr>
            <p:cNvSpPr/>
            <p:nvPr/>
          </p:nvSpPr>
          <p:spPr>
            <a:xfrm>
              <a:off x="4719107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{1,2,4}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40BD12-AB22-4FA7-8D18-423AA081C299}"/>
                </a:ext>
              </a:extLst>
            </p:cNvPr>
            <p:cNvSpPr/>
            <p:nvPr/>
          </p:nvSpPr>
          <p:spPr>
            <a:xfrm>
              <a:off x="5672664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{1,3,4}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1F07737-2EA1-45BF-9F5A-D69A5DD26778}"/>
                </a:ext>
              </a:extLst>
            </p:cNvPr>
            <p:cNvSpPr/>
            <p:nvPr/>
          </p:nvSpPr>
          <p:spPr>
            <a:xfrm>
              <a:off x="6626221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{2,3,4}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B5E9277-248C-44C7-BA08-D02F1EEC2AD2}"/>
              </a:ext>
            </a:extLst>
          </p:cNvPr>
          <p:cNvGrpSpPr/>
          <p:nvPr/>
        </p:nvGrpSpPr>
        <p:grpSpPr>
          <a:xfrm>
            <a:off x="3705222" y="2868348"/>
            <a:ext cx="4781555" cy="410633"/>
            <a:chOff x="3705222" y="2984498"/>
            <a:chExt cx="4781555" cy="41063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C090D23-F2C0-42FE-9A12-CA513FC74EA4}"/>
                </a:ext>
              </a:extLst>
            </p:cNvPr>
            <p:cNvSpPr/>
            <p:nvPr/>
          </p:nvSpPr>
          <p:spPr>
            <a:xfrm>
              <a:off x="3705222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{1,2}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E5B3019-8C2A-439D-ABE0-63B4BC90E326}"/>
                </a:ext>
              </a:extLst>
            </p:cNvPr>
            <p:cNvSpPr/>
            <p:nvPr/>
          </p:nvSpPr>
          <p:spPr>
            <a:xfrm>
              <a:off x="4459180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{1,3}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1570C90-A257-4D08-B75E-4D3CD07409A9}"/>
                </a:ext>
              </a:extLst>
            </p:cNvPr>
            <p:cNvSpPr/>
            <p:nvPr/>
          </p:nvSpPr>
          <p:spPr>
            <a:xfrm>
              <a:off x="5213138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DE0CE07-E55A-496F-8AF2-C31B6964C3B2}"/>
                </a:ext>
              </a:extLst>
            </p:cNvPr>
            <p:cNvSpPr/>
            <p:nvPr/>
          </p:nvSpPr>
          <p:spPr>
            <a:xfrm>
              <a:off x="5967096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{2,3}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9287783-AD48-4BC7-B685-E2A7718CCB57}"/>
                </a:ext>
              </a:extLst>
            </p:cNvPr>
            <p:cNvSpPr/>
            <p:nvPr/>
          </p:nvSpPr>
          <p:spPr>
            <a:xfrm>
              <a:off x="6721054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{2,4}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AD7466B-052C-4180-BC71-3CBBD24288AE}"/>
                </a:ext>
              </a:extLst>
            </p:cNvPr>
            <p:cNvSpPr/>
            <p:nvPr/>
          </p:nvSpPr>
          <p:spPr>
            <a:xfrm>
              <a:off x="7475010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{3,4}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E3D32D61-7FC3-4FE2-B169-5E6E1E08499A}"/>
              </a:ext>
            </a:extLst>
          </p:cNvPr>
          <p:cNvSpPr/>
          <p:nvPr/>
        </p:nvSpPr>
        <p:spPr>
          <a:xfrm>
            <a:off x="4459180" y="2116006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{1}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4CC33EB-B50D-491F-840F-4911EAA4086C}"/>
              </a:ext>
            </a:extLst>
          </p:cNvPr>
          <p:cNvSpPr/>
          <p:nvPr/>
        </p:nvSpPr>
        <p:spPr>
          <a:xfrm>
            <a:off x="5965821" y="2109127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{2}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2AD20D-9DE9-4C92-8CD6-FFF7F702510E}"/>
              </a:ext>
            </a:extLst>
          </p:cNvPr>
          <p:cNvSpPr/>
          <p:nvPr/>
        </p:nvSpPr>
        <p:spPr>
          <a:xfrm>
            <a:off x="6720415" y="2109128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{3}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83F26B7-6347-4960-9B24-2A417EE2F8B1}"/>
              </a:ext>
            </a:extLst>
          </p:cNvPr>
          <p:cNvSpPr/>
          <p:nvPr/>
        </p:nvSpPr>
        <p:spPr>
          <a:xfrm>
            <a:off x="7475009" y="2116006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{4}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E78421-7741-4D5D-8427-DBD3E3712FF4}"/>
              </a:ext>
            </a:extLst>
          </p:cNvPr>
          <p:cNvSpPr/>
          <p:nvPr/>
        </p:nvSpPr>
        <p:spPr>
          <a:xfrm>
            <a:off x="5590116" y="1356785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{}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028040C-BCAB-4D59-8B0A-6AC98B31E1D8}"/>
              </a:ext>
            </a:extLst>
          </p:cNvPr>
          <p:cNvCxnSpPr>
            <a:stCxn id="19" idx="2"/>
            <a:endCxn id="14" idx="0"/>
          </p:cNvCxnSpPr>
          <p:nvPr/>
        </p:nvCxnSpPr>
        <p:spPr>
          <a:xfrm flipH="1">
            <a:off x="4965064" y="1767418"/>
            <a:ext cx="1130936" cy="348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726A68A-F5DA-428D-A6DF-D3C6113D1D7D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6096000" y="1767418"/>
            <a:ext cx="375705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D63176F-DB33-4292-9B73-0B71072831C2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>
            <a:off x="6096000" y="1767418"/>
            <a:ext cx="1130299" cy="3417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6F724BB-F68E-4AB2-B0DF-EF7FB305E0CC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6096000" y="1767418"/>
            <a:ext cx="1884893" cy="348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1BB8516-B198-4536-897D-8906E69A717C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flipH="1">
            <a:off x="4211106" y="2526639"/>
            <a:ext cx="753958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171808E-CF94-43B8-989F-F8316B25B03B}"/>
              </a:ext>
            </a:extLst>
          </p:cNvPr>
          <p:cNvCxnSpPr>
            <a:cxnSpLocks/>
            <a:stCxn id="14" idx="2"/>
            <a:endCxn id="9" idx="0"/>
          </p:cNvCxnSpPr>
          <p:nvPr/>
        </p:nvCxnSpPr>
        <p:spPr>
          <a:xfrm>
            <a:off x="4965064" y="2526639"/>
            <a:ext cx="0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4622ABC-D89E-41A0-BDE7-A98F003D1E10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4965064" y="2526639"/>
            <a:ext cx="753958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99DA91B-9E1E-4813-97E0-B66ECD24F268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>
            <a:off x="6471705" y="2519760"/>
            <a:ext cx="1275" cy="348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8B571C0-2D26-49D9-978F-3204711387C7}"/>
              </a:ext>
            </a:extLst>
          </p:cNvPr>
          <p:cNvCxnSpPr>
            <a:cxnSpLocks/>
            <a:stCxn id="16" idx="2"/>
            <a:endCxn id="12" idx="0"/>
          </p:cNvCxnSpPr>
          <p:nvPr/>
        </p:nvCxnSpPr>
        <p:spPr>
          <a:xfrm>
            <a:off x="6471705" y="2519760"/>
            <a:ext cx="755233" cy="348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18E32F2-CFF4-4721-BCEF-634C8C9942B2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7226299" y="2519761"/>
            <a:ext cx="754595" cy="3485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8A64F9B-FF35-43C4-AF8D-01691D3A492B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4211106" y="3278981"/>
            <a:ext cx="0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8B7B734-705D-4C99-9955-013093C3B9EA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H="1" flipV="1">
            <a:off x="4211106" y="3278981"/>
            <a:ext cx="953557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647ADF6E-9BD0-40FB-A4B2-7B40967D3334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H="1" flipV="1">
            <a:off x="4965064" y="3278981"/>
            <a:ext cx="1153156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22347B2-A54A-48AA-BD74-ACEE80B6746C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H="1" flipV="1">
            <a:off x="6472980" y="3278981"/>
            <a:ext cx="598797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31396FD-9D73-4B52-964E-5F751B72BB9A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4211106" y="4031323"/>
            <a:ext cx="0" cy="3417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797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流程图: 接点 69">
            <a:extLst>
              <a:ext uri="{FF2B5EF4-FFF2-40B4-BE49-F238E27FC236}">
                <a16:creationId xmlns:a16="http://schemas.microsoft.com/office/drawing/2014/main" id="{8EB52F0A-609C-42F3-8F18-FB22DE2A7891}"/>
              </a:ext>
            </a:extLst>
          </p:cNvPr>
          <p:cNvSpPr/>
          <p:nvPr/>
        </p:nvSpPr>
        <p:spPr>
          <a:xfrm flipH="1">
            <a:off x="2107366" y="25233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流程图: 接点 71">
            <a:extLst>
              <a:ext uri="{FF2B5EF4-FFF2-40B4-BE49-F238E27FC236}">
                <a16:creationId xmlns:a16="http://schemas.microsoft.com/office/drawing/2014/main" id="{E2B6412C-132E-4F5A-873C-BAE76BD04E71}"/>
              </a:ext>
            </a:extLst>
          </p:cNvPr>
          <p:cNvSpPr/>
          <p:nvPr/>
        </p:nvSpPr>
        <p:spPr>
          <a:xfrm flipH="1">
            <a:off x="2107366" y="30633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B4C2B21D-E19E-4327-8602-E538B12628FC}"/>
              </a:ext>
            </a:extLst>
          </p:cNvPr>
          <p:cNvSpPr/>
          <p:nvPr/>
        </p:nvSpPr>
        <p:spPr>
          <a:xfrm flipH="1">
            <a:off x="2107366" y="36033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接点 91">
            <a:extLst>
              <a:ext uri="{FF2B5EF4-FFF2-40B4-BE49-F238E27FC236}">
                <a16:creationId xmlns:a16="http://schemas.microsoft.com/office/drawing/2014/main" id="{9C9B892D-0C0D-47DA-BB73-C401FE2C1DCB}"/>
              </a:ext>
            </a:extLst>
          </p:cNvPr>
          <p:cNvSpPr/>
          <p:nvPr/>
        </p:nvSpPr>
        <p:spPr>
          <a:xfrm flipH="1">
            <a:off x="2104478" y="46715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接点 67">
            <a:extLst>
              <a:ext uri="{FF2B5EF4-FFF2-40B4-BE49-F238E27FC236}">
                <a16:creationId xmlns:a16="http://schemas.microsoft.com/office/drawing/2014/main" id="{F42D3365-9519-43B3-903F-52F9A4D8DE2D}"/>
              </a:ext>
            </a:extLst>
          </p:cNvPr>
          <p:cNvSpPr/>
          <p:nvPr/>
        </p:nvSpPr>
        <p:spPr>
          <a:xfrm flipH="1">
            <a:off x="2107366" y="1983331"/>
            <a:ext cx="341514" cy="341523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id="{3EC612CF-1D54-4DE3-B39B-3B7D1CA5523A}"/>
              </a:ext>
            </a:extLst>
          </p:cNvPr>
          <p:cNvSpPr/>
          <p:nvPr/>
        </p:nvSpPr>
        <p:spPr>
          <a:xfrm flipH="1">
            <a:off x="1125118" y="168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id="{A27603AC-47C4-4259-AB2A-9E593F83E6E2}"/>
              </a:ext>
            </a:extLst>
          </p:cNvPr>
          <p:cNvSpPr/>
          <p:nvPr/>
        </p:nvSpPr>
        <p:spPr>
          <a:xfrm flipH="1">
            <a:off x="1125118" y="222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5D192B31-E4B8-4761-BE39-33DF320119C7}"/>
              </a:ext>
            </a:extLst>
          </p:cNvPr>
          <p:cNvSpPr/>
          <p:nvPr/>
        </p:nvSpPr>
        <p:spPr>
          <a:xfrm flipH="1">
            <a:off x="1125118" y="438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流程图: 接点 89">
            <a:extLst>
              <a:ext uri="{FF2B5EF4-FFF2-40B4-BE49-F238E27FC236}">
                <a16:creationId xmlns:a16="http://schemas.microsoft.com/office/drawing/2014/main" id="{88CCF880-2E36-43E4-84E9-EC62B469C493}"/>
              </a:ext>
            </a:extLst>
          </p:cNvPr>
          <p:cNvSpPr/>
          <p:nvPr/>
        </p:nvSpPr>
        <p:spPr>
          <a:xfrm flipH="1">
            <a:off x="1125118" y="492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7319A7C-E43F-44E2-8AD5-F7EA1D657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523626"/>
              </p:ext>
            </p:extLst>
          </p:nvPr>
        </p:nvGraphicFramePr>
        <p:xfrm>
          <a:off x="4190741" y="1266890"/>
          <a:ext cx="126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297696BB-F6DE-45CF-BDC8-A53E3B524EC5}"/>
              </a:ext>
            </a:extLst>
          </p:cNvPr>
          <p:cNvSpPr/>
          <p:nvPr/>
        </p:nvSpPr>
        <p:spPr>
          <a:xfrm>
            <a:off x="6758916" y="1417761"/>
            <a:ext cx="341523" cy="341523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8A19CA6-2844-461F-82F8-BEACD8E05F4E}"/>
              </a:ext>
            </a:extLst>
          </p:cNvPr>
          <p:cNvSpPr/>
          <p:nvPr/>
        </p:nvSpPr>
        <p:spPr>
          <a:xfrm rot="16200000">
            <a:off x="4610666" y="2227843"/>
            <a:ext cx="265986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21B43650-6C64-4C1A-B6C0-2E1B39EE6AD2}"/>
              </a:ext>
            </a:extLst>
          </p:cNvPr>
          <p:cNvSpPr/>
          <p:nvPr/>
        </p:nvSpPr>
        <p:spPr>
          <a:xfrm>
            <a:off x="3518916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82EA9279-F879-4EA5-8540-C015E657447E}"/>
              </a:ext>
            </a:extLst>
          </p:cNvPr>
          <p:cNvSpPr/>
          <p:nvPr/>
        </p:nvSpPr>
        <p:spPr>
          <a:xfrm>
            <a:off x="5679057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F9F2AB79-CCEC-4103-8954-C402C5FB60FF}"/>
              </a:ext>
            </a:extLst>
          </p:cNvPr>
          <p:cNvSpPr/>
          <p:nvPr/>
        </p:nvSpPr>
        <p:spPr>
          <a:xfrm>
            <a:off x="6399104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CEA229C3-3313-4510-A316-773F66638442}"/>
              </a:ext>
            </a:extLst>
          </p:cNvPr>
          <p:cNvSpPr/>
          <p:nvPr/>
        </p:nvSpPr>
        <p:spPr>
          <a:xfrm>
            <a:off x="8559245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z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94192052-BE6F-4173-BA70-9CAA4BEC6663}"/>
              </a:ext>
            </a:extLst>
          </p:cNvPr>
          <p:cNvSpPr/>
          <p:nvPr/>
        </p:nvSpPr>
        <p:spPr>
          <a:xfrm>
            <a:off x="7839198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D557791F-F5A2-4864-BB49-35D4C9CE6BFF}"/>
              </a:ext>
            </a:extLst>
          </p:cNvPr>
          <p:cNvSpPr/>
          <p:nvPr/>
        </p:nvSpPr>
        <p:spPr>
          <a:xfrm>
            <a:off x="4599436" y="2505329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413455E7-466A-4715-9EC3-F2C9BA556AD5}"/>
              </a:ext>
            </a:extLst>
          </p:cNvPr>
          <p:cNvSpPr/>
          <p:nvPr/>
        </p:nvSpPr>
        <p:spPr>
          <a:xfrm>
            <a:off x="7479436" y="249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0394B97E-454F-4FCD-9342-F40C3C0D7E25}"/>
              </a:ext>
            </a:extLst>
          </p:cNvPr>
          <p:cNvSpPr/>
          <p:nvPr/>
        </p:nvSpPr>
        <p:spPr>
          <a:xfrm>
            <a:off x="9639436" y="249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E2097817-CA23-4BC3-9618-F75DF8FE4130}"/>
              </a:ext>
            </a:extLst>
          </p:cNvPr>
          <p:cNvSpPr/>
          <p:nvPr/>
        </p:nvSpPr>
        <p:spPr>
          <a:xfrm>
            <a:off x="10359436" y="249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A1B44C7-80F0-41DB-AC5E-EBA5E8D9C0B3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4770190" y="1759284"/>
            <a:ext cx="2159480" cy="74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D61C326-9896-4D96-8E90-F3F0CC1B79FC}"/>
              </a:ext>
            </a:extLst>
          </p:cNvPr>
          <p:cNvCxnSpPr>
            <a:cxnSpLocks/>
            <a:stCxn id="3" idx="4"/>
            <a:endCxn id="11" idx="0"/>
          </p:cNvCxnSpPr>
          <p:nvPr/>
        </p:nvCxnSpPr>
        <p:spPr>
          <a:xfrm>
            <a:off x="6929670" y="1759284"/>
            <a:ext cx="72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83931B0-AF42-455D-9CD1-366689CD0225}"/>
              </a:ext>
            </a:extLst>
          </p:cNvPr>
          <p:cNvCxnSpPr>
            <a:cxnSpLocks/>
            <a:stCxn id="3" idx="4"/>
            <a:endCxn id="27" idx="0"/>
          </p:cNvCxnSpPr>
          <p:nvPr/>
        </p:nvCxnSpPr>
        <p:spPr>
          <a:xfrm>
            <a:off x="6929670" y="1759284"/>
            <a:ext cx="144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7A683C8-1CFA-47FD-BCB4-9EBC2D9472E1}"/>
              </a:ext>
            </a:extLst>
          </p:cNvPr>
          <p:cNvCxnSpPr>
            <a:cxnSpLocks/>
            <a:stCxn id="3" idx="4"/>
            <a:endCxn id="12" idx="0"/>
          </p:cNvCxnSpPr>
          <p:nvPr/>
        </p:nvCxnSpPr>
        <p:spPr>
          <a:xfrm>
            <a:off x="6929670" y="1759284"/>
            <a:ext cx="288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90E1EFB-94F0-4D3B-BE51-DAAA5A153203}"/>
              </a:ext>
            </a:extLst>
          </p:cNvPr>
          <p:cNvCxnSpPr>
            <a:cxnSpLocks/>
            <a:stCxn id="3" idx="4"/>
            <a:endCxn id="13" idx="0"/>
          </p:cNvCxnSpPr>
          <p:nvPr/>
        </p:nvCxnSpPr>
        <p:spPr>
          <a:xfrm>
            <a:off x="6929670" y="1759284"/>
            <a:ext cx="360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C874BD5F-BBF9-4D43-BFE8-50CBDBF40222}"/>
              </a:ext>
            </a:extLst>
          </p:cNvPr>
          <p:cNvSpPr/>
          <p:nvPr/>
        </p:nvSpPr>
        <p:spPr>
          <a:xfrm>
            <a:off x="7119151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86E05B0-3F82-48EC-A0A8-63A815C675E8}"/>
              </a:ext>
            </a:extLst>
          </p:cNvPr>
          <p:cNvSpPr txBox="1"/>
          <p:nvPr/>
        </p:nvSpPr>
        <p:spPr>
          <a:xfrm>
            <a:off x="5548407" y="195775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1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E9A056F-CE62-46EC-8391-9D8BCEC8D4B0}"/>
              </a:ext>
            </a:extLst>
          </p:cNvPr>
          <p:cNvSpPr txBox="1"/>
          <p:nvPr/>
        </p:nvSpPr>
        <p:spPr>
          <a:xfrm>
            <a:off x="7125002" y="195775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56F06BB-020E-4FAD-B4E9-916E710312B7}"/>
              </a:ext>
            </a:extLst>
          </p:cNvPr>
          <p:cNvSpPr txBox="1"/>
          <p:nvPr/>
        </p:nvSpPr>
        <p:spPr>
          <a:xfrm>
            <a:off x="7979369" y="195775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4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31A2105-23BA-40BE-8EBC-14EB84C9EA95}"/>
              </a:ext>
            </a:extLst>
          </p:cNvPr>
          <p:cNvSpPr txBox="1"/>
          <p:nvPr/>
        </p:nvSpPr>
        <p:spPr>
          <a:xfrm>
            <a:off x="8869389" y="195775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104D4C47-5096-4EED-9755-0AB23843B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347496"/>
              </p:ext>
            </p:extLst>
          </p:nvPr>
        </p:nvGraphicFramePr>
        <p:xfrm>
          <a:off x="5556569" y="4336102"/>
          <a:ext cx="108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A93D9646-4784-4991-A7E4-09366E2B7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905256"/>
              </p:ext>
            </p:extLst>
          </p:nvPr>
        </p:nvGraphicFramePr>
        <p:xfrm>
          <a:off x="6800449" y="4336102"/>
          <a:ext cx="972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17142863-4E79-4321-A5F7-B0D0AF23DC5B}"/>
              </a:ext>
            </a:extLst>
          </p:cNvPr>
          <p:cNvSpPr/>
          <p:nvPr/>
        </p:nvSpPr>
        <p:spPr>
          <a:xfrm rot="1634872">
            <a:off x="4508608" y="4030780"/>
            <a:ext cx="1095497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242AC733-E0FE-4665-BEB5-0640DD86779A}"/>
              </a:ext>
            </a:extLst>
          </p:cNvPr>
          <p:cNvSpPr/>
          <p:nvPr/>
        </p:nvSpPr>
        <p:spPr>
          <a:xfrm>
            <a:off x="8199436" y="249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9B87C3A8-82AA-4726-B539-DE72F8528F2E}"/>
              </a:ext>
            </a:extLst>
          </p:cNvPr>
          <p:cNvSpPr/>
          <p:nvPr/>
        </p:nvSpPr>
        <p:spPr>
          <a:xfrm>
            <a:off x="4238963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090B8030-2A73-4ABE-AFBF-44AE42DAE263}"/>
              </a:ext>
            </a:extLst>
          </p:cNvPr>
          <p:cNvSpPr/>
          <p:nvPr/>
        </p:nvSpPr>
        <p:spPr>
          <a:xfrm>
            <a:off x="4959010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528836E4-C8C9-45E6-98AD-A3C86915F0F3}"/>
              </a:ext>
            </a:extLst>
          </p:cNvPr>
          <p:cNvSpPr/>
          <p:nvPr/>
        </p:nvSpPr>
        <p:spPr>
          <a:xfrm>
            <a:off x="3518915" y="465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647AAE2E-A718-4EC6-865E-D93C82D9F583}"/>
              </a:ext>
            </a:extLst>
          </p:cNvPr>
          <p:cNvSpPr/>
          <p:nvPr/>
        </p:nvSpPr>
        <p:spPr>
          <a:xfrm>
            <a:off x="9279292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24089D80-A190-4457-B009-528A165DE454}"/>
              </a:ext>
            </a:extLst>
          </p:cNvPr>
          <p:cNvSpPr/>
          <p:nvPr/>
        </p:nvSpPr>
        <p:spPr>
          <a:xfrm>
            <a:off x="9999339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9F952E1-0967-479E-BCEB-780FE5F61AB2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6929670" y="1759284"/>
            <a:ext cx="216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B7DC601-478D-43C5-A30F-6AEFE2D37D86}"/>
              </a:ext>
            </a:extLst>
          </p:cNvPr>
          <p:cNvCxnSpPr>
            <a:cxnSpLocks/>
            <a:stCxn id="10" idx="4"/>
            <a:endCxn id="5" idx="0"/>
          </p:cNvCxnSpPr>
          <p:nvPr/>
        </p:nvCxnSpPr>
        <p:spPr>
          <a:xfrm flipH="1">
            <a:off x="3689670" y="2846852"/>
            <a:ext cx="1080520" cy="7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DEC29F6-023F-47B9-9AC5-0163BD01F512}"/>
              </a:ext>
            </a:extLst>
          </p:cNvPr>
          <p:cNvCxnSpPr>
            <a:cxnSpLocks/>
            <a:stCxn id="10" idx="4"/>
            <a:endCxn id="28" idx="0"/>
          </p:cNvCxnSpPr>
          <p:nvPr/>
        </p:nvCxnSpPr>
        <p:spPr>
          <a:xfrm flipH="1">
            <a:off x="4409725" y="2846852"/>
            <a:ext cx="360473" cy="7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C878466-9B70-43FC-97CF-E494FF33A6CD}"/>
              </a:ext>
            </a:extLst>
          </p:cNvPr>
          <p:cNvCxnSpPr>
            <a:cxnSpLocks/>
            <a:stCxn id="10" idx="4"/>
            <a:endCxn id="29" idx="0"/>
          </p:cNvCxnSpPr>
          <p:nvPr/>
        </p:nvCxnSpPr>
        <p:spPr>
          <a:xfrm>
            <a:off x="4770190" y="2846852"/>
            <a:ext cx="359574" cy="7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0956DA8-7DD2-4FDE-B703-296C33B53426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4770198" y="2846852"/>
            <a:ext cx="1079621" cy="7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BB1180D-BEBB-4A4D-96F6-0F7C4A06CC06}"/>
              </a:ext>
            </a:extLst>
          </p:cNvPr>
          <p:cNvCxnSpPr>
            <a:cxnSpLocks/>
            <a:stCxn id="11" idx="4"/>
            <a:endCxn id="7" idx="0"/>
          </p:cNvCxnSpPr>
          <p:nvPr/>
        </p:nvCxnSpPr>
        <p:spPr>
          <a:xfrm flipH="1">
            <a:off x="6569858" y="2841044"/>
            <a:ext cx="1080332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3B26553-D13F-4586-B551-EAF9C5B3A182}"/>
              </a:ext>
            </a:extLst>
          </p:cNvPr>
          <p:cNvCxnSpPr>
            <a:cxnSpLocks/>
            <a:stCxn id="11" idx="4"/>
            <a:endCxn id="19" idx="0"/>
          </p:cNvCxnSpPr>
          <p:nvPr/>
        </p:nvCxnSpPr>
        <p:spPr>
          <a:xfrm flipH="1">
            <a:off x="7289913" y="2841044"/>
            <a:ext cx="360285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E369128-BD01-4F90-96D2-5A663AFC406F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7650190" y="2841044"/>
            <a:ext cx="359762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872177F-1C32-46B0-A162-0C5C29CC3DA6}"/>
              </a:ext>
            </a:extLst>
          </p:cNvPr>
          <p:cNvCxnSpPr>
            <a:cxnSpLocks/>
            <a:stCxn id="11" idx="4"/>
            <a:endCxn id="8" idx="0"/>
          </p:cNvCxnSpPr>
          <p:nvPr/>
        </p:nvCxnSpPr>
        <p:spPr>
          <a:xfrm>
            <a:off x="7650198" y="2841044"/>
            <a:ext cx="1079809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4110029-FA12-4E16-BD9B-EDF1C8C85A8D}"/>
              </a:ext>
            </a:extLst>
          </p:cNvPr>
          <p:cNvCxnSpPr>
            <a:cxnSpLocks/>
            <a:stCxn id="27" idx="4"/>
            <a:endCxn id="31" idx="0"/>
          </p:cNvCxnSpPr>
          <p:nvPr/>
        </p:nvCxnSpPr>
        <p:spPr>
          <a:xfrm>
            <a:off x="8370190" y="2841044"/>
            <a:ext cx="1079856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23C6E96-7C0F-4DF9-9CE4-441CEABC5232}"/>
              </a:ext>
            </a:extLst>
          </p:cNvPr>
          <p:cNvCxnSpPr>
            <a:cxnSpLocks/>
            <a:stCxn id="27" idx="4"/>
            <a:endCxn id="32" idx="0"/>
          </p:cNvCxnSpPr>
          <p:nvPr/>
        </p:nvCxnSpPr>
        <p:spPr>
          <a:xfrm>
            <a:off x="8370198" y="2841044"/>
            <a:ext cx="1799903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13F8D84-794F-41B0-A698-C156618821A4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 flipH="1">
            <a:off x="3689677" y="3921044"/>
            <a:ext cx="1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9ECC6CF8-BB3C-4D41-9B39-B1B26A24009A}"/>
              </a:ext>
            </a:extLst>
          </p:cNvPr>
          <p:cNvSpPr txBox="1"/>
          <p:nvPr/>
        </p:nvSpPr>
        <p:spPr>
          <a:xfrm>
            <a:off x="4005126" y="303951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B1A91DF-D443-40F5-84E0-8E037D123080}"/>
              </a:ext>
            </a:extLst>
          </p:cNvPr>
          <p:cNvSpPr txBox="1"/>
          <p:nvPr/>
        </p:nvSpPr>
        <p:spPr>
          <a:xfrm>
            <a:off x="4330336" y="3003041"/>
            <a:ext cx="44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  v</a:t>
            </a:r>
            <a:r>
              <a:rPr lang="en-US" altLang="zh-CN" sz="1400" b="1" baseline="-25000" dirty="0"/>
              <a:t>3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74642FE-E912-4C97-814C-BA12AD817BBE}"/>
              </a:ext>
            </a:extLst>
          </p:cNvPr>
          <p:cNvSpPr txBox="1"/>
          <p:nvPr/>
        </p:nvSpPr>
        <p:spPr>
          <a:xfrm>
            <a:off x="4794283" y="303951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4</a:t>
            </a:r>
            <a:endParaRPr lang="zh-CN" altLang="en-US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F8D545F-AC4B-4955-92DB-7BAF290BF2A8}"/>
              </a:ext>
            </a:extLst>
          </p:cNvPr>
          <p:cNvSpPr txBox="1"/>
          <p:nvPr/>
        </p:nvSpPr>
        <p:spPr>
          <a:xfrm>
            <a:off x="5236497" y="303951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96CECF4-A374-46B8-96FF-7D2A6D4F4E84}"/>
              </a:ext>
            </a:extLst>
          </p:cNvPr>
          <p:cNvSpPr txBox="1"/>
          <p:nvPr/>
        </p:nvSpPr>
        <p:spPr>
          <a:xfrm>
            <a:off x="6453353" y="3039046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         v</a:t>
            </a:r>
            <a:r>
              <a:rPr lang="en-US" altLang="zh-CN" sz="1400" b="1" baseline="-25000" dirty="0"/>
              <a:t>3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D8F08E8-0D26-4ACD-B110-022045F7F1C3}"/>
              </a:ext>
            </a:extLst>
          </p:cNvPr>
          <p:cNvSpPr txBox="1"/>
          <p:nvPr/>
        </p:nvSpPr>
        <p:spPr>
          <a:xfrm>
            <a:off x="7138258" y="3039515"/>
            <a:ext cx="615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 v</a:t>
            </a:r>
            <a:r>
              <a:rPr lang="en-US" altLang="zh-CN" sz="1400" b="1" baseline="-25000" dirty="0"/>
              <a:t>4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51" name="文本框 189">
            <a:extLst>
              <a:ext uri="{FF2B5EF4-FFF2-40B4-BE49-F238E27FC236}">
                <a16:creationId xmlns:a16="http://schemas.microsoft.com/office/drawing/2014/main" id="{DB2F00B8-F8CE-400B-9A00-E47EE3A818DA}"/>
              </a:ext>
            </a:extLst>
          </p:cNvPr>
          <p:cNvSpPr txBox="1"/>
          <p:nvPr/>
        </p:nvSpPr>
        <p:spPr>
          <a:xfrm>
            <a:off x="7679958" y="3039513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  <a:p>
            <a:r>
              <a:rPr lang="en-US" altLang="zh-CN" sz="1400" b="1" dirty="0"/>
              <a:t> (v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52" name="文本框 189">
            <a:extLst>
              <a:ext uri="{FF2B5EF4-FFF2-40B4-BE49-F238E27FC236}">
                <a16:creationId xmlns:a16="http://schemas.microsoft.com/office/drawing/2014/main" id="{10B59067-3A7F-4626-8F2E-81AB8D7964B2}"/>
              </a:ext>
            </a:extLst>
          </p:cNvPr>
          <p:cNvSpPr txBox="1"/>
          <p:nvPr/>
        </p:nvSpPr>
        <p:spPr>
          <a:xfrm>
            <a:off x="8094373" y="3039513"/>
            <a:ext cx="386644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sp>
        <p:nvSpPr>
          <p:cNvPr id="53" name="文本框 189">
            <a:extLst>
              <a:ext uri="{FF2B5EF4-FFF2-40B4-BE49-F238E27FC236}">
                <a16:creationId xmlns:a16="http://schemas.microsoft.com/office/drawing/2014/main" id="{DD41A5C4-C189-4585-B617-DFC316BB4492}"/>
              </a:ext>
            </a:extLst>
          </p:cNvPr>
          <p:cNvSpPr txBox="1"/>
          <p:nvPr/>
        </p:nvSpPr>
        <p:spPr>
          <a:xfrm>
            <a:off x="9241503" y="3039513"/>
            <a:ext cx="386644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679C8C9-4980-4510-A07F-1077B5818BEB}"/>
              </a:ext>
            </a:extLst>
          </p:cNvPr>
          <p:cNvSpPr txBox="1"/>
          <p:nvPr/>
        </p:nvSpPr>
        <p:spPr>
          <a:xfrm>
            <a:off x="3494891" y="411951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93030046-6A3D-4B10-8C46-939439F18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12977"/>
              </p:ext>
            </p:extLst>
          </p:nvPr>
        </p:nvGraphicFramePr>
        <p:xfrm>
          <a:off x="3241180" y="2097860"/>
          <a:ext cx="864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56" name="箭头: 右 55">
            <a:extLst>
              <a:ext uri="{FF2B5EF4-FFF2-40B4-BE49-F238E27FC236}">
                <a16:creationId xmlns:a16="http://schemas.microsoft.com/office/drawing/2014/main" id="{80E640BF-DCD4-4A09-B6F2-AADC4A8B5252}"/>
              </a:ext>
            </a:extLst>
          </p:cNvPr>
          <p:cNvSpPr/>
          <p:nvPr/>
        </p:nvSpPr>
        <p:spPr>
          <a:xfrm rot="16200000">
            <a:off x="3422765" y="3193846"/>
            <a:ext cx="435865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流程图: 接点 56">
            <a:extLst>
              <a:ext uri="{FF2B5EF4-FFF2-40B4-BE49-F238E27FC236}">
                <a16:creationId xmlns:a16="http://schemas.microsoft.com/office/drawing/2014/main" id="{4D8E0ED1-C561-47AA-8333-8700CC2D0B64}"/>
              </a:ext>
            </a:extLst>
          </p:cNvPr>
          <p:cNvSpPr/>
          <p:nvPr/>
        </p:nvSpPr>
        <p:spPr>
          <a:xfrm>
            <a:off x="8947048" y="2499486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9FF1DA85-926F-4D19-A1E1-0EB3CE5EBE08}"/>
              </a:ext>
            </a:extLst>
          </p:cNvPr>
          <p:cNvSpPr/>
          <p:nvPr/>
        </p:nvSpPr>
        <p:spPr>
          <a:xfrm>
            <a:off x="10719386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9AF5D6F2-B090-49B8-A97F-5C752ECD0C7F}"/>
              </a:ext>
            </a:extLst>
          </p:cNvPr>
          <p:cNvSpPr/>
          <p:nvPr/>
        </p:nvSpPr>
        <p:spPr>
          <a:xfrm>
            <a:off x="11439434" y="3579519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4F1D6EA-2EA8-472E-BBFD-50D4435CD483}"/>
              </a:ext>
            </a:extLst>
          </p:cNvPr>
          <p:cNvCxnSpPr>
            <a:cxnSpLocks/>
            <a:stCxn id="57" idx="4"/>
            <a:endCxn id="58" idx="0"/>
          </p:cNvCxnSpPr>
          <p:nvPr/>
        </p:nvCxnSpPr>
        <p:spPr>
          <a:xfrm>
            <a:off x="9117802" y="2841001"/>
            <a:ext cx="1772338" cy="73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E4BB52CB-AF62-4C0A-B7CA-437FE9237298}"/>
              </a:ext>
            </a:extLst>
          </p:cNvPr>
          <p:cNvCxnSpPr>
            <a:cxnSpLocks/>
            <a:stCxn id="57" idx="4"/>
            <a:endCxn id="59" idx="0"/>
          </p:cNvCxnSpPr>
          <p:nvPr/>
        </p:nvCxnSpPr>
        <p:spPr>
          <a:xfrm>
            <a:off x="9117802" y="2841001"/>
            <a:ext cx="2492388" cy="73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189">
            <a:extLst>
              <a:ext uri="{FF2B5EF4-FFF2-40B4-BE49-F238E27FC236}">
                <a16:creationId xmlns:a16="http://schemas.microsoft.com/office/drawing/2014/main" id="{8C66DEA6-841D-439E-AAC8-66713082E115}"/>
              </a:ext>
            </a:extLst>
          </p:cNvPr>
          <p:cNvSpPr txBox="1"/>
          <p:nvPr/>
        </p:nvSpPr>
        <p:spPr>
          <a:xfrm>
            <a:off x="10397203" y="3039513"/>
            <a:ext cx="386644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BCB43406-20DF-4861-B94B-757038EC0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950904"/>
              </p:ext>
            </p:extLst>
          </p:nvPr>
        </p:nvGraphicFramePr>
        <p:xfrm>
          <a:off x="9934370" y="1078024"/>
          <a:ext cx="204148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480">
                  <a:extLst>
                    <a:ext uri="{9D8B030D-6E8A-4147-A177-3AD203B41FA5}">
                      <a16:colId xmlns:a16="http://schemas.microsoft.com/office/drawing/2014/main" val="40989126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649563167"/>
                    </a:ext>
                  </a:extLst>
                </a:gridCol>
              </a:tblGrid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根节点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918420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极大二分团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9055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非极大二分团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009194"/>
                  </a:ext>
                </a:extLst>
              </a:tr>
            </a:tbl>
          </a:graphicData>
        </a:graphic>
      </p:graphicFrame>
      <p:sp>
        <p:nvSpPr>
          <p:cNvPr id="64" name="流程图: 接点 63">
            <a:extLst>
              <a:ext uri="{FF2B5EF4-FFF2-40B4-BE49-F238E27FC236}">
                <a16:creationId xmlns:a16="http://schemas.microsoft.com/office/drawing/2014/main" id="{0B1BE42B-0AFD-4DB2-BD89-0527AB90D26B}"/>
              </a:ext>
            </a:extLst>
          </p:cNvPr>
          <p:cNvSpPr/>
          <p:nvPr/>
        </p:nvSpPr>
        <p:spPr>
          <a:xfrm>
            <a:off x="9977501" y="1757722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21862E3F-8907-4786-9A62-3E05A0746814}"/>
              </a:ext>
            </a:extLst>
          </p:cNvPr>
          <p:cNvSpPr/>
          <p:nvPr/>
        </p:nvSpPr>
        <p:spPr>
          <a:xfrm>
            <a:off x="9977501" y="1456033"/>
            <a:ext cx="155273" cy="155273"/>
          </a:xfrm>
          <a:prstGeom prst="flowChartConnector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接点 65">
            <a:extLst>
              <a:ext uri="{FF2B5EF4-FFF2-40B4-BE49-F238E27FC236}">
                <a16:creationId xmlns:a16="http://schemas.microsoft.com/office/drawing/2014/main" id="{8AAAB17F-90A8-479D-BDC2-16670FBAA06B}"/>
              </a:ext>
            </a:extLst>
          </p:cNvPr>
          <p:cNvSpPr/>
          <p:nvPr/>
        </p:nvSpPr>
        <p:spPr>
          <a:xfrm>
            <a:off x="9974481" y="1149285"/>
            <a:ext cx="155273" cy="155273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81DC3E2-E9B6-47C9-B96F-23C561B6F4B5}"/>
              </a:ext>
            </a:extLst>
          </p:cNvPr>
          <p:cNvSpPr txBox="1"/>
          <p:nvPr/>
        </p:nvSpPr>
        <p:spPr>
          <a:xfrm flipH="1">
            <a:off x="2068640" y="194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E9DC65C-835A-4D85-BC94-4D0E742183FF}"/>
              </a:ext>
            </a:extLst>
          </p:cNvPr>
          <p:cNvSpPr txBox="1"/>
          <p:nvPr/>
        </p:nvSpPr>
        <p:spPr>
          <a:xfrm flipH="1">
            <a:off x="2068640" y="248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CABBA95-FCF6-453F-A8CC-8C42979A866A}"/>
              </a:ext>
            </a:extLst>
          </p:cNvPr>
          <p:cNvSpPr txBox="1"/>
          <p:nvPr/>
        </p:nvSpPr>
        <p:spPr>
          <a:xfrm flipH="1">
            <a:off x="2068640" y="302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CAAB2F19-724A-4346-BD15-3DC3BA7A729B}"/>
              </a:ext>
            </a:extLst>
          </p:cNvPr>
          <p:cNvSpPr txBox="1"/>
          <p:nvPr/>
        </p:nvSpPr>
        <p:spPr>
          <a:xfrm flipH="1">
            <a:off x="2068640" y="356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1686ADD-02EF-47CD-91ED-E3CD13E0203E}"/>
              </a:ext>
            </a:extLst>
          </p:cNvPr>
          <p:cNvSpPr txBox="1"/>
          <p:nvPr/>
        </p:nvSpPr>
        <p:spPr>
          <a:xfrm flipH="1">
            <a:off x="2068640" y="410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8C469847-B1E7-4899-9667-DEB0FD188A01}"/>
              </a:ext>
            </a:extLst>
          </p:cNvPr>
          <p:cNvSpPr/>
          <p:nvPr/>
        </p:nvSpPr>
        <p:spPr>
          <a:xfrm flipH="1">
            <a:off x="2107366" y="414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DD42613-9DE5-4ED5-A5C5-4B51061DCF0D}"/>
              </a:ext>
            </a:extLst>
          </p:cNvPr>
          <p:cNvSpPr txBox="1"/>
          <p:nvPr/>
        </p:nvSpPr>
        <p:spPr>
          <a:xfrm flipH="1">
            <a:off x="1108216" y="16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0A301AD-CB92-4B99-BA79-E10D04BB75E2}"/>
              </a:ext>
            </a:extLst>
          </p:cNvPr>
          <p:cNvSpPr txBox="1"/>
          <p:nvPr/>
        </p:nvSpPr>
        <p:spPr>
          <a:xfrm flipH="1">
            <a:off x="1108216" y="218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EA51285-15B8-4D68-97CF-53EC1B5AF372}"/>
              </a:ext>
            </a:extLst>
          </p:cNvPr>
          <p:cNvSpPr txBox="1"/>
          <p:nvPr/>
        </p:nvSpPr>
        <p:spPr>
          <a:xfrm flipH="1">
            <a:off x="1108216" y="272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82" name="流程图: 接点 81">
            <a:extLst>
              <a:ext uri="{FF2B5EF4-FFF2-40B4-BE49-F238E27FC236}">
                <a16:creationId xmlns:a16="http://schemas.microsoft.com/office/drawing/2014/main" id="{34D52E6E-089A-42C7-90B1-E66095E074C4}"/>
              </a:ext>
            </a:extLst>
          </p:cNvPr>
          <p:cNvSpPr/>
          <p:nvPr/>
        </p:nvSpPr>
        <p:spPr>
          <a:xfrm flipH="1">
            <a:off x="1125118" y="2760718"/>
            <a:ext cx="341514" cy="342057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C883837-3862-4BC7-ABDC-A97BE5F6AAE3}"/>
              </a:ext>
            </a:extLst>
          </p:cNvPr>
          <p:cNvSpPr txBox="1"/>
          <p:nvPr/>
        </p:nvSpPr>
        <p:spPr>
          <a:xfrm flipH="1">
            <a:off x="1108216" y="326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84" name="流程图: 接点 83">
            <a:extLst>
              <a:ext uri="{FF2B5EF4-FFF2-40B4-BE49-F238E27FC236}">
                <a16:creationId xmlns:a16="http://schemas.microsoft.com/office/drawing/2014/main" id="{3E88865A-48A0-4A4A-8CB5-E7E46F98D53E}"/>
              </a:ext>
            </a:extLst>
          </p:cNvPr>
          <p:cNvSpPr/>
          <p:nvPr/>
        </p:nvSpPr>
        <p:spPr>
          <a:xfrm flipH="1">
            <a:off x="1125118" y="330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B97451A-CC97-4D07-A68F-2BEBE9444C26}"/>
              </a:ext>
            </a:extLst>
          </p:cNvPr>
          <p:cNvSpPr txBox="1"/>
          <p:nvPr/>
        </p:nvSpPr>
        <p:spPr>
          <a:xfrm flipH="1">
            <a:off x="1108216" y="380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86" name="流程图: 接点 85">
            <a:extLst>
              <a:ext uri="{FF2B5EF4-FFF2-40B4-BE49-F238E27FC236}">
                <a16:creationId xmlns:a16="http://schemas.microsoft.com/office/drawing/2014/main" id="{F986124B-8432-4F85-9577-D0CB0CF2AA2C}"/>
              </a:ext>
            </a:extLst>
          </p:cNvPr>
          <p:cNvSpPr/>
          <p:nvPr/>
        </p:nvSpPr>
        <p:spPr>
          <a:xfrm flipH="1">
            <a:off x="1125118" y="384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44CB3ECA-338F-49EB-84AC-22B715932522}"/>
              </a:ext>
            </a:extLst>
          </p:cNvPr>
          <p:cNvSpPr txBox="1"/>
          <p:nvPr/>
        </p:nvSpPr>
        <p:spPr>
          <a:xfrm flipH="1">
            <a:off x="1108216" y="43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</a:t>
            </a:r>
            <a:r>
              <a:rPr lang="en-US" altLang="zh-CN" baseline="-25000"/>
              <a:t>6</a:t>
            </a:r>
            <a:endParaRPr lang="zh-CN" altLang="en-US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44EA12A-A5D4-4A6E-A040-A2CEFAC70F1A}"/>
              </a:ext>
            </a:extLst>
          </p:cNvPr>
          <p:cNvSpPr txBox="1"/>
          <p:nvPr/>
        </p:nvSpPr>
        <p:spPr>
          <a:xfrm flipH="1">
            <a:off x="1108216" y="4881170"/>
            <a:ext cx="4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CA0CADF4-A18D-4425-9C37-41B0CCC56A74}"/>
              </a:ext>
            </a:extLst>
          </p:cNvPr>
          <p:cNvSpPr txBox="1"/>
          <p:nvPr/>
        </p:nvSpPr>
        <p:spPr>
          <a:xfrm flipH="1">
            <a:off x="2107366" y="4632045"/>
            <a:ext cx="37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8C4F811C-AA06-435C-A452-DA9F91D7A5BC}"/>
              </a:ext>
            </a:extLst>
          </p:cNvPr>
          <p:cNvCxnSpPr>
            <a:cxnSpLocks/>
            <a:stCxn id="78" idx="2"/>
            <a:endCxn id="68" idx="6"/>
          </p:cNvCxnSpPr>
          <p:nvPr/>
        </p:nvCxnSpPr>
        <p:spPr>
          <a:xfrm>
            <a:off x="1466632" y="1851418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F7EADE91-433E-413D-AFBD-03AB46DF6359}"/>
              </a:ext>
            </a:extLst>
          </p:cNvPr>
          <p:cNvCxnSpPr>
            <a:cxnSpLocks/>
            <a:stCxn id="78" idx="2"/>
            <a:endCxn id="72" idx="6"/>
          </p:cNvCxnSpPr>
          <p:nvPr/>
        </p:nvCxnSpPr>
        <p:spPr>
          <a:xfrm>
            <a:off x="1466632" y="1851418"/>
            <a:ext cx="640734" cy="138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CA59F3A6-B67F-4D1C-836D-15BF090BA12B}"/>
              </a:ext>
            </a:extLst>
          </p:cNvPr>
          <p:cNvCxnSpPr>
            <a:cxnSpLocks/>
            <a:stCxn id="80" idx="2"/>
            <a:endCxn id="68" idx="6"/>
          </p:cNvCxnSpPr>
          <p:nvPr/>
        </p:nvCxnSpPr>
        <p:spPr>
          <a:xfrm flipV="1">
            <a:off x="1466632" y="215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6904F27-7566-42E3-BBCB-D337A3DBF3AE}"/>
              </a:ext>
            </a:extLst>
          </p:cNvPr>
          <p:cNvCxnSpPr>
            <a:cxnSpLocks/>
            <a:stCxn id="80" idx="2"/>
            <a:endCxn id="72" idx="6"/>
          </p:cNvCxnSpPr>
          <p:nvPr/>
        </p:nvCxnSpPr>
        <p:spPr>
          <a:xfrm>
            <a:off x="1466632" y="2391418"/>
            <a:ext cx="640734" cy="84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A8D794DF-85E2-40DF-9C0C-5829BFF5B598}"/>
              </a:ext>
            </a:extLst>
          </p:cNvPr>
          <p:cNvCxnSpPr>
            <a:cxnSpLocks/>
            <a:stCxn id="82" idx="2"/>
            <a:endCxn id="74" idx="6"/>
          </p:cNvCxnSpPr>
          <p:nvPr/>
        </p:nvCxnSpPr>
        <p:spPr>
          <a:xfrm>
            <a:off x="1466632" y="2931739"/>
            <a:ext cx="640734" cy="84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00331C4C-88EC-433B-BBE2-A4B19E7EFC1D}"/>
              </a:ext>
            </a:extLst>
          </p:cNvPr>
          <p:cNvCxnSpPr>
            <a:cxnSpLocks/>
            <a:stCxn id="86" idx="2"/>
            <a:endCxn id="72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34784D6B-D6C1-494C-AA0B-9FF3E3400648}"/>
              </a:ext>
            </a:extLst>
          </p:cNvPr>
          <p:cNvCxnSpPr>
            <a:cxnSpLocks/>
            <a:stCxn id="82" idx="2"/>
            <a:endCxn id="70" idx="6"/>
          </p:cNvCxnSpPr>
          <p:nvPr/>
        </p:nvCxnSpPr>
        <p:spPr>
          <a:xfrm flipV="1">
            <a:off x="1466632" y="2694085"/>
            <a:ext cx="640734" cy="23765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06DC4019-BE23-4F98-B35B-A1DC49BFF023}"/>
              </a:ext>
            </a:extLst>
          </p:cNvPr>
          <p:cNvCxnSpPr>
            <a:cxnSpLocks/>
            <a:stCxn id="84" idx="2"/>
            <a:endCxn id="70" idx="6"/>
          </p:cNvCxnSpPr>
          <p:nvPr/>
        </p:nvCxnSpPr>
        <p:spPr>
          <a:xfrm flipV="1">
            <a:off x="1466632" y="269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4669A081-D79B-4110-A14C-2141DD25AEC1}"/>
              </a:ext>
            </a:extLst>
          </p:cNvPr>
          <p:cNvCxnSpPr>
            <a:cxnSpLocks/>
            <a:stCxn id="86" idx="2"/>
            <a:endCxn id="70" idx="6"/>
          </p:cNvCxnSpPr>
          <p:nvPr/>
        </p:nvCxnSpPr>
        <p:spPr>
          <a:xfrm flipV="1">
            <a:off x="1466632" y="2694093"/>
            <a:ext cx="640734" cy="131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7EA27681-25BB-41D8-AA92-76414E2E39A1}"/>
              </a:ext>
            </a:extLst>
          </p:cNvPr>
          <p:cNvCxnSpPr>
            <a:cxnSpLocks/>
            <a:stCxn id="86" idx="2"/>
            <a:endCxn id="72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195728F-55C0-4876-B589-25FE7975EB13}"/>
              </a:ext>
            </a:extLst>
          </p:cNvPr>
          <p:cNvCxnSpPr>
            <a:cxnSpLocks/>
            <a:stCxn id="78" idx="2"/>
            <a:endCxn id="74" idx="6"/>
          </p:cNvCxnSpPr>
          <p:nvPr/>
        </p:nvCxnSpPr>
        <p:spPr>
          <a:xfrm>
            <a:off x="1466632" y="1851418"/>
            <a:ext cx="640734" cy="1922675"/>
          </a:xfrm>
          <a:prstGeom prst="line">
            <a:avLst/>
          </a:prstGeom>
          <a:noFill/>
          <a:ln w="19050">
            <a:solidFill>
              <a:srgbClr val="000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510DEAB-055B-458E-A682-331BE0EDE6EC}"/>
              </a:ext>
            </a:extLst>
          </p:cNvPr>
          <p:cNvCxnSpPr>
            <a:cxnSpLocks/>
            <a:stCxn id="80" idx="2"/>
            <a:endCxn id="74" idx="6"/>
          </p:cNvCxnSpPr>
          <p:nvPr/>
        </p:nvCxnSpPr>
        <p:spPr>
          <a:xfrm>
            <a:off x="1466632" y="2391418"/>
            <a:ext cx="640734" cy="138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FF391C8E-F735-40CE-8436-0C1FB3A024E8}"/>
              </a:ext>
            </a:extLst>
          </p:cNvPr>
          <p:cNvCxnSpPr>
            <a:cxnSpLocks/>
            <a:stCxn id="86" idx="2"/>
            <a:endCxn id="74" idx="6"/>
          </p:cNvCxnSpPr>
          <p:nvPr/>
        </p:nvCxnSpPr>
        <p:spPr>
          <a:xfrm flipV="1">
            <a:off x="1466632" y="377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DC799AE3-1802-45ED-A28C-9515994F51AA}"/>
              </a:ext>
            </a:extLst>
          </p:cNvPr>
          <p:cNvCxnSpPr>
            <a:cxnSpLocks/>
            <a:stCxn id="82" idx="2"/>
            <a:endCxn id="76" idx="6"/>
          </p:cNvCxnSpPr>
          <p:nvPr/>
        </p:nvCxnSpPr>
        <p:spPr>
          <a:xfrm>
            <a:off x="1466632" y="2931739"/>
            <a:ext cx="640734" cy="138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F6F6DCAC-8549-44E4-9A54-F6A76DEC7AFE}"/>
              </a:ext>
            </a:extLst>
          </p:cNvPr>
          <p:cNvCxnSpPr>
            <a:cxnSpLocks/>
            <a:stCxn id="86" idx="2"/>
            <a:endCxn id="76" idx="6"/>
          </p:cNvCxnSpPr>
          <p:nvPr/>
        </p:nvCxnSpPr>
        <p:spPr>
          <a:xfrm>
            <a:off x="1466632" y="4011418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1A0960A2-55EA-442C-9306-A741A0C19F2A}"/>
              </a:ext>
            </a:extLst>
          </p:cNvPr>
          <p:cNvCxnSpPr>
            <a:cxnSpLocks/>
            <a:stCxn id="82" idx="2"/>
            <a:endCxn id="92" idx="6"/>
          </p:cNvCxnSpPr>
          <p:nvPr/>
        </p:nvCxnSpPr>
        <p:spPr>
          <a:xfrm>
            <a:off x="1466632" y="2931739"/>
            <a:ext cx="637846" cy="19105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E7169025-527F-4A31-AFC1-E0FC6EC589ED}"/>
              </a:ext>
            </a:extLst>
          </p:cNvPr>
          <p:cNvCxnSpPr>
            <a:cxnSpLocks/>
            <a:stCxn id="86" idx="2"/>
            <a:endCxn id="92" idx="6"/>
          </p:cNvCxnSpPr>
          <p:nvPr/>
        </p:nvCxnSpPr>
        <p:spPr>
          <a:xfrm>
            <a:off x="1466632" y="4011418"/>
            <a:ext cx="637846" cy="8308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2C0F85F-3077-449C-B6A9-1F904547733F}"/>
              </a:ext>
            </a:extLst>
          </p:cNvPr>
          <p:cNvSpPr txBox="1"/>
          <p:nvPr/>
        </p:nvSpPr>
        <p:spPr>
          <a:xfrm>
            <a:off x="1485958" y="1073725"/>
            <a:ext cx="64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16" name="文本框 189">
            <a:extLst>
              <a:ext uri="{FF2B5EF4-FFF2-40B4-BE49-F238E27FC236}">
                <a16:creationId xmlns:a16="http://schemas.microsoft.com/office/drawing/2014/main" id="{5F8359A5-738A-4C9B-9381-7AF9FE4620C1}"/>
              </a:ext>
            </a:extLst>
          </p:cNvPr>
          <p:cNvSpPr txBox="1"/>
          <p:nvPr/>
        </p:nvSpPr>
        <p:spPr>
          <a:xfrm>
            <a:off x="8294265" y="199179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</p:txBody>
      </p:sp>
      <p:sp>
        <p:nvSpPr>
          <p:cNvPr id="117" name="文本框 189">
            <a:extLst>
              <a:ext uri="{FF2B5EF4-FFF2-40B4-BE49-F238E27FC236}">
                <a16:creationId xmlns:a16="http://schemas.microsoft.com/office/drawing/2014/main" id="{5AA414BB-FC5A-4B67-B1CE-4BC1CFAF9215}"/>
              </a:ext>
            </a:extLst>
          </p:cNvPr>
          <p:cNvSpPr txBox="1"/>
          <p:nvPr/>
        </p:nvSpPr>
        <p:spPr>
          <a:xfrm>
            <a:off x="8433333" y="2051872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18" name="文本框 189">
            <a:extLst>
              <a:ext uri="{FF2B5EF4-FFF2-40B4-BE49-F238E27FC236}">
                <a16:creationId xmlns:a16="http://schemas.microsoft.com/office/drawing/2014/main" id="{1863EFC9-696F-4E9F-99F6-267119A7B075}"/>
              </a:ext>
            </a:extLst>
          </p:cNvPr>
          <p:cNvSpPr txBox="1"/>
          <p:nvPr/>
        </p:nvSpPr>
        <p:spPr>
          <a:xfrm>
            <a:off x="8760369" y="3059756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</p:txBody>
      </p:sp>
      <p:sp>
        <p:nvSpPr>
          <p:cNvPr id="119" name="文本框 189">
            <a:extLst>
              <a:ext uri="{FF2B5EF4-FFF2-40B4-BE49-F238E27FC236}">
                <a16:creationId xmlns:a16="http://schemas.microsoft.com/office/drawing/2014/main" id="{19F0EF0A-A153-411C-A110-D0AE847FA864}"/>
              </a:ext>
            </a:extLst>
          </p:cNvPr>
          <p:cNvSpPr txBox="1"/>
          <p:nvPr/>
        </p:nvSpPr>
        <p:spPr>
          <a:xfrm>
            <a:off x="8898978" y="3177337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20" name="文本框 189">
            <a:extLst>
              <a:ext uri="{FF2B5EF4-FFF2-40B4-BE49-F238E27FC236}">
                <a16:creationId xmlns:a16="http://schemas.microsoft.com/office/drawing/2014/main" id="{40C94C9C-5E7E-4FFD-97B9-9FE0FA266282}"/>
              </a:ext>
            </a:extLst>
          </p:cNvPr>
          <p:cNvSpPr txBox="1"/>
          <p:nvPr/>
        </p:nvSpPr>
        <p:spPr>
          <a:xfrm>
            <a:off x="9818839" y="3034405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</p:txBody>
      </p:sp>
      <p:sp>
        <p:nvSpPr>
          <p:cNvPr id="121" name="文本框 189">
            <a:extLst>
              <a:ext uri="{FF2B5EF4-FFF2-40B4-BE49-F238E27FC236}">
                <a16:creationId xmlns:a16="http://schemas.microsoft.com/office/drawing/2014/main" id="{24E23D8D-4F8F-49B2-A95E-36A1D9855B6D}"/>
              </a:ext>
            </a:extLst>
          </p:cNvPr>
          <p:cNvSpPr txBox="1"/>
          <p:nvPr/>
        </p:nvSpPr>
        <p:spPr>
          <a:xfrm>
            <a:off x="9982849" y="3126585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22" name="文本框 189">
            <a:extLst>
              <a:ext uri="{FF2B5EF4-FFF2-40B4-BE49-F238E27FC236}">
                <a16:creationId xmlns:a16="http://schemas.microsoft.com/office/drawing/2014/main" id="{8518358E-1815-472C-8EFE-37CC84C1F764}"/>
              </a:ext>
            </a:extLst>
          </p:cNvPr>
          <p:cNvSpPr txBox="1"/>
          <p:nvPr/>
        </p:nvSpPr>
        <p:spPr>
          <a:xfrm>
            <a:off x="7523382" y="1964381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</a:p>
        </p:txBody>
      </p:sp>
      <p:sp>
        <p:nvSpPr>
          <p:cNvPr id="123" name="文本框 189">
            <a:extLst>
              <a:ext uri="{FF2B5EF4-FFF2-40B4-BE49-F238E27FC236}">
                <a16:creationId xmlns:a16="http://schemas.microsoft.com/office/drawing/2014/main" id="{C3796279-C960-484E-8493-DC0AF7D46AD9}"/>
              </a:ext>
            </a:extLst>
          </p:cNvPr>
          <p:cNvSpPr txBox="1"/>
          <p:nvPr/>
        </p:nvSpPr>
        <p:spPr>
          <a:xfrm>
            <a:off x="7671580" y="2075173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5E8FD3A9-A05A-4539-A2F0-C2000D79B15E}"/>
              </a:ext>
            </a:extLst>
          </p:cNvPr>
          <p:cNvSpPr txBox="1"/>
          <p:nvPr/>
        </p:nvSpPr>
        <p:spPr>
          <a:xfrm>
            <a:off x="7520856" y="1124381"/>
            <a:ext cx="115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T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SE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graphicFrame>
        <p:nvGraphicFramePr>
          <p:cNvPr id="125" name="表格 124">
            <a:extLst>
              <a:ext uri="{FF2B5EF4-FFF2-40B4-BE49-F238E27FC236}">
                <a16:creationId xmlns:a16="http://schemas.microsoft.com/office/drawing/2014/main" id="{7A8C3331-A866-4F40-9592-53B34771A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528087"/>
              </p:ext>
            </p:extLst>
          </p:nvPr>
        </p:nvGraphicFramePr>
        <p:xfrm>
          <a:off x="4238963" y="4350152"/>
          <a:ext cx="108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126" name="箭头: 右 125">
            <a:extLst>
              <a:ext uri="{FF2B5EF4-FFF2-40B4-BE49-F238E27FC236}">
                <a16:creationId xmlns:a16="http://schemas.microsoft.com/office/drawing/2014/main" id="{5DFE6BBD-31CB-4FFB-BC02-0EF05691702F}"/>
              </a:ext>
            </a:extLst>
          </p:cNvPr>
          <p:cNvSpPr/>
          <p:nvPr/>
        </p:nvSpPr>
        <p:spPr>
          <a:xfrm>
            <a:off x="3899294" y="4752285"/>
            <a:ext cx="330387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箭头: 右 126">
            <a:extLst>
              <a:ext uri="{FF2B5EF4-FFF2-40B4-BE49-F238E27FC236}">
                <a16:creationId xmlns:a16="http://schemas.microsoft.com/office/drawing/2014/main" id="{11E6A2A5-1FAB-49FE-B062-8847F83984EB}"/>
              </a:ext>
            </a:extLst>
          </p:cNvPr>
          <p:cNvSpPr/>
          <p:nvPr/>
        </p:nvSpPr>
        <p:spPr>
          <a:xfrm rot="1105724">
            <a:off x="5289874" y="3991235"/>
            <a:ext cx="1546368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2DC179E3-2A0D-4856-B090-A5CAD936AE1C}"/>
              </a:ext>
            </a:extLst>
          </p:cNvPr>
          <p:cNvCxnSpPr>
            <a:cxnSpLocks/>
            <a:stCxn id="88" idx="2"/>
            <a:endCxn id="68" idx="6"/>
          </p:cNvCxnSpPr>
          <p:nvPr/>
        </p:nvCxnSpPr>
        <p:spPr>
          <a:xfrm flipV="1">
            <a:off x="1466632" y="2154093"/>
            <a:ext cx="640734" cy="239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5ACD79F2-C839-44E6-83CC-F50BDE785764}"/>
              </a:ext>
            </a:extLst>
          </p:cNvPr>
          <p:cNvCxnSpPr>
            <a:cxnSpLocks/>
            <a:stCxn id="90" idx="2"/>
            <a:endCxn id="68" idx="6"/>
          </p:cNvCxnSpPr>
          <p:nvPr/>
        </p:nvCxnSpPr>
        <p:spPr>
          <a:xfrm flipV="1">
            <a:off x="1466632" y="2154093"/>
            <a:ext cx="640734" cy="29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AB5868DC-B408-4106-B06A-6B74012E1093}"/>
              </a:ext>
            </a:extLst>
          </p:cNvPr>
          <p:cNvCxnSpPr>
            <a:cxnSpLocks/>
            <a:stCxn id="88" idx="2"/>
            <a:endCxn id="70" idx="6"/>
          </p:cNvCxnSpPr>
          <p:nvPr/>
        </p:nvCxnSpPr>
        <p:spPr>
          <a:xfrm flipV="1">
            <a:off x="1466632" y="2694093"/>
            <a:ext cx="640734" cy="185732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D4D33FC-6D91-4F7D-8A7E-454EDFCC69BC}"/>
              </a:ext>
            </a:extLst>
          </p:cNvPr>
          <p:cNvCxnSpPr>
            <a:cxnSpLocks/>
            <a:endCxn id="70" idx="6"/>
          </p:cNvCxnSpPr>
          <p:nvPr/>
        </p:nvCxnSpPr>
        <p:spPr>
          <a:xfrm flipV="1">
            <a:off x="1466632" y="2694085"/>
            <a:ext cx="640734" cy="2416110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C7A15EC2-8188-4294-B699-931EB35B0B3F}"/>
              </a:ext>
            </a:extLst>
          </p:cNvPr>
          <p:cNvCxnSpPr>
            <a:cxnSpLocks/>
            <a:stCxn id="90" idx="2"/>
            <a:endCxn id="92" idx="6"/>
          </p:cNvCxnSpPr>
          <p:nvPr/>
        </p:nvCxnSpPr>
        <p:spPr>
          <a:xfrm flipV="1">
            <a:off x="1466632" y="4842293"/>
            <a:ext cx="637846" cy="24912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456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8BCB4FB-4E50-4D39-A425-CB640308EDD2}"/>
              </a:ext>
            </a:extLst>
          </p:cNvPr>
          <p:cNvGrpSpPr/>
          <p:nvPr/>
        </p:nvGrpSpPr>
        <p:grpSpPr>
          <a:xfrm>
            <a:off x="3240000" y="1800010"/>
            <a:ext cx="1504478" cy="2541009"/>
            <a:chOff x="4951883" y="2626680"/>
            <a:chExt cx="1504478" cy="2541009"/>
          </a:xfrm>
          <a:noFill/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5D4DABC-143B-48D6-BF3C-A0D59A998BCC}"/>
                </a:ext>
              </a:extLst>
            </p:cNvPr>
            <p:cNvGrpSpPr/>
            <p:nvPr/>
          </p:nvGrpSpPr>
          <p:grpSpPr>
            <a:xfrm>
              <a:off x="4951883" y="262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0213640-9213-41CC-A2ED-73FB30AB7649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1</a:t>
                </a:r>
                <a:endParaRPr lang="zh-CN" altLang="en-US" b="1" dirty="0"/>
              </a:p>
            </p:txBody>
          </p:sp>
          <p:sp>
            <p:nvSpPr>
              <p:cNvPr id="41" name="流程图: 接点 40">
                <a:extLst>
                  <a:ext uri="{FF2B5EF4-FFF2-40B4-BE49-F238E27FC236}">
                    <a16:creationId xmlns:a16="http://schemas.microsoft.com/office/drawing/2014/main" id="{0A850B89-FE2D-4474-88A6-8FBA085B5E65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8E5F8E8-BF64-476B-A1DC-80855D7DAD50}"/>
                </a:ext>
              </a:extLst>
            </p:cNvPr>
            <p:cNvGrpSpPr/>
            <p:nvPr/>
          </p:nvGrpSpPr>
          <p:grpSpPr>
            <a:xfrm>
              <a:off x="4951883" y="316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B63E81EE-EEF9-4B69-AF7C-F458F2A2F47F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2</a:t>
                </a:r>
                <a:endParaRPr lang="zh-CN" altLang="en-US" b="1" dirty="0"/>
              </a:p>
            </p:txBody>
          </p:sp>
          <p:sp>
            <p:nvSpPr>
              <p:cNvPr id="39" name="流程图: 接点 38">
                <a:extLst>
                  <a:ext uri="{FF2B5EF4-FFF2-40B4-BE49-F238E27FC236}">
                    <a16:creationId xmlns:a16="http://schemas.microsoft.com/office/drawing/2014/main" id="{0EEE3740-AE13-4551-970B-975ECD39672D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E14B201-6C7E-4828-AEE7-F4C222FCEA16}"/>
                </a:ext>
              </a:extLst>
            </p:cNvPr>
            <p:cNvGrpSpPr/>
            <p:nvPr/>
          </p:nvGrpSpPr>
          <p:grpSpPr>
            <a:xfrm>
              <a:off x="4951883" y="370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2018753-1533-4924-8B2D-03442905AA44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3</a:t>
                </a:r>
                <a:endParaRPr lang="zh-CN" altLang="en-US" b="1" dirty="0"/>
              </a:p>
            </p:txBody>
          </p:sp>
          <p:sp>
            <p:nvSpPr>
              <p:cNvPr id="37" name="流程图: 接点 36">
                <a:extLst>
                  <a:ext uri="{FF2B5EF4-FFF2-40B4-BE49-F238E27FC236}">
                    <a16:creationId xmlns:a16="http://schemas.microsoft.com/office/drawing/2014/main" id="{BDE93D5D-0134-4AB7-BC95-6EB09E3F948B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1DB9281-C5EE-47E0-AFB2-1F0C95788977}"/>
                </a:ext>
              </a:extLst>
            </p:cNvPr>
            <p:cNvGrpSpPr/>
            <p:nvPr/>
          </p:nvGrpSpPr>
          <p:grpSpPr>
            <a:xfrm>
              <a:off x="4951883" y="424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3C9F2CC-FDFC-4C82-AA45-00B5FB4DF1BB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4</a:t>
                </a:r>
                <a:endParaRPr lang="zh-CN" altLang="en-US" b="1" dirty="0"/>
              </a:p>
            </p:txBody>
          </p:sp>
          <p:sp>
            <p:nvSpPr>
              <p:cNvPr id="35" name="流程图: 接点 34">
                <a:extLst>
                  <a:ext uri="{FF2B5EF4-FFF2-40B4-BE49-F238E27FC236}">
                    <a16:creationId xmlns:a16="http://schemas.microsoft.com/office/drawing/2014/main" id="{95995747-887E-4CDA-9AB3-7726102C8DB4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7007EF2-FBB9-4C38-9816-9BAB9AEA987C}"/>
                </a:ext>
              </a:extLst>
            </p:cNvPr>
            <p:cNvGrpSpPr/>
            <p:nvPr/>
          </p:nvGrpSpPr>
          <p:grpSpPr>
            <a:xfrm>
              <a:off x="4951883" y="478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EE1088E-3266-4CF6-99DB-4B3B8F763691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5</a:t>
                </a:r>
                <a:endParaRPr lang="zh-CN" altLang="en-US" b="1" dirty="0"/>
              </a:p>
            </p:txBody>
          </p:sp>
          <p:sp>
            <p:nvSpPr>
              <p:cNvPr id="33" name="流程图: 接点 32">
                <a:extLst>
                  <a:ext uri="{FF2B5EF4-FFF2-40B4-BE49-F238E27FC236}">
                    <a16:creationId xmlns:a16="http://schemas.microsoft.com/office/drawing/2014/main" id="{04DF69B4-FE4C-4C00-A82E-69B2D7832A5E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8DAF6BA-29AE-4E06-8B1E-0DF8C2AF07BD}"/>
                </a:ext>
              </a:extLst>
            </p:cNvPr>
            <p:cNvGrpSpPr/>
            <p:nvPr/>
          </p:nvGrpSpPr>
          <p:grpSpPr>
            <a:xfrm>
              <a:off x="6015351" y="289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7E574BE-610C-40F7-8BCC-93835A3DE29F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1</a:t>
                </a:r>
                <a:endParaRPr lang="zh-CN" altLang="en-US" b="1" dirty="0"/>
              </a:p>
            </p:txBody>
          </p:sp>
          <p:sp>
            <p:nvSpPr>
              <p:cNvPr id="31" name="流程图: 接点 30">
                <a:extLst>
                  <a:ext uri="{FF2B5EF4-FFF2-40B4-BE49-F238E27FC236}">
                    <a16:creationId xmlns:a16="http://schemas.microsoft.com/office/drawing/2014/main" id="{3D672BA9-F723-4FAB-9FC4-8C4CC746089D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A0C85D2-50E4-4D53-932D-EDD9D4BBEE1E}"/>
                </a:ext>
              </a:extLst>
            </p:cNvPr>
            <p:cNvGrpSpPr/>
            <p:nvPr/>
          </p:nvGrpSpPr>
          <p:grpSpPr>
            <a:xfrm>
              <a:off x="6015351" y="343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559A6EB-3316-4242-AFCF-513307064112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2</a:t>
                </a:r>
                <a:endParaRPr lang="zh-CN" altLang="en-US" b="1" dirty="0"/>
              </a:p>
            </p:txBody>
          </p:sp>
          <p:sp>
            <p:nvSpPr>
              <p:cNvPr id="29" name="流程图: 接点 28">
                <a:extLst>
                  <a:ext uri="{FF2B5EF4-FFF2-40B4-BE49-F238E27FC236}">
                    <a16:creationId xmlns:a16="http://schemas.microsoft.com/office/drawing/2014/main" id="{B3B8A19A-162F-468D-8B66-98F4512EDFA8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EF66A92-6C17-401E-B370-77C680B43FF5}"/>
                </a:ext>
              </a:extLst>
            </p:cNvPr>
            <p:cNvGrpSpPr/>
            <p:nvPr/>
          </p:nvGrpSpPr>
          <p:grpSpPr>
            <a:xfrm>
              <a:off x="6015351" y="397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9D9FA7E-595C-468B-BECA-D5BFADA77981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3</a:t>
                </a:r>
                <a:endParaRPr lang="zh-CN" altLang="en-US" b="1" dirty="0"/>
              </a:p>
            </p:txBody>
          </p:sp>
          <p:sp>
            <p:nvSpPr>
              <p:cNvPr id="27" name="流程图: 接点 26">
                <a:extLst>
                  <a:ext uri="{FF2B5EF4-FFF2-40B4-BE49-F238E27FC236}">
                    <a16:creationId xmlns:a16="http://schemas.microsoft.com/office/drawing/2014/main" id="{265C22D3-EB2D-457A-B975-DDFF1470943B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65F75F13-B794-4396-9264-BCAD0D2BF464}"/>
                </a:ext>
              </a:extLst>
            </p:cNvPr>
            <p:cNvGrpSpPr/>
            <p:nvPr/>
          </p:nvGrpSpPr>
          <p:grpSpPr>
            <a:xfrm>
              <a:off x="6015351" y="451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32F8026-20BD-4BD1-837A-942EA0861BD3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4</a:t>
                </a:r>
                <a:endParaRPr lang="zh-CN" altLang="en-US" b="1" dirty="0"/>
              </a:p>
            </p:txBody>
          </p:sp>
          <p:sp>
            <p:nvSpPr>
              <p:cNvPr id="25" name="流程图: 接点 24">
                <a:extLst>
                  <a:ext uri="{FF2B5EF4-FFF2-40B4-BE49-F238E27FC236}">
                    <a16:creationId xmlns:a16="http://schemas.microsoft.com/office/drawing/2014/main" id="{B2189925-5981-4174-AAF7-1F8698F226C6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DA5F516-DD5A-4C8E-9774-6D1006E368E8}"/>
                </a:ext>
              </a:extLst>
            </p:cNvPr>
            <p:cNvCxnSpPr>
              <a:stCxn id="41" idx="2"/>
              <a:endCxn id="31" idx="6"/>
            </p:cNvCxnSpPr>
            <p:nvPr/>
          </p:nvCxnSpPr>
          <p:spPr>
            <a:xfrm>
              <a:off x="5310299" y="283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2A9E97E-AFFF-436A-B434-0B5672CB9660}"/>
                </a:ext>
              </a:extLst>
            </p:cNvPr>
            <p:cNvCxnSpPr>
              <a:cxnSpLocks/>
              <a:stCxn id="41" idx="2"/>
              <a:endCxn id="29" idx="6"/>
            </p:cNvCxnSpPr>
            <p:nvPr/>
          </p:nvCxnSpPr>
          <p:spPr>
            <a:xfrm>
              <a:off x="5310299" y="283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ADB9C29-8260-4875-8671-A2796EF73C7B}"/>
                </a:ext>
              </a:extLst>
            </p:cNvPr>
            <p:cNvCxnSpPr>
              <a:cxnSpLocks/>
              <a:stCxn id="41" idx="2"/>
              <a:endCxn id="27" idx="6"/>
            </p:cNvCxnSpPr>
            <p:nvPr/>
          </p:nvCxnSpPr>
          <p:spPr>
            <a:xfrm>
              <a:off x="5310299" y="2836928"/>
              <a:ext cx="721954" cy="135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C0B1685-ECCB-402D-A1FD-D62DF2F6C580}"/>
                </a:ext>
              </a:extLst>
            </p:cNvPr>
            <p:cNvCxnSpPr>
              <a:cxnSpLocks/>
              <a:stCxn id="39" idx="2"/>
              <a:endCxn id="31" idx="6"/>
            </p:cNvCxnSpPr>
            <p:nvPr/>
          </p:nvCxnSpPr>
          <p:spPr>
            <a:xfrm flipV="1">
              <a:off x="5310299" y="310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32022D7-CA83-421B-9E3A-EC4487D1F657}"/>
                </a:ext>
              </a:extLst>
            </p:cNvPr>
            <p:cNvCxnSpPr>
              <a:cxnSpLocks/>
              <a:stCxn id="39" idx="2"/>
              <a:endCxn id="29" idx="6"/>
            </p:cNvCxnSpPr>
            <p:nvPr/>
          </p:nvCxnSpPr>
          <p:spPr>
            <a:xfrm>
              <a:off x="5310299" y="337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8C7B703D-3C53-4ADF-84A0-9878D5AAEEB2}"/>
                </a:ext>
              </a:extLst>
            </p:cNvPr>
            <p:cNvCxnSpPr>
              <a:cxnSpLocks/>
              <a:stCxn id="39" idx="2"/>
              <a:endCxn id="27" idx="6"/>
            </p:cNvCxnSpPr>
            <p:nvPr/>
          </p:nvCxnSpPr>
          <p:spPr>
            <a:xfrm>
              <a:off x="5310299" y="337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DF3ED09-EB4A-49A4-B2CC-7739A92F7389}"/>
                </a:ext>
              </a:extLst>
            </p:cNvPr>
            <p:cNvCxnSpPr>
              <a:cxnSpLocks/>
              <a:stCxn id="39" idx="2"/>
              <a:endCxn id="25" idx="6"/>
            </p:cNvCxnSpPr>
            <p:nvPr/>
          </p:nvCxnSpPr>
          <p:spPr>
            <a:xfrm>
              <a:off x="5310299" y="3376928"/>
              <a:ext cx="721954" cy="135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922B398-DA4D-4700-8BC1-EDBF04328A94}"/>
                </a:ext>
              </a:extLst>
            </p:cNvPr>
            <p:cNvCxnSpPr>
              <a:cxnSpLocks/>
              <a:stCxn id="37" idx="2"/>
              <a:endCxn id="29" idx="6"/>
            </p:cNvCxnSpPr>
            <p:nvPr/>
          </p:nvCxnSpPr>
          <p:spPr>
            <a:xfrm flipV="1">
              <a:off x="5310299" y="364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88520EEF-1B3C-4B3A-AFBB-A238EC6E8319}"/>
                </a:ext>
              </a:extLst>
            </p:cNvPr>
            <p:cNvCxnSpPr>
              <a:cxnSpLocks/>
              <a:stCxn id="33" idx="2"/>
              <a:endCxn id="25" idx="6"/>
            </p:cNvCxnSpPr>
            <p:nvPr/>
          </p:nvCxnSpPr>
          <p:spPr>
            <a:xfrm flipV="1">
              <a:off x="5310299" y="472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9186800-6FCA-4263-9335-FF592B36A652}"/>
                </a:ext>
              </a:extLst>
            </p:cNvPr>
            <p:cNvCxnSpPr>
              <a:cxnSpLocks/>
              <a:stCxn id="35" idx="2"/>
              <a:endCxn id="25" idx="6"/>
            </p:cNvCxnSpPr>
            <p:nvPr/>
          </p:nvCxnSpPr>
          <p:spPr>
            <a:xfrm>
              <a:off x="5310299" y="445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4274FB6-1F8E-49EE-A3E3-E296C03D3D87}"/>
                </a:ext>
              </a:extLst>
            </p:cNvPr>
            <p:cNvCxnSpPr>
              <a:cxnSpLocks/>
              <a:stCxn id="35" idx="2"/>
              <a:endCxn id="27" idx="6"/>
            </p:cNvCxnSpPr>
            <p:nvPr/>
          </p:nvCxnSpPr>
          <p:spPr>
            <a:xfrm flipV="1">
              <a:off x="5310299" y="418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911B1EB-005F-49F4-BD9D-FCB7E985E2A0}"/>
                </a:ext>
              </a:extLst>
            </p:cNvPr>
            <p:cNvCxnSpPr>
              <a:cxnSpLocks/>
              <a:stCxn id="35" idx="2"/>
              <a:endCxn id="29" idx="6"/>
            </p:cNvCxnSpPr>
            <p:nvPr/>
          </p:nvCxnSpPr>
          <p:spPr>
            <a:xfrm flipV="1">
              <a:off x="5310299" y="364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2484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11ABE1-7DD8-479B-BFA9-5E0E0BAF3ADA}"/>
              </a:ext>
            </a:extLst>
          </p:cNvPr>
          <p:cNvSpPr txBox="1"/>
          <p:nvPr/>
        </p:nvSpPr>
        <p:spPr>
          <a:xfrm flipH="1">
            <a:off x="2068640" y="194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F1252958-62CD-4E40-A9C2-EC70D0844141}"/>
              </a:ext>
            </a:extLst>
          </p:cNvPr>
          <p:cNvSpPr/>
          <p:nvPr/>
        </p:nvSpPr>
        <p:spPr>
          <a:xfrm flipH="1">
            <a:off x="2107366" y="198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AA1590-7C36-4982-A063-D47167BD5A30}"/>
              </a:ext>
            </a:extLst>
          </p:cNvPr>
          <p:cNvSpPr txBox="1"/>
          <p:nvPr/>
        </p:nvSpPr>
        <p:spPr>
          <a:xfrm flipH="1">
            <a:off x="2068640" y="248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EF16CE83-85C3-45D7-87B1-B487BEA0FE1B}"/>
              </a:ext>
            </a:extLst>
          </p:cNvPr>
          <p:cNvSpPr/>
          <p:nvPr/>
        </p:nvSpPr>
        <p:spPr>
          <a:xfrm flipH="1">
            <a:off x="2107366" y="252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4366B9-CC05-4589-9531-7BD64D0DEB25}"/>
              </a:ext>
            </a:extLst>
          </p:cNvPr>
          <p:cNvSpPr txBox="1"/>
          <p:nvPr/>
        </p:nvSpPr>
        <p:spPr>
          <a:xfrm flipH="1">
            <a:off x="2068640" y="302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FDB22265-2438-4785-A263-EB8532D11F7E}"/>
              </a:ext>
            </a:extLst>
          </p:cNvPr>
          <p:cNvSpPr/>
          <p:nvPr/>
        </p:nvSpPr>
        <p:spPr>
          <a:xfrm flipH="1">
            <a:off x="2107366" y="306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7CABDF-DBC3-4D66-9BAD-A4A82173B052}"/>
              </a:ext>
            </a:extLst>
          </p:cNvPr>
          <p:cNvSpPr txBox="1"/>
          <p:nvPr/>
        </p:nvSpPr>
        <p:spPr>
          <a:xfrm flipH="1">
            <a:off x="2068640" y="356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069324F9-CFE3-406A-8851-C36C9946DCC6}"/>
              </a:ext>
            </a:extLst>
          </p:cNvPr>
          <p:cNvSpPr/>
          <p:nvPr/>
        </p:nvSpPr>
        <p:spPr>
          <a:xfrm flipH="1">
            <a:off x="2107366" y="360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2C756B-4849-44E4-960A-1291F20088BA}"/>
              </a:ext>
            </a:extLst>
          </p:cNvPr>
          <p:cNvSpPr txBox="1"/>
          <p:nvPr/>
        </p:nvSpPr>
        <p:spPr>
          <a:xfrm flipH="1">
            <a:off x="2068640" y="410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11AF6A4A-F51D-4369-8AC4-9F06A9200BB3}"/>
              </a:ext>
            </a:extLst>
          </p:cNvPr>
          <p:cNvSpPr/>
          <p:nvPr/>
        </p:nvSpPr>
        <p:spPr>
          <a:xfrm flipH="1">
            <a:off x="2107366" y="414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74060A-D11B-4099-B154-F30D251E2851}"/>
              </a:ext>
            </a:extLst>
          </p:cNvPr>
          <p:cNvSpPr txBox="1"/>
          <p:nvPr/>
        </p:nvSpPr>
        <p:spPr>
          <a:xfrm flipH="1">
            <a:off x="1108216" y="16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4585FA8F-1CC7-4EF6-A69C-4D4B1DE5549D}"/>
              </a:ext>
            </a:extLst>
          </p:cNvPr>
          <p:cNvSpPr/>
          <p:nvPr/>
        </p:nvSpPr>
        <p:spPr>
          <a:xfrm flipH="1">
            <a:off x="1125118" y="168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7FAB9C-5840-47B6-82F4-B72FAF11BF35}"/>
              </a:ext>
            </a:extLst>
          </p:cNvPr>
          <p:cNvSpPr txBox="1"/>
          <p:nvPr/>
        </p:nvSpPr>
        <p:spPr>
          <a:xfrm flipH="1">
            <a:off x="1108216" y="218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A2470DB0-9419-47D8-9D0C-DD2FB2E8B99A}"/>
              </a:ext>
            </a:extLst>
          </p:cNvPr>
          <p:cNvSpPr/>
          <p:nvPr/>
        </p:nvSpPr>
        <p:spPr>
          <a:xfrm flipH="1">
            <a:off x="1125118" y="222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B770C6-3968-42B6-90CA-6BB3E3DAF9FA}"/>
              </a:ext>
            </a:extLst>
          </p:cNvPr>
          <p:cNvSpPr txBox="1"/>
          <p:nvPr/>
        </p:nvSpPr>
        <p:spPr>
          <a:xfrm flipH="1">
            <a:off x="1108216" y="272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A7131093-8F42-4FAD-BCE3-B5870B0C0324}"/>
              </a:ext>
            </a:extLst>
          </p:cNvPr>
          <p:cNvSpPr/>
          <p:nvPr/>
        </p:nvSpPr>
        <p:spPr>
          <a:xfrm flipH="1">
            <a:off x="1125118" y="2760718"/>
            <a:ext cx="341514" cy="342057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39F184-1CFF-45FE-BD78-502527DE7EFA}"/>
              </a:ext>
            </a:extLst>
          </p:cNvPr>
          <p:cNvSpPr txBox="1"/>
          <p:nvPr/>
        </p:nvSpPr>
        <p:spPr>
          <a:xfrm flipH="1">
            <a:off x="1108216" y="326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74538C2D-7625-46F7-8E35-B8F1FD070D2D}"/>
              </a:ext>
            </a:extLst>
          </p:cNvPr>
          <p:cNvSpPr/>
          <p:nvPr/>
        </p:nvSpPr>
        <p:spPr>
          <a:xfrm flipH="1">
            <a:off x="1125118" y="330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3315EC2-8CCF-4BF3-9B3A-637236459B8B}"/>
              </a:ext>
            </a:extLst>
          </p:cNvPr>
          <p:cNvSpPr txBox="1"/>
          <p:nvPr/>
        </p:nvSpPr>
        <p:spPr>
          <a:xfrm flipH="1">
            <a:off x="1108216" y="380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0C62EC8F-72C9-4E38-B1A9-C1345482BB73}"/>
              </a:ext>
            </a:extLst>
          </p:cNvPr>
          <p:cNvSpPr/>
          <p:nvPr/>
        </p:nvSpPr>
        <p:spPr>
          <a:xfrm flipH="1">
            <a:off x="1125118" y="3840656"/>
            <a:ext cx="341514" cy="341523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DC1750-E384-4100-9209-49AAF6F7944F}"/>
              </a:ext>
            </a:extLst>
          </p:cNvPr>
          <p:cNvSpPr txBox="1"/>
          <p:nvPr/>
        </p:nvSpPr>
        <p:spPr>
          <a:xfrm flipH="1">
            <a:off x="1108216" y="43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F6FE2CB3-C8FE-4C23-8F21-D5B608EE50EC}"/>
              </a:ext>
            </a:extLst>
          </p:cNvPr>
          <p:cNvSpPr/>
          <p:nvPr/>
        </p:nvSpPr>
        <p:spPr>
          <a:xfrm flipH="1">
            <a:off x="1125118" y="438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0346850-76D0-447F-9AA8-450DF84E7992}"/>
              </a:ext>
            </a:extLst>
          </p:cNvPr>
          <p:cNvSpPr txBox="1"/>
          <p:nvPr/>
        </p:nvSpPr>
        <p:spPr>
          <a:xfrm flipH="1">
            <a:off x="1108216" y="4881170"/>
            <a:ext cx="4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C3EC1680-2B3B-4AA4-8D7F-4848DDF38939}"/>
              </a:ext>
            </a:extLst>
          </p:cNvPr>
          <p:cNvSpPr/>
          <p:nvPr/>
        </p:nvSpPr>
        <p:spPr>
          <a:xfrm flipH="1">
            <a:off x="1125118" y="492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189953D-3315-43C0-B0D3-A52A09D73396}"/>
              </a:ext>
            </a:extLst>
          </p:cNvPr>
          <p:cNvSpPr txBox="1"/>
          <p:nvPr/>
        </p:nvSpPr>
        <p:spPr>
          <a:xfrm flipH="1">
            <a:off x="2107366" y="4632045"/>
            <a:ext cx="37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304ABC9B-082A-46DF-AEAE-DE7E2F13B7D7}"/>
              </a:ext>
            </a:extLst>
          </p:cNvPr>
          <p:cNvSpPr/>
          <p:nvPr/>
        </p:nvSpPr>
        <p:spPr>
          <a:xfrm flipH="1">
            <a:off x="2104478" y="46715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982F2AB-FB10-4C24-9FD4-336F411A1FAA}"/>
              </a:ext>
            </a:extLst>
          </p:cNvPr>
          <p:cNvCxnSpPr>
            <a:cxnSpLocks/>
            <a:stCxn id="13" idx="2"/>
            <a:endCxn id="3" idx="6"/>
          </p:cNvCxnSpPr>
          <p:nvPr/>
        </p:nvCxnSpPr>
        <p:spPr>
          <a:xfrm>
            <a:off x="1466632" y="1851418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7E52760-10CD-4EDD-88B3-3A1169550E55}"/>
              </a:ext>
            </a:extLst>
          </p:cNvPr>
          <p:cNvCxnSpPr>
            <a:cxnSpLocks/>
            <a:stCxn id="13" idx="2"/>
            <a:endCxn id="7" idx="6"/>
          </p:cNvCxnSpPr>
          <p:nvPr/>
        </p:nvCxnSpPr>
        <p:spPr>
          <a:xfrm>
            <a:off x="1466632" y="1851418"/>
            <a:ext cx="640734" cy="138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0E75EE8-B690-4F04-91C8-F3AD12144F8C}"/>
              </a:ext>
            </a:extLst>
          </p:cNvPr>
          <p:cNvCxnSpPr>
            <a:cxnSpLocks/>
            <a:stCxn id="15" idx="2"/>
            <a:endCxn id="3" idx="6"/>
          </p:cNvCxnSpPr>
          <p:nvPr/>
        </p:nvCxnSpPr>
        <p:spPr>
          <a:xfrm flipV="1">
            <a:off x="1466632" y="215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9FC66DB-ED9B-4085-9F33-3CCA455BA08C}"/>
              </a:ext>
            </a:extLst>
          </p:cNvPr>
          <p:cNvCxnSpPr>
            <a:cxnSpLocks/>
            <a:stCxn id="23" idx="2"/>
            <a:endCxn id="3" idx="6"/>
          </p:cNvCxnSpPr>
          <p:nvPr/>
        </p:nvCxnSpPr>
        <p:spPr>
          <a:xfrm flipV="1">
            <a:off x="1466632" y="2154093"/>
            <a:ext cx="640734" cy="239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CDE2666-8DFC-4707-97C4-65E73DD99A1F}"/>
              </a:ext>
            </a:extLst>
          </p:cNvPr>
          <p:cNvCxnSpPr>
            <a:cxnSpLocks/>
            <a:stCxn id="25" idx="2"/>
            <a:endCxn id="3" idx="6"/>
          </p:cNvCxnSpPr>
          <p:nvPr/>
        </p:nvCxnSpPr>
        <p:spPr>
          <a:xfrm flipV="1">
            <a:off x="1466632" y="2154093"/>
            <a:ext cx="640734" cy="29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850BABC-2F9B-44E9-891D-D885193BD20F}"/>
              </a:ext>
            </a:extLst>
          </p:cNvPr>
          <p:cNvCxnSpPr>
            <a:cxnSpLocks/>
            <a:stCxn id="15" idx="2"/>
            <a:endCxn id="7" idx="6"/>
          </p:cNvCxnSpPr>
          <p:nvPr/>
        </p:nvCxnSpPr>
        <p:spPr>
          <a:xfrm>
            <a:off x="1466632" y="2391418"/>
            <a:ext cx="640734" cy="84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D12D00A-E2B9-4009-B801-1A2438E7E077}"/>
              </a:ext>
            </a:extLst>
          </p:cNvPr>
          <p:cNvCxnSpPr>
            <a:cxnSpLocks/>
            <a:stCxn id="17" idx="2"/>
            <a:endCxn id="9" idx="6"/>
          </p:cNvCxnSpPr>
          <p:nvPr/>
        </p:nvCxnSpPr>
        <p:spPr>
          <a:xfrm>
            <a:off x="1466632" y="2931739"/>
            <a:ext cx="640734" cy="84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2A39385-AB8C-43B6-8C37-C1B146220955}"/>
              </a:ext>
            </a:extLst>
          </p:cNvPr>
          <p:cNvCxnSpPr>
            <a:cxnSpLocks/>
            <a:stCxn id="21" idx="2"/>
            <a:endCxn id="7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AFA0208-9504-4306-B656-3D3076E305BD}"/>
              </a:ext>
            </a:extLst>
          </p:cNvPr>
          <p:cNvCxnSpPr>
            <a:cxnSpLocks/>
            <a:stCxn id="17" idx="2"/>
            <a:endCxn id="5" idx="6"/>
          </p:cNvCxnSpPr>
          <p:nvPr/>
        </p:nvCxnSpPr>
        <p:spPr>
          <a:xfrm flipV="1">
            <a:off x="1466632" y="2694085"/>
            <a:ext cx="640734" cy="23765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CD752C8-D037-48B5-ADF0-4E7C01FFD7AD}"/>
              </a:ext>
            </a:extLst>
          </p:cNvPr>
          <p:cNvCxnSpPr>
            <a:cxnSpLocks/>
            <a:stCxn id="19" idx="2"/>
            <a:endCxn id="5" idx="6"/>
          </p:cNvCxnSpPr>
          <p:nvPr/>
        </p:nvCxnSpPr>
        <p:spPr>
          <a:xfrm flipV="1">
            <a:off x="1466632" y="269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224BEAE-08E1-4DA8-A140-0976A4C38805}"/>
              </a:ext>
            </a:extLst>
          </p:cNvPr>
          <p:cNvCxnSpPr>
            <a:cxnSpLocks/>
            <a:stCxn id="21" idx="2"/>
            <a:endCxn id="5" idx="6"/>
          </p:cNvCxnSpPr>
          <p:nvPr/>
        </p:nvCxnSpPr>
        <p:spPr>
          <a:xfrm flipV="1">
            <a:off x="1466632" y="2694093"/>
            <a:ext cx="640734" cy="131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67255F1-4320-4B50-BC21-CE8E63679A14}"/>
              </a:ext>
            </a:extLst>
          </p:cNvPr>
          <p:cNvCxnSpPr>
            <a:cxnSpLocks/>
            <a:stCxn id="23" idx="2"/>
            <a:endCxn id="5" idx="6"/>
          </p:cNvCxnSpPr>
          <p:nvPr/>
        </p:nvCxnSpPr>
        <p:spPr>
          <a:xfrm flipV="1">
            <a:off x="1466632" y="2694093"/>
            <a:ext cx="640734" cy="185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F8430A3-D719-4E00-B4A6-B06E806DE5A3}"/>
              </a:ext>
            </a:extLst>
          </p:cNvPr>
          <p:cNvCxnSpPr>
            <a:cxnSpLocks/>
            <a:endCxn id="5" idx="6"/>
          </p:cNvCxnSpPr>
          <p:nvPr/>
        </p:nvCxnSpPr>
        <p:spPr>
          <a:xfrm flipV="1">
            <a:off x="1466632" y="2694085"/>
            <a:ext cx="640734" cy="241611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186868F-E4D1-4FB9-BBA2-E6EE395A476F}"/>
              </a:ext>
            </a:extLst>
          </p:cNvPr>
          <p:cNvCxnSpPr>
            <a:cxnSpLocks/>
            <a:stCxn id="21" idx="2"/>
            <a:endCxn id="7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B69E562-8B1C-419F-8744-7B084A82307C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>
            <a:off x="1466632" y="1851418"/>
            <a:ext cx="640734" cy="192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3E351D1-F794-4D0B-9CB5-2EF2045FD07C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>
            <a:off x="1466632" y="2391418"/>
            <a:ext cx="640734" cy="138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0EE0714-7A8E-490F-82CB-D3D8DA2FDC0E}"/>
              </a:ext>
            </a:extLst>
          </p:cNvPr>
          <p:cNvCxnSpPr>
            <a:cxnSpLocks/>
            <a:stCxn id="21" idx="2"/>
            <a:endCxn id="9" idx="6"/>
          </p:cNvCxnSpPr>
          <p:nvPr/>
        </p:nvCxnSpPr>
        <p:spPr>
          <a:xfrm flipV="1">
            <a:off x="1466632" y="377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CEE6CB6-63EF-4241-8C9B-D873E43B0D72}"/>
              </a:ext>
            </a:extLst>
          </p:cNvPr>
          <p:cNvCxnSpPr>
            <a:cxnSpLocks/>
            <a:stCxn id="17" idx="2"/>
            <a:endCxn id="11" idx="6"/>
          </p:cNvCxnSpPr>
          <p:nvPr/>
        </p:nvCxnSpPr>
        <p:spPr>
          <a:xfrm>
            <a:off x="1466632" y="2931739"/>
            <a:ext cx="640734" cy="138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FD22086-C7EA-4710-9918-F0B38542C9FE}"/>
              </a:ext>
            </a:extLst>
          </p:cNvPr>
          <p:cNvCxnSpPr>
            <a:cxnSpLocks/>
            <a:stCxn id="21" idx="2"/>
            <a:endCxn id="11" idx="6"/>
          </p:cNvCxnSpPr>
          <p:nvPr/>
        </p:nvCxnSpPr>
        <p:spPr>
          <a:xfrm>
            <a:off x="1466632" y="4011418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96428D5-D643-4CAC-AEFE-2CF44B65B590}"/>
              </a:ext>
            </a:extLst>
          </p:cNvPr>
          <p:cNvCxnSpPr>
            <a:cxnSpLocks/>
            <a:stCxn id="17" idx="2"/>
            <a:endCxn id="27" idx="6"/>
          </p:cNvCxnSpPr>
          <p:nvPr/>
        </p:nvCxnSpPr>
        <p:spPr>
          <a:xfrm>
            <a:off x="1466632" y="2931739"/>
            <a:ext cx="637846" cy="19105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99603AC-B558-4E78-827D-2A80F3226492}"/>
              </a:ext>
            </a:extLst>
          </p:cNvPr>
          <p:cNvCxnSpPr>
            <a:cxnSpLocks/>
            <a:stCxn id="21" idx="2"/>
            <a:endCxn id="27" idx="6"/>
          </p:cNvCxnSpPr>
          <p:nvPr/>
        </p:nvCxnSpPr>
        <p:spPr>
          <a:xfrm>
            <a:off x="1466632" y="4011418"/>
            <a:ext cx="637846" cy="8308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A208936-58ED-4978-97EC-AE6973723526}"/>
              </a:ext>
            </a:extLst>
          </p:cNvPr>
          <p:cNvCxnSpPr>
            <a:cxnSpLocks/>
            <a:stCxn id="25" idx="2"/>
            <a:endCxn id="27" idx="6"/>
          </p:cNvCxnSpPr>
          <p:nvPr/>
        </p:nvCxnSpPr>
        <p:spPr>
          <a:xfrm flipV="1">
            <a:off x="1466632" y="4842293"/>
            <a:ext cx="637846" cy="2491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2B68B3B-7B7F-48DC-AA06-1873F4179045}"/>
              </a:ext>
            </a:extLst>
          </p:cNvPr>
          <p:cNvSpPr txBox="1"/>
          <p:nvPr/>
        </p:nvSpPr>
        <p:spPr>
          <a:xfrm>
            <a:off x="1485958" y="1073725"/>
            <a:ext cx="64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7ECD6884-1845-473A-86BE-20D138CC79B4}"/>
              </a:ext>
            </a:extLst>
          </p:cNvPr>
          <p:cNvSpPr/>
          <p:nvPr/>
        </p:nvSpPr>
        <p:spPr>
          <a:xfrm>
            <a:off x="6653908" y="1803130"/>
            <a:ext cx="1548000" cy="6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7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4C6A7629-2059-4EB3-8B3B-073D8CDF0107}"/>
              </a:ext>
            </a:extLst>
          </p:cNvPr>
          <p:cNvSpPr/>
          <p:nvPr/>
        </p:nvSpPr>
        <p:spPr>
          <a:xfrm>
            <a:off x="5137357" y="3068518"/>
            <a:ext cx="1404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ACEFB5E6-7824-49AD-A463-6EB53DBE8EC5}"/>
              </a:ext>
            </a:extLst>
          </p:cNvPr>
          <p:cNvSpPr/>
          <p:nvPr/>
        </p:nvSpPr>
        <p:spPr>
          <a:xfrm>
            <a:off x="2989438" y="4518720"/>
            <a:ext cx="1404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64424057-20C6-4AB2-ADA6-CF4DCE62875F}"/>
              </a:ext>
            </a:extLst>
          </p:cNvPr>
          <p:cNvSpPr/>
          <p:nvPr/>
        </p:nvSpPr>
        <p:spPr>
          <a:xfrm>
            <a:off x="4542925" y="4518720"/>
            <a:ext cx="1224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E3D32FF1-A44C-46D8-A8EC-EFB4CDA6CFDE}"/>
              </a:ext>
            </a:extLst>
          </p:cNvPr>
          <p:cNvSpPr/>
          <p:nvPr/>
        </p:nvSpPr>
        <p:spPr>
          <a:xfrm>
            <a:off x="7145899" y="4518720"/>
            <a:ext cx="1080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7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9D5ADD42-1ED9-4825-815A-04B59D01C4EA}"/>
              </a:ext>
            </a:extLst>
          </p:cNvPr>
          <p:cNvSpPr/>
          <p:nvPr/>
        </p:nvSpPr>
        <p:spPr>
          <a:xfrm>
            <a:off x="7124046" y="3081592"/>
            <a:ext cx="1080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FF1D5D65-5085-4BB7-AFF4-FD394190A988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 flipH="1">
            <a:off x="5839357" y="2451130"/>
            <a:ext cx="1588551" cy="617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AF9EF873-7B19-4A05-9A2B-A1AE740697B7}"/>
              </a:ext>
            </a:extLst>
          </p:cNvPr>
          <p:cNvCxnSpPr>
            <a:cxnSpLocks/>
            <a:stCxn id="88" idx="2"/>
            <a:endCxn id="93" idx="0"/>
          </p:cNvCxnSpPr>
          <p:nvPr/>
        </p:nvCxnSpPr>
        <p:spPr>
          <a:xfrm>
            <a:off x="7427908" y="2451130"/>
            <a:ext cx="236138" cy="63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C2DAEBCE-89A7-4F05-9C5E-BB93A74CC5EB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>
          <a:xfrm flipH="1">
            <a:off x="3691438" y="3716518"/>
            <a:ext cx="2147919" cy="80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1EDE8FF0-2A24-412D-9B01-335D2463D33E}"/>
              </a:ext>
            </a:extLst>
          </p:cNvPr>
          <p:cNvCxnSpPr>
            <a:cxnSpLocks/>
            <a:stCxn id="89" idx="2"/>
            <a:endCxn id="91" idx="0"/>
          </p:cNvCxnSpPr>
          <p:nvPr/>
        </p:nvCxnSpPr>
        <p:spPr>
          <a:xfrm flipH="1">
            <a:off x="5154925" y="3716518"/>
            <a:ext cx="684432" cy="80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0F1957B-0A9D-4606-88ED-9467A0672E77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5839357" y="3716518"/>
            <a:ext cx="1846542" cy="80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084120C0-A4D0-426C-B5E0-1263EB844547}"/>
              </a:ext>
            </a:extLst>
          </p:cNvPr>
          <p:cNvCxnSpPr>
            <a:cxnSpLocks/>
            <a:stCxn id="93" idx="2"/>
            <a:endCxn id="125" idx="0"/>
          </p:cNvCxnSpPr>
          <p:nvPr/>
        </p:nvCxnSpPr>
        <p:spPr>
          <a:xfrm>
            <a:off x="7664046" y="3729592"/>
            <a:ext cx="1323340" cy="78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83BEB785-66A7-4F48-A62F-D43A31FEC5FA}"/>
              </a:ext>
            </a:extLst>
          </p:cNvPr>
          <p:cNvSpPr txBox="1"/>
          <p:nvPr/>
        </p:nvSpPr>
        <p:spPr>
          <a:xfrm>
            <a:off x="6416859" y="2614541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9A9FB43-C496-431E-87D4-B83EBDDE9E32}"/>
              </a:ext>
            </a:extLst>
          </p:cNvPr>
          <p:cNvSpPr txBox="1"/>
          <p:nvPr/>
        </p:nvSpPr>
        <p:spPr>
          <a:xfrm>
            <a:off x="7231017" y="2614541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4B1F541-FA7E-4E97-8E7A-FFDE8ABA6E04}"/>
              </a:ext>
            </a:extLst>
          </p:cNvPr>
          <p:cNvSpPr txBox="1"/>
          <p:nvPr/>
        </p:nvSpPr>
        <p:spPr>
          <a:xfrm>
            <a:off x="4185289" y="4012758"/>
            <a:ext cx="1025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5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6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F666A6D-2999-4313-9EA3-619F7885D6F9}"/>
              </a:ext>
            </a:extLst>
          </p:cNvPr>
          <p:cNvSpPr txBox="1"/>
          <p:nvPr/>
        </p:nvSpPr>
        <p:spPr>
          <a:xfrm>
            <a:off x="6754181" y="4012758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6</a:t>
            </a:r>
            <a:endParaRPr lang="zh-CN" altLang="en-US" sz="1200" b="1" dirty="0"/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B3BBF660-5BD6-469C-BA5E-90D31657C18C}"/>
              </a:ext>
            </a:extLst>
          </p:cNvPr>
          <p:cNvSpPr/>
          <p:nvPr/>
        </p:nvSpPr>
        <p:spPr>
          <a:xfrm>
            <a:off x="5916412" y="4518720"/>
            <a:ext cx="1080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52E36F10-2DDA-4315-9A4C-E3A4FC6DD4AF}"/>
              </a:ext>
            </a:extLst>
          </p:cNvPr>
          <p:cNvSpPr/>
          <p:nvPr/>
        </p:nvSpPr>
        <p:spPr>
          <a:xfrm>
            <a:off x="8375386" y="4518720"/>
            <a:ext cx="1224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B207B9CB-8304-418F-8CAC-FCEDB0A999FD}"/>
              </a:ext>
            </a:extLst>
          </p:cNvPr>
          <p:cNvSpPr/>
          <p:nvPr/>
        </p:nvSpPr>
        <p:spPr>
          <a:xfrm>
            <a:off x="9748875" y="4518720"/>
            <a:ext cx="1080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81ECD6C4-AC19-472D-9E54-AA3E53BEAD91}"/>
              </a:ext>
            </a:extLst>
          </p:cNvPr>
          <p:cNvSpPr txBox="1"/>
          <p:nvPr/>
        </p:nvSpPr>
        <p:spPr>
          <a:xfrm>
            <a:off x="5123035" y="4012758"/>
            <a:ext cx="8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5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6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910E5EE5-84BC-4C49-BEDD-75B46A69B7AF}"/>
              </a:ext>
            </a:extLst>
          </p:cNvPr>
          <p:cNvCxnSpPr>
            <a:cxnSpLocks/>
            <a:stCxn id="89" idx="2"/>
            <a:endCxn id="124" idx="0"/>
          </p:cNvCxnSpPr>
          <p:nvPr/>
        </p:nvCxnSpPr>
        <p:spPr>
          <a:xfrm>
            <a:off x="5839357" y="3716518"/>
            <a:ext cx="617055" cy="80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799A63E7-ECBE-4CA7-ABB1-8A4007CEAD4D}"/>
              </a:ext>
            </a:extLst>
          </p:cNvPr>
          <p:cNvSpPr txBox="1"/>
          <p:nvPr/>
        </p:nvSpPr>
        <p:spPr>
          <a:xfrm>
            <a:off x="5918298" y="4012758"/>
            <a:ext cx="8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5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6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2529280-53CA-46DB-981E-D2F1E7D1A540}"/>
              </a:ext>
            </a:extLst>
          </p:cNvPr>
          <p:cNvCxnSpPr>
            <a:cxnSpLocks/>
            <a:stCxn id="93" idx="2"/>
            <a:endCxn id="126" idx="0"/>
          </p:cNvCxnSpPr>
          <p:nvPr/>
        </p:nvCxnSpPr>
        <p:spPr>
          <a:xfrm>
            <a:off x="7664046" y="3729592"/>
            <a:ext cx="2624829" cy="78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42B401C7-8DB9-47C8-894A-08A1A1B96EC1}"/>
              </a:ext>
            </a:extLst>
          </p:cNvPr>
          <p:cNvSpPr txBox="1"/>
          <p:nvPr/>
        </p:nvSpPr>
        <p:spPr>
          <a:xfrm>
            <a:off x="8133667" y="4024255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5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6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8452A155-43AB-4DA6-9991-C75FF745B5E6}"/>
              </a:ext>
            </a:extLst>
          </p:cNvPr>
          <p:cNvSpPr txBox="1"/>
          <p:nvPr/>
        </p:nvSpPr>
        <p:spPr>
          <a:xfrm>
            <a:off x="8987386" y="401275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6</a:t>
            </a:r>
            <a:endParaRPr lang="zh-CN" altLang="en-US" sz="1200" b="1" dirty="0"/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8272CC83-F4F0-4C03-9B6F-1ED787F8ABFC}"/>
              </a:ext>
            </a:extLst>
          </p:cNvPr>
          <p:cNvGrpSpPr/>
          <p:nvPr/>
        </p:nvGrpSpPr>
        <p:grpSpPr>
          <a:xfrm>
            <a:off x="8293202" y="4518720"/>
            <a:ext cx="470385" cy="648000"/>
            <a:chOff x="1699499" y="1512728"/>
            <a:chExt cx="470385" cy="711200"/>
          </a:xfrm>
        </p:grpSpPr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08BCF546-7020-4C47-B0EC-2D2B2DBF4851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9961ABF-B5E9-47FC-876F-8E42C8A77F6E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9961ABF-B5E9-47FC-876F-8E42C8A77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E7252206-41FF-482A-8D6B-8A4744E5D255}"/>
              </a:ext>
            </a:extLst>
          </p:cNvPr>
          <p:cNvGrpSpPr/>
          <p:nvPr/>
        </p:nvGrpSpPr>
        <p:grpSpPr>
          <a:xfrm>
            <a:off x="9669794" y="4518720"/>
            <a:ext cx="475708" cy="648000"/>
            <a:chOff x="1699499" y="1512728"/>
            <a:chExt cx="475708" cy="711200"/>
          </a:xfrm>
        </p:grpSpPr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1399AE2E-417D-4D65-A325-AE29393F6412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96637DD2-6D52-4FA7-9902-F662CADE9125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475708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96637DD2-6D52-4FA7-9902-F662CADE91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475708" cy="40535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A15781CE-1235-450C-A846-CF04C3099DF4}"/>
              </a:ext>
            </a:extLst>
          </p:cNvPr>
          <p:cNvGrpSpPr/>
          <p:nvPr/>
        </p:nvGrpSpPr>
        <p:grpSpPr>
          <a:xfrm>
            <a:off x="2933077" y="4530651"/>
            <a:ext cx="377604" cy="648000"/>
            <a:chOff x="1730706" y="1512728"/>
            <a:chExt cx="377604" cy="711200"/>
          </a:xfrm>
        </p:grpSpPr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1619302D-0721-4C08-A540-29519A3E7482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CB4D86ED-6901-41A0-84DE-AF7C9F6B9F1E}"/>
                    </a:ext>
                  </a:extLst>
                </p:cNvPr>
                <p:cNvSpPr txBox="1"/>
                <p:nvPr/>
              </p:nvSpPr>
              <p:spPr>
                <a:xfrm>
                  <a:off x="1730706" y="1652557"/>
                  <a:ext cx="377604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CB4D86ED-6901-41A0-84DE-AF7C9F6B9F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0706" y="1652557"/>
                  <a:ext cx="377604" cy="40535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46B03CBA-E66D-4AD9-84C2-9751E03F4B38}"/>
              </a:ext>
            </a:extLst>
          </p:cNvPr>
          <p:cNvGrpSpPr/>
          <p:nvPr/>
        </p:nvGrpSpPr>
        <p:grpSpPr>
          <a:xfrm>
            <a:off x="4499238" y="4518720"/>
            <a:ext cx="377604" cy="648000"/>
            <a:chOff x="1730706" y="1512728"/>
            <a:chExt cx="377604" cy="711200"/>
          </a:xfrm>
        </p:grpSpPr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51AF65F0-08FD-4144-B911-613F711F299D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E739AE0B-0DC3-42D3-BDED-54D9F5F63ACB}"/>
                    </a:ext>
                  </a:extLst>
                </p:cNvPr>
                <p:cNvSpPr txBox="1"/>
                <p:nvPr/>
              </p:nvSpPr>
              <p:spPr>
                <a:xfrm>
                  <a:off x="1730706" y="1652557"/>
                  <a:ext cx="377604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E739AE0B-0DC3-42D3-BDED-54D9F5F63A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0706" y="1652557"/>
                  <a:ext cx="377604" cy="405353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8617FF21-13F3-4727-9B86-DA12BC33235E}"/>
              </a:ext>
            </a:extLst>
          </p:cNvPr>
          <p:cNvGrpSpPr/>
          <p:nvPr/>
        </p:nvGrpSpPr>
        <p:grpSpPr>
          <a:xfrm>
            <a:off x="5839357" y="4515283"/>
            <a:ext cx="470385" cy="648000"/>
            <a:chOff x="1699499" y="1512728"/>
            <a:chExt cx="470385" cy="711200"/>
          </a:xfrm>
        </p:grpSpPr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E985D20E-0385-437F-BFB2-B42D57E966E6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08036785-B221-4030-8F44-4B4B0E233D20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08036785-B221-4030-8F44-4B4B0E233D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5496E1F6-8F05-4FA3-96FA-35F168E58476}"/>
              </a:ext>
            </a:extLst>
          </p:cNvPr>
          <p:cNvGrpSpPr/>
          <p:nvPr/>
        </p:nvGrpSpPr>
        <p:grpSpPr>
          <a:xfrm>
            <a:off x="7082612" y="4521647"/>
            <a:ext cx="363368" cy="648000"/>
            <a:chOff x="1730706" y="1512728"/>
            <a:chExt cx="363368" cy="711200"/>
          </a:xfrm>
        </p:grpSpPr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77E6DF28-2083-4A20-BB87-780FF441A365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9A78E38F-7981-4919-86CF-979239A60B74}"/>
                    </a:ext>
                  </a:extLst>
                </p:cNvPr>
                <p:cNvSpPr txBox="1"/>
                <p:nvPr/>
              </p:nvSpPr>
              <p:spPr>
                <a:xfrm>
                  <a:off x="1730706" y="1652557"/>
                  <a:ext cx="363368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9A78E38F-7981-4919-86CF-979239A60B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0706" y="1652557"/>
                  <a:ext cx="363368" cy="40535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4C90BE7B-66B0-411A-A65E-28FB9425A183}"/>
              </a:ext>
            </a:extLst>
          </p:cNvPr>
          <p:cNvGrpSpPr/>
          <p:nvPr/>
        </p:nvGrpSpPr>
        <p:grpSpPr>
          <a:xfrm>
            <a:off x="5120771" y="3073738"/>
            <a:ext cx="326628" cy="648000"/>
            <a:chOff x="1787114" y="1512728"/>
            <a:chExt cx="326628" cy="711200"/>
          </a:xfrm>
        </p:grpSpPr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D2A46336-1F8C-41DD-9D3F-1A43E6C9CF31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EEA171E-0CFB-4C7C-A936-4F5D17A341D2}"/>
                    </a:ext>
                  </a:extLst>
                </p:cNvPr>
                <p:cNvSpPr txBox="1"/>
                <p:nvPr/>
              </p:nvSpPr>
              <p:spPr>
                <a:xfrm>
                  <a:off x="1787114" y="1655262"/>
                  <a:ext cx="326628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EEA171E-0CFB-4C7C-A936-4F5D17A341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7114" y="1655262"/>
                  <a:ext cx="326628" cy="40535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190FC708-ECE1-4DDE-A37F-B7951F8A7B8C}"/>
              </a:ext>
            </a:extLst>
          </p:cNvPr>
          <p:cNvGrpSpPr/>
          <p:nvPr/>
        </p:nvGrpSpPr>
        <p:grpSpPr>
          <a:xfrm>
            <a:off x="7046779" y="3101905"/>
            <a:ext cx="445122" cy="648000"/>
            <a:chOff x="1692606" y="1512728"/>
            <a:chExt cx="445122" cy="711200"/>
          </a:xfrm>
        </p:grpSpPr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A08E4288-BB02-47D7-B89B-ABAF8C24FFD6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3CD0DFC6-C21E-4E22-9F0E-F6C7E2346C66}"/>
                    </a:ext>
                  </a:extLst>
                </p:cNvPr>
                <p:cNvSpPr txBox="1"/>
                <p:nvPr/>
              </p:nvSpPr>
              <p:spPr>
                <a:xfrm>
                  <a:off x="1692606" y="1656960"/>
                  <a:ext cx="445122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3CD0DFC6-C21E-4E22-9F0E-F6C7E2346C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606" y="1656960"/>
                  <a:ext cx="445122" cy="40535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云形 187">
            <a:extLst>
              <a:ext uri="{FF2B5EF4-FFF2-40B4-BE49-F238E27FC236}">
                <a16:creationId xmlns:a16="http://schemas.microsoft.com/office/drawing/2014/main" id="{410A60E4-083C-4E4F-AA63-0D880E495660}"/>
              </a:ext>
            </a:extLst>
          </p:cNvPr>
          <p:cNvSpPr/>
          <p:nvPr/>
        </p:nvSpPr>
        <p:spPr>
          <a:xfrm>
            <a:off x="2922237" y="2879523"/>
            <a:ext cx="1721715" cy="108792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云形 189">
            <a:extLst>
              <a:ext uri="{FF2B5EF4-FFF2-40B4-BE49-F238E27FC236}">
                <a16:creationId xmlns:a16="http://schemas.microsoft.com/office/drawing/2014/main" id="{1B3516AB-1113-4A87-B82E-8D94F06C3072}"/>
              </a:ext>
            </a:extLst>
          </p:cNvPr>
          <p:cNvSpPr/>
          <p:nvPr/>
        </p:nvSpPr>
        <p:spPr>
          <a:xfrm>
            <a:off x="8976460" y="2881942"/>
            <a:ext cx="1721715" cy="108792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9C0B731-ADF2-48FA-9D0A-2887A8C358C9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4431211" y="2451130"/>
            <a:ext cx="2996697" cy="48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文本框 196">
            <a:extLst>
              <a:ext uri="{FF2B5EF4-FFF2-40B4-BE49-F238E27FC236}">
                <a16:creationId xmlns:a16="http://schemas.microsoft.com/office/drawing/2014/main" id="{15D5410A-73F0-4A82-9066-89961541892F}"/>
              </a:ext>
            </a:extLst>
          </p:cNvPr>
          <p:cNvSpPr txBox="1"/>
          <p:nvPr/>
        </p:nvSpPr>
        <p:spPr>
          <a:xfrm>
            <a:off x="5173397" y="2627861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endParaRPr lang="zh-CN" altLang="en-US" sz="1200" b="1" dirty="0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5D08CDDE-A90C-4FD0-8A2C-12A531F4F440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7427908" y="2451130"/>
            <a:ext cx="1825316" cy="57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EADD0F69-E879-4B95-B253-A56EDA948665}"/>
              </a:ext>
            </a:extLst>
          </p:cNvPr>
          <p:cNvSpPr txBox="1"/>
          <p:nvPr/>
        </p:nvSpPr>
        <p:spPr>
          <a:xfrm>
            <a:off x="8063616" y="2607105"/>
            <a:ext cx="735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v</a:t>
            </a:r>
            <a:r>
              <a:rPr lang="en-US" altLang="zh-CN" sz="1200" b="1" baseline="-25000" dirty="0"/>
              <a:t>5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6</a:t>
            </a:r>
            <a:endParaRPr lang="zh-CN" altLang="en-US" sz="1200" b="1" dirty="0"/>
          </a:p>
        </p:txBody>
      </p:sp>
      <p:graphicFrame>
        <p:nvGraphicFramePr>
          <p:cNvPr id="203" name="表格 202">
            <a:extLst>
              <a:ext uri="{FF2B5EF4-FFF2-40B4-BE49-F238E27FC236}">
                <a16:creationId xmlns:a16="http://schemas.microsoft.com/office/drawing/2014/main" id="{8C1C26DE-62AA-4D42-A795-60171485C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094306"/>
              </p:ext>
            </p:extLst>
          </p:nvPr>
        </p:nvGraphicFramePr>
        <p:xfrm>
          <a:off x="2938776" y="1851418"/>
          <a:ext cx="1964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706909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1B3C1ABA-A1A1-43FB-8FE3-74D9CAE221F5}"/>
              </a:ext>
            </a:extLst>
          </p:cNvPr>
          <p:cNvSpPr/>
          <p:nvPr/>
        </p:nvSpPr>
        <p:spPr>
          <a:xfrm>
            <a:off x="2975125" y="1871396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B34717F5-5B38-4C52-871B-F080615D9D03}"/>
              </a:ext>
            </a:extLst>
          </p:cNvPr>
          <p:cNvSpPr/>
          <p:nvPr/>
        </p:nvSpPr>
        <p:spPr>
          <a:xfrm>
            <a:off x="2975125" y="2085017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E1D1F05E-60BE-45E1-85AA-09151DC4A2B3}"/>
              </a:ext>
            </a:extLst>
          </p:cNvPr>
          <p:cNvSpPr/>
          <p:nvPr/>
        </p:nvSpPr>
        <p:spPr>
          <a:xfrm>
            <a:off x="2975125" y="2298638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934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11AF6A4A-F51D-4369-8AC4-9F06A9200BB3}"/>
              </a:ext>
            </a:extLst>
          </p:cNvPr>
          <p:cNvSpPr/>
          <p:nvPr/>
        </p:nvSpPr>
        <p:spPr>
          <a:xfrm flipH="1">
            <a:off x="2107366" y="41433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304ABC9B-082A-46DF-AEAE-DE7E2F13B7D7}"/>
              </a:ext>
            </a:extLst>
          </p:cNvPr>
          <p:cNvSpPr/>
          <p:nvPr/>
        </p:nvSpPr>
        <p:spPr>
          <a:xfrm flipH="1">
            <a:off x="2104478" y="46715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FDB22265-2438-4785-A263-EB8532D11F7E}"/>
              </a:ext>
            </a:extLst>
          </p:cNvPr>
          <p:cNvSpPr/>
          <p:nvPr/>
        </p:nvSpPr>
        <p:spPr>
          <a:xfrm flipH="1">
            <a:off x="2107366" y="3063331"/>
            <a:ext cx="341514" cy="341523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069324F9-CFE3-406A-8851-C36C9946DCC6}"/>
              </a:ext>
            </a:extLst>
          </p:cNvPr>
          <p:cNvSpPr/>
          <p:nvPr/>
        </p:nvSpPr>
        <p:spPr>
          <a:xfrm flipH="1">
            <a:off x="2107366" y="3603331"/>
            <a:ext cx="341514" cy="341523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A2470DB0-9419-47D8-9D0C-DD2FB2E8B99A}"/>
              </a:ext>
            </a:extLst>
          </p:cNvPr>
          <p:cNvSpPr/>
          <p:nvPr/>
        </p:nvSpPr>
        <p:spPr>
          <a:xfrm flipH="1">
            <a:off x="1125118" y="222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0C62EC8F-72C9-4E38-B1A9-C1345482BB73}"/>
              </a:ext>
            </a:extLst>
          </p:cNvPr>
          <p:cNvSpPr/>
          <p:nvPr/>
        </p:nvSpPr>
        <p:spPr>
          <a:xfrm flipH="1">
            <a:off x="1125118" y="384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4585FA8F-1CC7-4EF6-A69C-4D4B1DE5549D}"/>
              </a:ext>
            </a:extLst>
          </p:cNvPr>
          <p:cNvSpPr/>
          <p:nvPr/>
        </p:nvSpPr>
        <p:spPr>
          <a:xfrm flipH="1">
            <a:off x="1125118" y="168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11ABE1-7DD8-479B-BFA9-5E0E0BAF3ADA}"/>
              </a:ext>
            </a:extLst>
          </p:cNvPr>
          <p:cNvSpPr txBox="1"/>
          <p:nvPr/>
        </p:nvSpPr>
        <p:spPr>
          <a:xfrm flipH="1">
            <a:off x="2068640" y="194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F1252958-62CD-4E40-A9C2-EC70D0844141}"/>
              </a:ext>
            </a:extLst>
          </p:cNvPr>
          <p:cNvSpPr/>
          <p:nvPr/>
        </p:nvSpPr>
        <p:spPr>
          <a:xfrm flipH="1">
            <a:off x="2107366" y="198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AA1590-7C36-4982-A063-D47167BD5A30}"/>
              </a:ext>
            </a:extLst>
          </p:cNvPr>
          <p:cNvSpPr txBox="1"/>
          <p:nvPr/>
        </p:nvSpPr>
        <p:spPr>
          <a:xfrm flipH="1">
            <a:off x="2068640" y="248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EF16CE83-85C3-45D7-87B1-B487BEA0FE1B}"/>
              </a:ext>
            </a:extLst>
          </p:cNvPr>
          <p:cNvSpPr/>
          <p:nvPr/>
        </p:nvSpPr>
        <p:spPr>
          <a:xfrm flipH="1">
            <a:off x="2107366" y="252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4366B9-CC05-4589-9531-7BD64D0DEB25}"/>
              </a:ext>
            </a:extLst>
          </p:cNvPr>
          <p:cNvSpPr txBox="1"/>
          <p:nvPr/>
        </p:nvSpPr>
        <p:spPr>
          <a:xfrm flipH="1">
            <a:off x="2068640" y="302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7CABDF-DBC3-4D66-9BAD-A4A82173B052}"/>
              </a:ext>
            </a:extLst>
          </p:cNvPr>
          <p:cNvSpPr txBox="1"/>
          <p:nvPr/>
        </p:nvSpPr>
        <p:spPr>
          <a:xfrm flipH="1">
            <a:off x="2068640" y="356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2C756B-4849-44E4-960A-1291F20088BA}"/>
              </a:ext>
            </a:extLst>
          </p:cNvPr>
          <p:cNvSpPr txBox="1"/>
          <p:nvPr/>
        </p:nvSpPr>
        <p:spPr>
          <a:xfrm flipH="1">
            <a:off x="2068640" y="410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74060A-D11B-4099-B154-F30D251E2851}"/>
              </a:ext>
            </a:extLst>
          </p:cNvPr>
          <p:cNvSpPr txBox="1"/>
          <p:nvPr/>
        </p:nvSpPr>
        <p:spPr>
          <a:xfrm flipH="1">
            <a:off x="1108216" y="16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7FAB9C-5840-47B6-82F4-B72FAF11BF35}"/>
              </a:ext>
            </a:extLst>
          </p:cNvPr>
          <p:cNvSpPr txBox="1"/>
          <p:nvPr/>
        </p:nvSpPr>
        <p:spPr>
          <a:xfrm flipH="1">
            <a:off x="1108216" y="218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B770C6-3968-42B6-90CA-6BB3E3DAF9FA}"/>
              </a:ext>
            </a:extLst>
          </p:cNvPr>
          <p:cNvSpPr txBox="1"/>
          <p:nvPr/>
        </p:nvSpPr>
        <p:spPr>
          <a:xfrm flipH="1">
            <a:off x="1108216" y="272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A7131093-8F42-4FAD-BCE3-B5870B0C0324}"/>
              </a:ext>
            </a:extLst>
          </p:cNvPr>
          <p:cNvSpPr/>
          <p:nvPr/>
        </p:nvSpPr>
        <p:spPr>
          <a:xfrm flipH="1">
            <a:off x="1125118" y="2760718"/>
            <a:ext cx="341514" cy="342057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39F184-1CFF-45FE-BD78-502527DE7EFA}"/>
              </a:ext>
            </a:extLst>
          </p:cNvPr>
          <p:cNvSpPr txBox="1"/>
          <p:nvPr/>
        </p:nvSpPr>
        <p:spPr>
          <a:xfrm flipH="1">
            <a:off x="1108216" y="326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74538C2D-7625-46F7-8E35-B8F1FD070D2D}"/>
              </a:ext>
            </a:extLst>
          </p:cNvPr>
          <p:cNvSpPr/>
          <p:nvPr/>
        </p:nvSpPr>
        <p:spPr>
          <a:xfrm flipH="1">
            <a:off x="1125118" y="330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3315EC2-8CCF-4BF3-9B3A-637236459B8B}"/>
              </a:ext>
            </a:extLst>
          </p:cNvPr>
          <p:cNvSpPr txBox="1"/>
          <p:nvPr/>
        </p:nvSpPr>
        <p:spPr>
          <a:xfrm flipH="1">
            <a:off x="1108216" y="380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DC1750-E384-4100-9209-49AAF6F7944F}"/>
              </a:ext>
            </a:extLst>
          </p:cNvPr>
          <p:cNvSpPr txBox="1"/>
          <p:nvPr/>
        </p:nvSpPr>
        <p:spPr>
          <a:xfrm flipH="1">
            <a:off x="1108216" y="43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F6FE2CB3-C8FE-4C23-8F21-D5B608EE50EC}"/>
              </a:ext>
            </a:extLst>
          </p:cNvPr>
          <p:cNvSpPr/>
          <p:nvPr/>
        </p:nvSpPr>
        <p:spPr>
          <a:xfrm flipH="1">
            <a:off x="1125118" y="438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0346850-76D0-447F-9AA8-450DF84E7992}"/>
              </a:ext>
            </a:extLst>
          </p:cNvPr>
          <p:cNvSpPr txBox="1"/>
          <p:nvPr/>
        </p:nvSpPr>
        <p:spPr>
          <a:xfrm flipH="1">
            <a:off x="1108216" y="4881170"/>
            <a:ext cx="4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C3EC1680-2B3B-4AA4-8D7F-4848DDF38939}"/>
              </a:ext>
            </a:extLst>
          </p:cNvPr>
          <p:cNvSpPr/>
          <p:nvPr/>
        </p:nvSpPr>
        <p:spPr>
          <a:xfrm flipH="1">
            <a:off x="1125118" y="492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189953D-3315-43C0-B0D3-A52A09D73396}"/>
              </a:ext>
            </a:extLst>
          </p:cNvPr>
          <p:cNvSpPr txBox="1"/>
          <p:nvPr/>
        </p:nvSpPr>
        <p:spPr>
          <a:xfrm flipH="1">
            <a:off x="2107366" y="4632045"/>
            <a:ext cx="37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982F2AB-FB10-4C24-9FD4-336F411A1FAA}"/>
              </a:ext>
            </a:extLst>
          </p:cNvPr>
          <p:cNvCxnSpPr>
            <a:cxnSpLocks/>
            <a:stCxn id="13" idx="2"/>
            <a:endCxn id="3" idx="6"/>
          </p:cNvCxnSpPr>
          <p:nvPr/>
        </p:nvCxnSpPr>
        <p:spPr>
          <a:xfrm>
            <a:off x="1466632" y="1851418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7E52760-10CD-4EDD-88B3-3A1169550E55}"/>
              </a:ext>
            </a:extLst>
          </p:cNvPr>
          <p:cNvCxnSpPr>
            <a:cxnSpLocks/>
            <a:stCxn id="13" idx="2"/>
            <a:endCxn id="7" idx="6"/>
          </p:cNvCxnSpPr>
          <p:nvPr/>
        </p:nvCxnSpPr>
        <p:spPr>
          <a:xfrm>
            <a:off x="1466632" y="1851418"/>
            <a:ext cx="640734" cy="138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0E75EE8-B690-4F04-91C8-F3AD12144F8C}"/>
              </a:ext>
            </a:extLst>
          </p:cNvPr>
          <p:cNvCxnSpPr>
            <a:cxnSpLocks/>
            <a:stCxn id="15" idx="2"/>
            <a:endCxn id="3" idx="6"/>
          </p:cNvCxnSpPr>
          <p:nvPr/>
        </p:nvCxnSpPr>
        <p:spPr>
          <a:xfrm flipV="1">
            <a:off x="1466632" y="215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9FC66DB-ED9B-4085-9F33-3CCA455BA08C}"/>
              </a:ext>
            </a:extLst>
          </p:cNvPr>
          <p:cNvCxnSpPr>
            <a:cxnSpLocks/>
            <a:stCxn id="23" idx="2"/>
            <a:endCxn id="3" idx="6"/>
          </p:cNvCxnSpPr>
          <p:nvPr/>
        </p:nvCxnSpPr>
        <p:spPr>
          <a:xfrm flipV="1">
            <a:off x="1466632" y="2154093"/>
            <a:ext cx="640734" cy="239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CDE2666-8DFC-4707-97C4-65E73DD99A1F}"/>
              </a:ext>
            </a:extLst>
          </p:cNvPr>
          <p:cNvCxnSpPr>
            <a:cxnSpLocks/>
            <a:stCxn id="25" idx="2"/>
            <a:endCxn id="3" idx="6"/>
          </p:cNvCxnSpPr>
          <p:nvPr/>
        </p:nvCxnSpPr>
        <p:spPr>
          <a:xfrm flipV="1">
            <a:off x="1466632" y="2154093"/>
            <a:ext cx="640734" cy="29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850BABC-2F9B-44E9-891D-D885193BD20F}"/>
              </a:ext>
            </a:extLst>
          </p:cNvPr>
          <p:cNvCxnSpPr>
            <a:cxnSpLocks/>
            <a:stCxn id="15" idx="2"/>
            <a:endCxn id="7" idx="6"/>
          </p:cNvCxnSpPr>
          <p:nvPr/>
        </p:nvCxnSpPr>
        <p:spPr>
          <a:xfrm>
            <a:off x="1466632" y="2391418"/>
            <a:ext cx="640734" cy="84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D12D00A-E2B9-4009-B801-1A2438E7E077}"/>
              </a:ext>
            </a:extLst>
          </p:cNvPr>
          <p:cNvCxnSpPr>
            <a:cxnSpLocks/>
            <a:stCxn id="17" idx="2"/>
            <a:endCxn id="9" idx="6"/>
          </p:cNvCxnSpPr>
          <p:nvPr/>
        </p:nvCxnSpPr>
        <p:spPr>
          <a:xfrm>
            <a:off x="1466632" y="2931739"/>
            <a:ext cx="640734" cy="84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2A39385-AB8C-43B6-8C37-C1B146220955}"/>
              </a:ext>
            </a:extLst>
          </p:cNvPr>
          <p:cNvCxnSpPr>
            <a:cxnSpLocks/>
            <a:stCxn id="21" idx="2"/>
            <a:endCxn id="7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AFA0208-9504-4306-B656-3D3076E305BD}"/>
              </a:ext>
            </a:extLst>
          </p:cNvPr>
          <p:cNvCxnSpPr>
            <a:cxnSpLocks/>
            <a:stCxn id="17" idx="2"/>
            <a:endCxn id="5" idx="6"/>
          </p:cNvCxnSpPr>
          <p:nvPr/>
        </p:nvCxnSpPr>
        <p:spPr>
          <a:xfrm flipV="1">
            <a:off x="1466632" y="2694085"/>
            <a:ext cx="640734" cy="23765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CD752C8-D037-48B5-ADF0-4E7C01FFD7AD}"/>
              </a:ext>
            </a:extLst>
          </p:cNvPr>
          <p:cNvCxnSpPr>
            <a:cxnSpLocks/>
            <a:stCxn id="19" idx="2"/>
            <a:endCxn id="5" idx="6"/>
          </p:cNvCxnSpPr>
          <p:nvPr/>
        </p:nvCxnSpPr>
        <p:spPr>
          <a:xfrm flipV="1">
            <a:off x="1466632" y="269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224BEAE-08E1-4DA8-A140-0976A4C38805}"/>
              </a:ext>
            </a:extLst>
          </p:cNvPr>
          <p:cNvCxnSpPr>
            <a:cxnSpLocks/>
            <a:stCxn id="21" idx="2"/>
            <a:endCxn id="5" idx="6"/>
          </p:cNvCxnSpPr>
          <p:nvPr/>
        </p:nvCxnSpPr>
        <p:spPr>
          <a:xfrm flipV="1">
            <a:off x="1466632" y="2694093"/>
            <a:ext cx="640734" cy="13173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67255F1-4320-4B50-BC21-CE8E63679A14}"/>
              </a:ext>
            </a:extLst>
          </p:cNvPr>
          <p:cNvCxnSpPr>
            <a:cxnSpLocks/>
            <a:stCxn id="23" idx="2"/>
            <a:endCxn id="5" idx="6"/>
          </p:cNvCxnSpPr>
          <p:nvPr/>
        </p:nvCxnSpPr>
        <p:spPr>
          <a:xfrm flipV="1">
            <a:off x="1466632" y="2694093"/>
            <a:ext cx="640734" cy="185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F8430A3-D719-4E00-B4A6-B06E806DE5A3}"/>
              </a:ext>
            </a:extLst>
          </p:cNvPr>
          <p:cNvCxnSpPr>
            <a:cxnSpLocks/>
            <a:endCxn id="5" idx="6"/>
          </p:cNvCxnSpPr>
          <p:nvPr/>
        </p:nvCxnSpPr>
        <p:spPr>
          <a:xfrm flipV="1">
            <a:off x="1466632" y="2694085"/>
            <a:ext cx="640734" cy="241611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186868F-E4D1-4FB9-BBA2-E6EE395A476F}"/>
              </a:ext>
            </a:extLst>
          </p:cNvPr>
          <p:cNvCxnSpPr>
            <a:cxnSpLocks/>
            <a:stCxn id="21" idx="2"/>
            <a:endCxn id="7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B69E562-8B1C-419F-8744-7B084A82307C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>
            <a:off x="1466632" y="1851418"/>
            <a:ext cx="640734" cy="192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3E351D1-F794-4D0B-9CB5-2EF2045FD07C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>
            <a:off x="1466632" y="2391418"/>
            <a:ext cx="640734" cy="138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0EE0714-7A8E-490F-82CB-D3D8DA2FDC0E}"/>
              </a:ext>
            </a:extLst>
          </p:cNvPr>
          <p:cNvCxnSpPr>
            <a:cxnSpLocks/>
            <a:stCxn id="21" idx="2"/>
            <a:endCxn id="9" idx="6"/>
          </p:cNvCxnSpPr>
          <p:nvPr/>
        </p:nvCxnSpPr>
        <p:spPr>
          <a:xfrm flipV="1">
            <a:off x="1466632" y="377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CEE6CB6-63EF-4241-8C9B-D873E43B0D72}"/>
              </a:ext>
            </a:extLst>
          </p:cNvPr>
          <p:cNvCxnSpPr>
            <a:cxnSpLocks/>
            <a:stCxn id="17" idx="2"/>
            <a:endCxn id="11" idx="6"/>
          </p:cNvCxnSpPr>
          <p:nvPr/>
        </p:nvCxnSpPr>
        <p:spPr>
          <a:xfrm>
            <a:off x="1466632" y="2931739"/>
            <a:ext cx="640734" cy="138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FD22086-C7EA-4710-9918-F0B38542C9FE}"/>
              </a:ext>
            </a:extLst>
          </p:cNvPr>
          <p:cNvCxnSpPr>
            <a:cxnSpLocks/>
            <a:stCxn id="21" idx="2"/>
            <a:endCxn id="11" idx="6"/>
          </p:cNvCxnSpPr>
          <p:nvPr/>
        </p:nvCxnSpPr>
        <p:spPr>
          <a:xfrm>
            <a:off x="1466632" y="4011418"/>
            <a:ext cx="640734" cy="302675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96428D5-D643-4CAC-AEFE-2CF44B65B590}"/>
              </a:ext>
            </a:extLst>
          </p:cNvPr>
          <p:cNvCxnSpPr>
            <a:cxnSpLocks/>
            <a:stCxn id="17" idx="2"/>
            <a:endCxn id="27" idx="6"/>
          </p:cNvCxnSpPr>
          <p:nvPr/>
        </p:nvCxnSpPr>
        <p:spPr>
          <a:xfrm>
            <a:off x="1466632" y="2931739"/>
            <a:ext cx="637846" cy="19105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99603AC-B558-4E78-827D-2A80F3226492}"/>
              </a:ext>
            </a:extLst>
          </p:cNvPr>
          <p:cNvCxnSpPr>
            <a:cxnSpLocks/>
            <a:stCxn id="21" idx="2"/>
            <a:endCxn id="27" idx="6"/>
          </p:cNvCxnSpPr>
          <p:nvPr/>
        </p:nvCxnSpPr>
        <p:spPr>
          <a:xfrm>
            <a:off x="1466632" y="4011418"/>
            <a:ext cx="637846" cy="830875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A208936-58ED-4978-97EC-AE6973723526}"/>
              </a:ext>
            </a:extLst>
          </p:cNvPr>
          <p:cNvCxnSpPr>
            <a:cxnSpLocks/>
            <a:stCxn id="25" idx="2"/>
            <a:endCxn id="27" idx="6"/>
          </p:cNvCxnSpPr>
          <p:nvPr/>
        </p:nvCxnSpPr>
        <p:spPr>
          <a:xfrm flipV="1">
            <a:off x="1466632" y="4842293"/>
            <a:ext cx="637846" cy="2491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2B68B3B-7B7F-48DC-AA06-1873F4179045}"/>
              </a:ext>
            </a:extLst>
          </p:cNvPr>
          <p:cNvSpPr txBox="1"/>
          <p:nvPr/>
        </p:nvSpPr>
        <p:spPr>
          <a:xfrm>
            <a:off x="1485958" y="1073725"/>
            <a:ext cx="64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7ECD6884-1845-473A-86BE-20D138CC79B4}"/>
              </a:ext>
            </a:extLst>
          </p:cNvPr>
          <p:cNvSpPr/>
          <p:nvPr/>
        </p:nvSpPr>
        <p:spPr>
          <a:xfrm>
            <a:off x="5530195" y="1312530"/>
            <a:ext cx="1548000" cy="6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7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9D5ADD42-1ED9-4825-815A-04B59D01C4EA}"/>
              </a:ext>
            </a:extLst>
          </p:cNvPr>
          <p:cNvSpPr/>
          <p:nvPr/>
        </p:nvSpPr>
        <p:spPr>
          <a:xfrm>
            <a:off x="5764195" y="2895619"/>
            <a:ext cx="1080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AF9EF873-7B19-4A05-9A2B-A1AE740697B7}"/>
              </a:ext>
            </a:extLst>
          </p:cNvPr>
          <p:cNvCxnSpPr>
            <a:cxnSpLocks/>
            <a:stCxn id="88" idx="2"/>
            <a:endCxn id="93" idx="0"/>
          </p:cNvCxnSpPr>
          <p:nvPr/>
        </p:nvCxnSpPr>
        <p:spPr>
          <a:xfrm>
            <a:off x="6304195" y="1960530"/>
            <a:ext cx="0" cy="93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084120C0-A4D0-426C-B5E0-1263EB844547}"/>
              </a:ext>
            </a:extLst>
          </p:cNvPr>
          <p:cNvCxnSpPr>
            <a:cxnSpLocks/>
            <a:stCxn id="93" idx="2"/>
            <a:endCxn id="125" idx="0"/>
          </p:cNvCxnSpPr>
          <p:nvPr/>
        </p:nvCxnSpPr>
        <p:spPr>
          <a:xfrm flipH="1">
            <a:off x="5228171" y="3543619"/>
            <a:ext cx="1076024" cy="93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9A9FB43-C496-431E-87D4-B83EBDDE9E32}"/>
              </a:ext>
            </a:extLst>
          </p:cNvPr>
          <p:cNvSpPr txBox="1"/>
          <p:nvPr/>
        </p:nvSpPr>
        <p:spPr>
          <a:xfrm>
            <a:off x="6042481" y="229281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52E36F10-2DDA-4315-9A4C-E3A4FC6DD4AF}"/>
              </a:ext>
            </a:extLst>
          </p:cNvPr>
          <p:cNvSpPr/>
          <p:nvPr/>
        </p:nvSpPr>
        <p:spPr>
          <a:xfrm>
            <a:off x="4616171" y="4478709"/>
            <a:ext cx="1224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B207B9CB-8304-418F-8CAC-FCEDB0A999FD}"/>
              </a:ext>
            </a:extLst>
          </p:cNvPr>
          <p:cNvSpPr/>
          <p:nvPr/>
        </p:nvSpPr>
        <p:spPr>
          <a:xfrm>
            <a:off x="6768220" y="4480429"/>
            <a:ext cx="1080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2529280-53CA-46DB-981E-D2F1E7D1A540}"/>
              </a:ext>
            </a:extLst>
          </p:cNvPr>
          <p:cNvCxnSpPr>
            <a:cxnSpLocks/>
            <a:stCxn id="93" idx="2"/>
            <a:endCxn id="126" idx="0"/>
          </p:cNvCxnSpPr>
          <p:nvPr/>
        </p:nvCxnSpPr>
        <p:spPr>
          <a:xfrm>
            <a:off x="6304195" y="3543619"/>
            <a:ext cx="1004025" cy="93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42B401C7-8DB9-47C8-894A-08A1A1B96EC1}"/>
              </a:ext>
            </a:extLst>
          </p:cNvPr>
          <p:cNvSpPr txBox="1"/>
          <p:nvPr/>
        </p:nvSpPr>
        <p:spPr>
          <a:xfrm>
            <a:off x="5448910" y="3905993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5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6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8452A155-43AB-4DA6-9991-C75FF745B5E6}"/>
              </a:ext>
            </a:extLst>
          </p:cNvPr>
          <p:cNvSpPr txBox="1"/>
          <p:nvPr/>
        </p:nvSpPr>
        <p:spPr>
          <a:xfrm>
            <a:off x="6709775" y="390395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6</a:t>
            </a:r>
            <a:endParaRPr lang="zh-CN" altLang="en-US" sz="1200" b="1" dirty="0"/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8272CC83-F4F0-4C03-9B6F-1ED787F8ABFC}"/>
              </a:ext>
            </a:extLst>
          </p:cNvPr>
          <p:cNvGrpSpPr/>
          <p:nvPr/>
        </p:nvGrpSpPr>
        <p:grpSpPr>
          <a:xfrm>
            <a:off x="4533987" y="4478709"/>
            <a:ext cx="470385" cy="648000"/>
            <a:chOff x="1699499" y="1512728"/>
            <a:chExt cx="470385" cy="711200"/>
          </a:xfrm>
        </p:grpSpPr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08BCF546-7020-4C47-B0EC-2D2B2DBF4851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9961ABF-B5E9-47FC-876F-8E42C8A77F6E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9961ABF-B5E9-47FC-876F-8E42C8A77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E7252206-41FF-482A-8D6B-8A4744E5D255}"/>
              </a:ext>
            </a:extLst>
          </p:cNvPr>
          <p:cNvGrpSpPr/>
          <p:nvPr/>
        </p:nvGrpSpPr>
        <p:grpSpPr>
          <a:xfrm>
            <a:off x="6689139" y="4480429"/>
            <a:ext cx="475708" cy="648000"/>
            <a:chOff x="1699499" y="1512728"/>
            <a:chExt cx="475708" cy="711200"/>
          </a:xfrm>
        </p:grpSpPr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1399AE2E-417D-4D65-A325-AE29393F6412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96637DD2-6D52-4FA7-9902-F662CADE9125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475708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96637DD2-6D52-4FA7-9902-F662CADE91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475708" cy="40535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190FC708-ECE1-4DDE-A37F-B7951F8A7B8C}"/>
              </a:ext>
            </a:extLst>
          </p:cNvPr>
          <p:cNvGrpSpPr/>
          <p:nvPr/>
        </p:nvGrpSpPr>
        <p:grpSpPr>
          <a:xfrm>
            <a:off x="5676043" y="2910927"/>
            <a:ext cx="445122" cy="648000"/>
            <a:chOff x="1692606" y="1512728"/>
            <a:chExt cx="445122" cy="711200"/>
          </a:xfrm>
        </p:grpSpPr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A08E4288-BB02-47D7-B89B-ABAF8C24FFD6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3CD0DFC6-C21E-4E22-9F0E-F6C7E2346C66}"/>
                    </a:ext>
                  </a:extLst>
                </p:cNvPr>
                <p:cNvSpPr txBox="1"/>
                <p:nvPr/>
              </p:nvSpPr>
              <p:spPr>
                <a:xfrm>
                  <a:off x="1692606" y="1656960"/>
                  <a:ext cx="445122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3CD0DFC6-C21E-4E22-9F0E-F6C7E2346C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606" y="1656960"/>
                  <a:ext cx="445122" cy="40535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云形 187">
            <a:extLst>
              <a:ext uri="{FF2B5EF4-FFF2-40B4-BE49-F238E27FC236}">
                <a16:creationId xmlns:a16="http://schemas.microsoft.com/office/drawing/2014/main" id="{410A60E4-083C-4E4F-AA63-0D880E495660}"/>
              </a:ext>
            </a:extLst>
          </p:cNvPr>
          <p:cNvSpPr/>
          <p:nvPr/>
        </p:nvSpPr>
        <p:spPr>
          <a:xfrm>
            <a:off x="3734421" y="2791991"/>
            <a:ext cx="1147283" cy="845836"/>
          </a:xfrm>
          <a:prstGeom prst="clou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9C0B731-ADF2-48FA-9D0A-2887A8C358C9}"/>
              </a:ext>
            </a:extLst>
          </p:cNvPr>
          <p:cNvCxnSpPr>
            <a:cxnSpLocks/>
            <a:stCxn id="88" idx="2"/>
            <a:endCxn id="188" idx="3"/>
          </p:cNvCxnSpPr>
          <p:nvPr/>
        </p:nvCxnSpPr>
        <p:spPr>
          <a:xfrm flipH="1">
            <a:off x="4308063" y="1960530"/>
            <a:ext cx="1996132" cy="87982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5D08CDDE-A90C-4FD0-8A2C-12A531F4F440}"/>
              </a:ext>
            </a:extLst>
          </p:cNvPr>
          <p:cNvCxnSpPr>
            <a:cxnSpLocks/>
            <a:stCxn id="88" idx="2"/>
            <a:endCxn id="129" idx="3"/>
          </p:cNvCxnSpPr>
          <p:nvPr/>
        </p:nvCxnSpPr>
        <p:spPr>
          <a:xfrm>
            <a:off x="6304195" y="1960530"/>
            <a:ext cx="1996132" cy="89984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3" name="表格 202">
            <a:extLst>
              <a:ext uri="{FF2B5EF4-FFF2-40B4-BE49-F238E27FC236}">
                <a16:creationId xmlns:a16="http://schemas.microsoft.com/office/drawing/2014/main" id="{8C1C26DE-62AA-4D42-A795-60171485C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84404"/>
              </p:ext>
            </p:extLst>
          </p:nvPr>
        </p:nvGraphicFramePr>
        <p:xfrm>
          <a:off x="8514494" y="1299009"/>
          <a:ext cx="1265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1B3C1ABA-A1A1-43FB-8FE3-74D9CAE221F5}"/>
              </a:ext>
            </a:extLst>
          </p:cNvPr>
          <p:cNvSpPr/>
          <p:nvPr/>
        </p:nvSpPr>
        <p:spPr>
          <a:xfrm>
            <a:off x="8581775" y="1340428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B34717F5-5B38-4C52-871B-F080615D9D03}"/>
              </a:ext>
            </a:extLst>
          </p:cNvPr>
          <p:cNvSpPr/>
          <p:nvPr/>
        </p:nvSpPr>
        <p:spPr>
          <a:xfrm>
            <a:off x="8581775" y="1554049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E1D1F05E-60BE-45E1-85AA-09151DC4A2B3}"/>
              </a:ext>
            </a:extLst>
          </p:cNvPr>
          <p:cNvSpPr/>
          <p:nvPr/>
        </p:nvSpPr>
        <p:spPr>
          <a:xfrm>
            <a:off x="8581775" y="1767670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9" name="云形 128">
            <a:extLst>
              <a:ext uri="{FF2B5EF4-FFF2-40B4-BE49-F238E27FC236}">
                <a16:creationId xmlns:a16="http://schemas.microsoft.com/office/drawing/2014/main" id="{1157AFDB-5573-4A25-A569-570361395AF2}"/>
              </a:ext>
            </a:extLst>
          </p:cNvPr>
          <p:cNvSpPr/>
          <p:nvPr/>
        </p:nvSpPr>
        <p:spPr>
          <a:xfrm>
            <a:off x="7726685" y="2812009"/>
            <a:ext cx="1147283" cy="845836"/>
          </a:xfrm>
          <a:prstGeom prst="clou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对话气泡: 椭圆形 71">
                <a:extLst>
                  <a:ext uri="{FF2B5EF4-FFF2-40B4-BE49-F238E27FC236}">
                    <a16:creationId xmlns:a16="http://schemas.microsoft.com/office/drawing/2014/main" id="{54B8CDDB-9B11-44FB-937A-B73D812DFCB4}"/>
                  </a:ext>
                </a:extLst>
              </p:cNvPr>
              <p:cNvSpPr/>
              <p:nvPr/>
            </p:nvSpPr>
            <p:spPr>
              <a:xfrm>
                <a:off x="2828297" y="4149955"/>
                <a:ext cx="1516432" cy="1210600"/>
              </a:xfrm>
              <a:prstGeom prst="wedgeEllipseCallout">
                <a:avLst>
                  <a:gd name="adj1" fmla="val 63806"/>
                  <a:gd name="adj2" fmla="val 351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由于</a:t>
                </a:r>
                <a:r>
                  <a:rPr lang="zh-CN" altLang="en-US" sz="1400" b="1" dirty="0">
                    <a:solidFill>
                      <a:schemeClr val="tx1"/>
                    </a:solidFill>
                  </a:rPr>
                  <a:t>集合枚举树结构限制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无法加入节点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对话气泡: 椭圆形 71">
                <a:extLst>
                  <a:ext uri="{FF2B5EF4-FFF2-40B4-BE49-F238E27FC236}">
                    <a16:creationId xmlns:a16="http://schemas.microsoft.com/office/drawing/2014/main" id="{54B8CDDB-9B11-44FB-937A-B73D812DF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297" y="4149955"/>
                <a:ext cx="1516432" cy="1210600"/>
              </a:xfrm>
              <a:prstGeom prst="wedgeEllipseCallout">
                <a:avLst>
                  <a:gd name="adj1" fmla="val 63806"/>
                  <a:gd name="adj2" fmla="val 3515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对话气泡: 椭圆形 132">
                <a:extLst>
                  <a:ext uri="{FF2B5EF4-FFF2-40B4-BE49-F238E27FC236}">
                    <a16:creationId xmlns:a16="http://schemas.microsoft.com/office/drawing/2014/main" id="{841E548E-7ABC-4D4D-B78F-37F92549AB4E}"/>
                  </a:ext>
                </a:extLst>
              </p:cNvPr>
              <p:cNvSpPr/>
              <p:nvPr/>
            </p:nvSpPr>
            <p:spPr>
              <a:xfrm>
                <a:off x="8263662" y="4084655"/>
                <a:ext cx="1516432" cy="1210600"/>
              </a:xfrm>
              <a:prstGeom prst="wedgeEllipseCallout">
                <a:avLst>
                  <a:gd name="adj1" fmla="val -74565"/>
                  <a:gd name="adj2" fmla="val 351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216000" rIns="0" bIns="0"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由于节点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400" b="0" dirty="0">
                    <a:solidFill>
                      <a:schemeClr val="tx1"/>
                    </a:solidFill>
                  </a:rPr>
                  <a:t>未通过节点检查，</a:t>
                </a:r>
                <a:r>
                  <a:rPr lang="zh-CN" altLang="en-US" sz="1400" b="1" dirty="0">
                    <a:solidFill>
                      <a:schemeClr val="tx1"/>
                    </a:solidFill>
                  </a:rPr>
                  <a:t>被动</a:t>
                </a:r>
                <a:r>
                  <a:rPr lang="zh-CN" altLang="en-US" sz="1400" b="0" dirty="0">
                    <a:solidFill>
                      <a:schemeClr val="tx1"/>
                    </a:solidFill>
                  </a:rPr>
                  <a:t>的顶点合并剪枝未触发</a:t>
                </a:r>
                <a:endParaRPr lang="en-US" altLang="zh-CN" sz="1400" b="0" dirty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对话气泡: 椭圆形 132">
                <a:extLst>
                  <a:ext uri="{FF2B5EF4-FFF2-40B4-BE49-F238E27FC236}">
                    <a16:creationId xmlns:a16="http://schemas.microsoft.com/office/drawing/2014/main" id="{841E548E-7ABC-4D4D-B78F-37F92549AB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662" y="4084655"/>
                <a:ext cx="1516432" cy="1210600"/>
              </a:xfrm>
              <a:prstGeom prst="wedgeEllipseCallout">
                <a:avLst>
                  <a:gd name="adj1" fmla="val -74565"/>
                  <a:gd name="adj2" fmla="val 3515"/>
                </a:avLst>
              </a:prstGeom>
              <a:blipFill>
                <a:blip r:embed="rId6"/>
                <a:stretch>
                  <a:fillRect b="-19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055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流程图: 接点 230">
            <a:extLst>
              <a:ext uri="{FF2B5EF4-FFF2-40B4-BE49-F238E27FC236}">
                <a16:creationId xmlns:a16="http://schemas.microsoft.com/office/drawing/2014/main" id="{4CB87B22-5FCC-4B86-9F73-5F6FBF118567}"/>
              </a:ext>
            </a:extLst>
          </p:cNvPr>
          <p:cNvSpPr/>
          <p:nvPr/>
        </p:nvSpPr>
        <p:spPr>
          <a:xfrm flipH="1">
            <a:off x="1763252" y="2474692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流程图: 接点 231">
            <a:extLst>
              <a:ext uri="{FF2B5EF4-FFF2-40B4-BE49-F238E27FC236}">
                <a16:creationId xmlns:a16="http://schemas.microsoft.com/office/drawing/2014/main" id="{A7109852-07FD-4DB9-A4DC-CBEB3869224B}"/>
              </a:ext>
            </a:extLst>
          </p:cNvPr>
          <p:cNvSpPr/>
          <p:nvPr/>
        </p:nvSpPr>
        <p:spPr>
          <a:xfrm flipH="1">
            <a:off x="1763252" y="3014692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流程图: 接点 232">
            <a:extLst>
              <a:ext uri="{FF2B5EF4-FFF2-40B4-BE49-F238E27FC236}">
                <a16:creationId xmlns:a16="http://schemas.microsoft.com/office/drawing/2014/main" id="{FB1751CD-1F23-4EB6-8090-E0C55236D52A}"/>
              </a:ext>
            </a:extLst>
          </p:cNvPr>
          <p:cNvSpPr/>
          <p:nvPr/>
        </p:nvSpPr>
        <p:spPr>
          <a:xfrm flipH="1">
            <a:off x="1763252" y="3554692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流程图: 接点 233">
            <a:extLst>
              <a:ext uri="{FF2B5EF4-FFF2-40B4-BE49-F238E27FC236}">
                <a16:creationId xmlns:a16="http://schemas.microsoft.com/office/drawing/2014/main" id="{E42B918E-B5B6-42FB-B677-E4DB99D9110B}"/>
              </a:ext>
            </a:extLst>
          </p:cNvPr>
          <p:cNvSpPr/>
          <p:nvPr/>
        </p:nvSpPr>
        <p:spPr>
          <a:xfrm flipH="1">
            <a:off x="1760364" y="4622892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流程图: 接点 234">
            <a:extLst>
              <a:ext uri="{FF2B5EF4-FFF2-40B4-BE49-F238E27FC236}">
                <a16:creationId xmlns:a16="http://schemas.microsoft.com/office/drawing/2014/main" id="{D6754043-FDD4-409B-A46E-9851AA6A5C94}"/>
              </a:ext>
            </a:extLst>
          </p:cNvPr>
          <p:cNvSpPr/>
          <p:nvPr/>
        </p:nvSpPr>
        <p:spPr>
          <a:xfrm flipH="1">
            <a:off x="1763252" y="1934692"/>
            <a:ext cx="341514" cy="341523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流程图: 接点 235">
            <a:extLst>
              <a:ext uri="{FF2B5EF4-FFF2-40B4-BE49-F238E27FC236}">
                <a16:creationId xmlns:a16="http://schemas.microsoft.com/office/drawing/2014/main" id="{7B61A0AE-232A-47EC-9163-58D068CE85B9}"/>
              </a:ext>
            </a:extLst>
          </p:cNvPr>
          <p:cNvSpPr/>
          <p:nvPr/>
        </p:nvSpPr>
        <p:spPr>
          <a:xfrm flipH="1">
            <a:off x="781004" y="1632017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流程图: 接点 236">
            <a:extLst>
              <a:ext uri="{FF2B5EF4-FFF2-40B4-BE49-F238E27FC236}">
                <a16:creationId xmlns:a16="http://schemas.microsoft.com/office/drawing/2014/main" id="{E00AF725-8808-4BCC-AB58-8362130FF156}"/>
              </a:ext>
            </a:extLst>
          </p:cNvPr>
          <p:cNvSpPr/>
          <p:nvPr/>
        </p:nvSpPr>
        <p:spPr>
          <a:xfrm flipH="1">
            <a:off x="781004" y="2172017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流程图: 接点 237">
            <a:extLst>
              <a:ext uri="{FF2B5EF4-FFF2-40B4-BE49-F238E27FC236}">
                <a16:creationId xmlns:a16="http://schemas.microsoft.com/office/drawing/2014/main" id="{5506CB45-F393-402B-88A9-9F82873846F9}"/>
              </a:ext>
            </a:extLst>
          </p:cNvPr>
          <p:cNvSpPr/>
          <p:nvPr/>
        </p:nvSpPr>
        <p:spPr>
          <a:xfrm flipH="1">
            <a:off x="781004" y="4332017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流程图: 接点 238">
            <a:extLst>
              <a:ext uri="{FF2B5EF4-FFF2-40B4-BE49-F238E27FC236}">
                <a16:creationId xmlns:a16="http://schemas.microsoft.com/office/drawing/2014/main" id="{B6FB5127-D7E2-4FB3-91E6-DAEE5E5DD8AC}"/>
              </a:ext>
            </a:extLst>
          </p:cNvPr>
          <p:cNvSpPr/>
          <p:nvPr/>
        </p:nvSpPr>
        <p:spPr>
          <a:xfrm flipH="1">
            <a:off x="781004" y="4872017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AF9C8481-D1AF-4A44-9D98-082630F49A60}"/>
              </a:ext>
            </a:extLst>
          </p:cNvPr>
          <p:cNvSpPr txBox="1"/>
          <p:nvPr/>
        </p:nvSpPr>
        <p:spPr>
          <a:xfrm flipH="1">
            <a:off x="1724526" y="1895206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FAA0380A-A472-4492-AADF-9C8136D38C64}"/>
              </a:ext>
            </a:extLst>
          </p:cNvPr>
          <p:cNvSpPr txBox="1"/>
          <p:nvPr/>
        </p:nvSpPr>
        <p:spPr>
          <a:xfrm flipH="1">
            <a:off x="1724526" y="2435206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1DC0A2C6-3642-4DF6-90EA-36AA869654D2}"/>
              </a:ext>
            </a:extLst>
          </p:cNvPr>
          <p:cNvSpPr txBox="1"/>
          <p:nvPr/>
        </p:nvSpPr>
        <p:spPr>
          <a:xfrm flipH="1">
            <a:off x="1724526" y="2975206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98190BE6-CD58-415D-9B89-419EB1FE5321}"/>
              </a:ext>
            </a:extLst>
          </p:cNvPr>
          <p:cNvSpPr txBox="1"/>
          <p:nvPr/>
        </p:nvSpPr>
        <p:spPr>
          <a:xfrm flipH="1">
            <a:off x="1724526" y="3515206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DD675C60-13D5-4DE0-B682-94F55CACCC97}"/>
              </a:ext>
            </a:extLst>
          </p:cNvPr>
          <p:cNvSpPr txBox="1"/>
          <p:nvPr/>
        </p:nvSpPr>
        <p:spPr>
          <a:xfrm flipH="1">
            <a:off x="1724526" y="4055206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45" name="流程图: 接点 244">
            <a:extLst>
              <a:ext uri="{FF2B5EF4-FFF2-40B4-BE49-F238E27FC236}">
                <a16:creationId xmlns:a16="http://schemas.microsoft.com/office/drawing/2014/main" id="{FB5FEA26-BA4C-4F92-A424-F9F04CE8A75C}"/>
              </a:ext>
            </a:extLst>
          </p:cNvPr>
          <p:cNvSpPr/>
          <p:nvPr/>
        </p:nvSpPr>
        <p:spPr>
          <a:xfrm flipH="1">
            <a:off x="1763252" y="4094692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2F69FB4A-EBC1-4567-AD47-204AA854494D}"/>
              </a:ext>
            </a:extLst>
          </p:cNvPr>
          <p:cNvSpPr txBox="1"/>
          <p:nvPr/>
        </p:nvSpPr>
        <p:spPr>
          <a:xfrm flipH="1">
            <a:off x="764102" y="159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6B03D5BD-BCF0-426A-B41D-2FCD3D4226B7}"/>
              </a:ext>
            </a:extLst>
          </p:cNvPr>
          <p:cNvSpPr txBox="1"/>
          <p:nvPr/>
        </p:nvSpPr>
        <p:spPr>
          <a:xfrm flipH="1">
            <a:off x="764102" y="213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6CD0B957-E67D-4A31-B2DC-0A46D681FF6A}"/>
              </a:ext>
            </a:extLst>
          </p:cNvPr>
          <p:cNvSpPr txBox="1"/>
          <p:nvPr/>
        </p:nvSpPr>
        <p:spPr>
          <a:xfrm flipH="1">
            <a:off x="764102" y="267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249" name="流程图: 接点 248">
            <a:extLst>
              <a:ext uri="{FF2B5EF4-FFF2-40B4-BE49-F238E27FC236}">
                <a16:creationId xmlns:a16="http://schemas.microsoft.com/office/drawing/2014/main" id="{1DCB3431-E06F-459F-A4E8-85CBF06947A0}"/>
              </a:ext>
            </a:extLst>
          </p:cNvPr>
          <p:cNvSpPr/>
          <p:nvPr/>
        </p:nvSpPr>
        <p:spPr>
          <a:xfrm flipH="1">
            <a:off x="781004" y="2712079"/>
            <a:ext cx="341514" cy="342057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BEE97DC7-C0A3-42D6-BF96-FE8F0C0ABA3F}"/>
              </a:ext>
            </a:extLst>
          </p:cNvPr>
          <p:cNvSpPr txBox="1"/>
          <p:nvPr/>
        </p:nvSpPr>
        <p:spPr>
          <a:xfrm flipH="1">
            <a:off x="764102" y="321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251" name="流程图: 接点 250">
            <a:extLst>
              <a:ext uri="{FF2B5EF4-FFF2-40B4-BE49-F238E27FC236}">
                <a16:creationId xmlns:a16="http://schemas.microsoft.com/office/drawing/2014/main" id="{6BF8C598-246C-4FC8-9219-CEB8B92CDE27}"/>
              </a:ext>
            </a:extLst>
          </p:cNvPr>
          <p:cNvSpPr/>
          <p:nvPr/>
        </p:nvSpPr>
        <p:spPr>
          <a:xfrm flipH="1">
            <a:off x="781004" y="3252017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7C17E3FD-EBCA-4F1C-8DF4-434950141D48}"/>
              </a:ext>
            </a:extLst>
          </p:cNvPr>
          <p:cNvSpPr txBox="1"/>
          <p:nvPr/>
        </p:nvSpPr>
        <p:spPr>
          <a:xfrm flipH="1">
            <a:off x="764102" y="375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53" name="流程图: 接点 252">
            <a:extLst>
              <a:ext uri="{FF2B5EF4-FFF2-40B4-BE49-F238E27FC236}">
                <a16:creationId xmlns:a16="http://schemas.microsoft.com/office/drawing/2014/main" id="{7F60714C-D049-4899-83CA-E51FE68A96BA}"/>
              </a:ext>
            </a:extLst>
          </p:cNvPr>
          <p:cNvSpPr/>
          <p:nvPr/>
        </p:nvSpPr>
        <p:spPr>
          <a:xfrm flipH="1">
            <a:off x="781004" y="3792017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6127718D-99A1-46D2-87C2-F5D19F3DEA29}"/>
              </a:ext>
            </a:extLst>
          </p:cNvPr>
          <p:cNvSpPr txBox="1"/>
          <p:nvPr/>
        </p:nvSpPr>
        <p:spPr>
          <a:xfrm flipH="1">
            <a:off x="764102" y="429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</a:t>
            </a:r>
            <a:r>
              <a:rPr lang="en-US" altLang="zh-CN" baseline="-25000"/>
              <a:t>6</a:t>
            </a:r>
            <a:endParaRPr lang="zh-CN" altLang="en-US" dirty="0"/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0DC348B5-5938-4ECB-BEFD-CD7F3440F5E7}"/>
              </a:ext>
            </a:extLst>
          </p:cNvPr>
          <p:cNvSpPr txBox="1"/>
          <p:nvPr/>
        </p:nvSpPr>
        <p:spPr>
          <a:xfrm flipH="1">
            <a:off x="764102" y="4832531"/>
            <a:ext cx="4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42EACD00-2B0B-4A68-A6A9-A67E9E26DD91}"/>
              </a:ext>
            </a:extLst>
          </p:cNvPr>
          <p:cNvSpPr txBox="1"/>
          <p:nvPr/>
        </p:nvSpPr>
        <p:spPr>
          <a:xfrm flipH="1">
            <a:off x="1763252" y="4583406"/>
            <a:ext cx="37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C4D1DC48-7A8F-45F5-A2CE-1B70F66F4EEC}"/>
              </a:ext>
            </a:extLst>
          </p:cNvPr>
          <p:cNvCxnSpPr>
            <a:cxnSpLocks/>
            <a:stCxn id="236" idx="2"/>
            <a:endCxn id="235" idx="6"/>
          </p:cNvCxnSpPr>
          <p:nvPr/>
        </p:nvCxnSpPr>
        <p:spPr>
          <a:xfrm>
            <a:off x="1122518" y="1802779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E55FF04F-40D5-4EF8-AE4E-DC14DC5C0D3E}"/>
              </a:ext>
            </a:extLst>
          </p:cNvPr>
          <p:cNvCxnSpPr>
            <a:cxnSpLocks/>
            <a:stCxn id="236" idx="2"/>
            <a:endCxn id="232" idx="6"/>
          </p:cNvCxnSpPr>
          <p:nvPr/>
        </p:nvCxnSpPr>
        <p:spPr>
          <a:xfrm>
            <a:off x="1122518" y="1802779"/>
            <a:ext cx="640734" cy="138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2E7492D2-1DD7-4BDE-BB52-6EE62EBD6887}"/>
              </a:ext>
            </a:extLst>
          </p:cNvPr>
          <p:cNvCxnSpPr>
            <a:cxnSpLocks/>
            <a:stCxn id="237" idx="2"/>
            <a:endCxn id="235" idx="6"/>
          </p:cNvCxnSpPr>
          <p:nvPr/>
        </p:nvCxnSpPr>
        <p:spPr>
          <a:xfrm flipV="1">
            <a:off x="1122518" y="2105454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61D85172-A132-4195-8F9D-13CFA5AA3300}"/>
              </a:ext>
            </a:extLst>
          </p:cNvPr>
          <p:cNvCxnSpPr>
            <a:cxnSpLocks/>
            <a:stCxn id="237" idx="2"/>
            <a:endCxn id="232" idx="6"/>
          </p:cNvCxnSpPr>
          <p:nvPr/>
        </p:nvCxnSpPr>
        <p:spPr>
          <a:xfrm>
            <a:off x="1122518" y="2342779"/>
            <a:ext cx="640734" cy="84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252896BF-E164-412F-8E5C-88C51CA1E838}"/>
              </a:ext>
            </a:extLst>
          </p:cNvPr>
          <p:cNvCxnSpPr>
            <a:cxnSpLocks/>
            <a:stCxn id="249" idx="2"/>
            <a:endCxn id="233" idx="6"/>
          </p:cNvCxnSpPr>
          <p:nvPr/>
        </p:nvCxnSpPr>
        <p:spPr>
          <a:xfrm>
            <a:off x="1122518" y="2883100"/>
            <a:ext cx="640734" cy="84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26110625-B56C-4AF2-83EE-BE311E5A0D1B}"/>
              </a:ext>
            </a:extLst>
          </p:cNvPr>
          <p:cNvCxnSpPr>
            <a:cxnSpLocks/>
            <a:stCxn id="253" idx="2"/>
            <a:endCxn id="232" idx="6"/>
          </p:cNvCxnSpPr>
          <p:nvPr/>
        </p:nvCxnSpPr>
        <p:spPr>
          <a:xfrm flipV="1">
            <a:off x="1122518" y="3185454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6FECC6FC-49D1-49ED-9B4C-2DAB873AD27B}"/>
              </a:ext>
            </a:extLst>
          </p:cNvPr>
          <p:cNvCxnSpPr>
            <a:cxnSpLocks/>
            <a:stCxn id="249" idx="2"/>
            <a:endCxn id="231" idx="6"/>
          </p:cNvCxnSpPr>
          <p:nvPr/>
        </p:nvCxnSpPr>
        <p:spPr>
          <a:xfrm flipV="1">
            <a:off x="1122518" y="2645446"/>
            <a:ext cx="640734" cy="23765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D2FDCF11-BA71-4A60-95D5-EC7C46CD7B0A}"/>
              </a:ext>
            </a:extLst>
          </p:cNvPr>
          <p:cNvCxnSpPr>
            <a:cxnSpLocks/>
            <a:stCxn id="251" idx="2"/>
            <a:endCxn id="231" idx="6"/>
          </p:cNvCxnSpPr>
          <p:nvPr/>
        </p:nvCxnSpPr>
        <p:spPr>
          <a:xfrm flipV="1">
            <a:off x="1122518" y="2645454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6347F062-4C9F-479F-ADDD-057CD03DE67A}"/>
              </a:ext>
            </a:extLst>
          </p:cNvPr>
          <p:cNvCxnSpPr>
            <a:cxnSpLocks/>
            <a:stCxn id="253" idx="2"/>
            <a:endCxn id="231" idx="6"/>
          </p:cNvCxnSpPr>
          <p:nvPr/>
        </p:nvCxnSpPr>
        <p:spPr>
          <a:xfrm flipV="1">
            <a:off x="1122518" y="2645454"/>
            <a:ext cx="640734" cy="131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E8DAA4B7-DAF1-4E01-890E-F9939EB1D29D}"/>
              </a:ext>
            </a:extLst>
          </p:cNvPr>
          <p:cNvCxnSpPr>
            <a:cxnSpLocks/>
            <a:stCxn id="253" idx="2"/>
            <a:endCxn id="232" idx="6"/>
          </p:cNvCxnSpPr>
          <p:nvPr/>
        </p:nvCxnSpPr>
        <p:spPr>
          <a:xfrm flipV="1">
            <a:off x="1122518" y="3185454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CD0B68D5-4E8A-40D5-8855-D04D6DD27C1D}"/>
              </a:ext>
            </a:extLst>
          </p:cNvPr>
          <p:cNvCxnSpPr>
            <a:cxnSpLocks/>
            <a:stCxn id="236" idx="2"/>
            <a:endCxn id="233" idx="6"/>
          </p:cNvCxnSpPr>
          <p:nvPr/>
        </p:nvCxnSpPr>
        <p:spPr>
          <a:xfrm>
            <a:off x="1122518" y="1802779"/>
            <a:ext cx="640734" cy="1922675"/>
          </a:xfrm>
          <a:prstGeom prst="line">
            <a:avLst/>
          </a:prstGeom>
          <a:noFill/>
          <a:ln w="19050">
            <a:solidFill>
              <a:srgbClr val="000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8" name="直接连接符 267">
            <a:extLst>
              <a:ext uri="{FF2B5EF4-FFF2-40B4-BE49-F238E27FC236}">
                <a16:creationId xmlns:a16="http://schemas.microsoft.com/office/drawing/2014/main" id="{07BEB507-D330-4901-AFD5-5C49DE2FB2AD}"/>
              </a:ext>
            </a:extLst>
          </p:cNvPr>
          <p:cNvCxnSpPr>
            <a:cxnSpLocks/>
            <a:stCxn id="237" idx="2"/>
            <a:endCxn id="233" idx="6"/>
          </p:cNvCxnSpPr>
          <p:nvPr/>
        </p:nvCxnSpPr>
        <p:spPr>
          <a:xfrm>
            <a:off x="1122518" y="2342779"/>
            <a:ext cx="640734" cy="138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62377D28-5101-4D8D-B25A-64A98493046B}"/>
              </a:ext>
            </a:extLst>
          </p:cNvPr>
          <p:cNvCxnSpPr>
            <a:cxnSpLocks/>
            <a:stCxn id="253" idx="2"/>
            <a:endCxn id="233" idx="6"/>
          </p:cNvCxnSpPr>
          <p:nvPr/>
        </p:nvCxnSpPr>
        <p:spPr>
          <a:xfrm flipV="1">
            <a:off x="1122518" y="3725454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435C8F11-68A8-40A6-953A-CF22730DF894}"/>
              </a:ext>
            </a:extLst>
          </p:cNvPr>
          <p:cNvCxnSpPr>
            <a:cxnSpLocks/>
            <a:stCxn id="249" idx="2"/>
            <a:endCxn id="245" idx="6"/>
          </p:cNvCxnSpPr>
          <p:nvPr/>
        </p:nvCxnSpPr>
        <p:spPr>
          <a:xfrm>
            <a:off x="1122518" y="2883100"/>
            <a:ext cx="640734" cy="138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28E24E1A-6CCC-4448-AEF5-20847B0F45F2}"/>
              </a:ext>
            </a:extLst>
          </p:cNvPr>
          <p:cNvCxnSpPr>
            <a:cxnSpLocks/>
            <a:stCxn id="253" idx="2"/>
            <a:endCxn id="245" idx="6"/>
          </p:cNvCxnSpPr>
          <p:nvPr/>
        </p:nvCxnSpPr>
        <p:spPr>
          <a:xfrm>
            <a:off x="1122518" y="3962779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E4CDBF30-E8DB-4857-889A-9822D1BDFD50}"/>
              </a:ext>
            </a:extLst>
          </p:cNvPr>
          <p:cNvCxnSpPr>
            <a:cxnSpLocks/>
            <a:stCxn id="249" idx="2"/>
            <a:endCxn id="234" idx="6"/>
          </p:cNvCxnSpPr>
          <p:nvPr/>
        </p:nvCxnSpPr>
        <p:spPr>
          <a:xfrm>
            <a:off x="1122518" y="2883100"/>
            <a:ext cx="637846" cy="19105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2A8D528B-9E6C-4AC6-95DE-26CE28F9CF2E}"/>
              </a:ext>
            </a:extLst>
          </p:cNvPr>
          <p:cNvCxnSpPr>
            <a:cxnSpLocks/>
            <a:stCxn id="253" idx="2"/>
            <a:endCxn id="234" idx="6"/>
          </p:cNvCxnSpPr>
          <p:nvPr/>
        </p:nvCxnSpPr>
        <p:spPr>
          <a:xfrm>
            <a:off x="1122518" y="3962779"/>
            <a:ext cx="637846" cy="8308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文本框 273">
            <a:extLst>
              <a:ext uri="{FF2B5EF4-FFF2-40B4-BE49-F238E27FC236}">
                <a16:creationId xmlns:a16="http://schemas.microsoft.com/office/drawing/2014/main" id="{713B2790-5483-4215-AC36-DBBE6008DB38}"/>
              </a:ext>
            </a:extLst>
          </p:cNvPr>
          <p:cNvSpPr txBox="1"/>
          <p:nvPr/>
        </p:nvSpPr>
        <p:spPr>
          <a:xfrm>
            <a:off x="1141844" y="1025086"/>
            <a:ext cx="64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cxnSp>
        <p:nvCxnSpPr>
          <p:cNvPr id="275" name="直接连接符 274">
            <a:extLst>
              <a:ext uri="{FF2B5EF4-FFF2-40B4-BE49-F238E27FC236}">
                <a16:creationId xmlns:a16="http://schemas.microsoft.com/office/drawing/2014/main" id="{71F22F0D-45D4-4443-B4F6-4EBADA04D6E1}"/>
              </a:ext>
            </a:extLst>
          </p:cNvPr>
          <p:cNvCxnSpPr>
            <a:cxnSpLocks/>
            <a:stCxn id="238" idx="2"/>
            <a:endCxn id="235" idx="6"/>
          </p:cNvCxnSpPr>
          <p:nvPr/>
        </p:nvCxnSpPr>
        <p:spPr>
          <a:xfrm flipV="1">
            <a:off x="1122518" y="2105454"/>
            <a:ext cx="640734" cy="239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5E3D3CE8-38CF-4FCC-8456-EBB1C551BD48}"/>
              </a:ext>
            </a:extLst>
          </p:cNvPr>
          <p:cNvCxnSpPr>
            <a:cxnSpLocks/>
            <a:stCxn id="239" idx="2"/>
            <a:endCxn id="235" idx="6"/>
          </p:cNvCxnSpPr>
          <p:nvPr/>
        </p:nvCxnSpPr>
        <p:spPr>
          <a:xfrm flipV="1">
            <a:off x="1122518" y="2105454"/>
            <a:ext cx="640734" cy="29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直接连接符 276">
            <a:extLst>
              <a:ext uri="{FF2B5EF4-FFF2-40B4-BE49-F238E27FC236}">
                <a16:creationId xmlns:a16="http://schemas.microsoft.com/office/drawing/2014/main" id="{FBF9F5E0-9C3B-4844-849B-C1035BF67469}"/>
              </a:ext>
            </a:extLst>
          </p:cNvPr>
          <p:cNvCxnSpPr>
            <a:cxnSpLocks/>
            <a:stCxn id="238" idx="2"/>
            <a:endCxn id="231" idx="6"/>
          </p:cNvCxnSpPr>
          <p:nvPr/>
        </p:nvCxnSpPr>
        <p:spPr>
          <a:xfrm flipV="1">
            <a:off x="1122518" y="2645454"/>
            <a:ext cx="640734" cy="185732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直接连接符 277">
            <a:extLst>
              <a:ext uri="{FF2B5EF4-FFF2-40B4-BE49-F238E27FC236}">
                <a16:creationId xmlns:a16="http://schemas.microsoft.com/office/drawing/2014/main" id="{577A764A-5052-43C2-ACE2-7D63DABCB97C}"/>
              </a:ext>
            </a:extLst>
          </p:cNvPr>
          <p:cNvCxnSpPr>
            <a:cxnSpLocks/>
            <a:endCxn id="231" idx="6"/>
          </p:cNvCxnSpPr>
          <p:nvPr/>
        </p:nvCxnSpPr>
        <p:spPr>
          <a:xfrm flipV="1">
            <a:off x="1122518" y="2645446"/>
            <a:ext cx="640734" cy="2416110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直接连接符 278">
            <a:extLst>
              <a:ext uri="{FF2B5EF4-FFF2-40B4-BE49-F238E27FC236}">
                <a16:creationId xmlns:a16="http://schemas.microsoft.com/office/drawing/2014/main" id="{68443CDC-FC83-43D7-9AF1-A638BB972E7C}"/>
              </a:ext>
            </a:extLst>
          </p:cNvPr>
          <p:cNvCxnSpPr>
            <a:cxnSpLocks/>
            <a:stCxn id="239" idx="2"/>
            <a:endCxn id="234" idx="6"/>
          </p:cNvCxnSpPr>
          <p:nvPr/>
        </p:nvCxnSpPr>
        <p:spPr>
          <a:xfrm flipV="1">
            <a:off x="1122518" y="4793654"/>
            <a:ext cx="637846" cy="24912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67D5773-F2F7-445A-8DFC-CEAEAE933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442786"/>
              </p:ext>
            </p:extLst>
          </p:nvPr>
        </p:nvGraphicFramePr>
        <p:xfrm>
          <a:off x="9594010" y="1030611"/>
          <a:ext cx="2329480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480">
                  <a:extLst>
                    <a:ext uri="{9D8B030D-6E8A-4147-A177-3AD203B41FA5}">
                      <a16:colId xmlns:a16="http://schemas.microsoft.com/office/drawing/2014/main" val="40989126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3649563167"/>
                    </a:ext>
                  </a:extLst>
                </a:gridCol>
              </a:tblGrid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根节点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918420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极大二分团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9055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重复二分团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009194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被剪枝的重复二分团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81100"/>
                  </a:ext>
                </a:extLst>
              </a:tr>
            </a:tbl>
          </a:graphicData>
        </a:graphic>
      </p:graphicFrame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0762D64F-6F07-4324-84BA-BE1EAAF94A24}"/>
              </a:ext>
            </a:extLst>
          </p:cNvPr>
          <p:cNvSpPr/>
          <p:nvPr/>
        </p:nvSpPr>
        <p:spPr>
          <a:xfrm>
            <a:off x="6418556" y="1370348"/>
            <a:ext cx="341523" cy="341523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EAF06778-61FA-4DD8-976A-E255F69825E4}"/>
              </a:ext>
            </a:extLst>
          </p:cNvPr>
          <p:cNvSpPr/>
          <p:nvPr/>
        </p:nvSpPr>
        <p:spPr>
          <a:xfrm>
            <a:off x="3178556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5721EAD5-7FAD-4697-BAE4-DD1EC68935C8}"/>
              </a:ext>
            </a:extLst>
          </p:cNvPr>
          <p:cNvSpPr/>
          <p:nvPr/>
        </p:nvSpPr>
        <p:spPr>
          <a:xfrm>
            <a:off x="6058240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7CC45255-8C43-43AD-9F47-3A98A8C4AB25}"/>
              </a:ext>
            </a:extLst>
          </p:cNvPr>
          <p:cNvSpPr/>
          <p:nvPr/>
        </p:nvSpPr>
        <p:spPr>
          <a:xfrm>
            <a:off x="4322486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A8443C4E-324B-4A16-91AE-450134A5870E}"/>
              </a:ext>
            </a:extLst>
          </p:cNvPr>
          <p:cNvSpPr/>
          <p:nvPr/>
        </p:nvSpPr>
        <p:spPr>
          <a:xfrm>
            <a:off x="6760079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82DD6F40-7B18-4359-AE78-CDFF3513BF7B}"/>
              </a:ext>
            </a:extLst>
          </p:cNvPr>
          <p:cNvSpPr/>
          <p:nvPr/>
        </p:nvSpPr>
        <p:spPr>
          <a:xfrm>
            <a:off x="9655871" y="24735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DB491A3-1EDC-486E-9F8B-4B5A255DCF99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 flipH="1">
            <a:off x="4493248" y="1711871"/>
            <a:ext cx="2096070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31C5FA0-A951-41D8-87E4-452DB2863325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>
            <a:off x="6589318" y="1711871"/>
            <a:ext cx="341523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20A154F-1658-4895-8890-4A2753B85935}"/>
              </a:ext>
            </a:extLst>
          </p:cNvPr>
          <p:cNvCxnSpPr>
            <a:cxnSpLocks/>
            <a:stCxn id="3" idx="4"/>
            <a:endCxn id="18" idx="0"/>
          </p:cNvCxnSpPr>
          <p:nvPr/>
        </p:nvCxnSpPr>
        <p:spPr>
          <a:xfrm>
            <a:off x="6589318" y="1711871"/>
            <a:ext cx="1753598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3C6787E-FD9E-4565-80FF-4E2D9B299372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>
            <a:off x="6589318" y="1711871"/>
            <a:ext cx="3237315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F6440B2-76DC-4924-98BE-1EF08A7A1C22}"/>
              </a:ext>
            </a:extLst>
          </p:cNvPr>
          <p:cNvCxnSpPr>
            <a:cxnSpLocks/>
            <a:stCxn id="3" idx="4"/>
            <a:endCxn id="89" idx="0"/>
          </p:cNvCxnSpPr>
          <p:nvPr/>
        </p:nvCxnSpPr>
        <p:spPr>
          <a:xfrm>
            <a:off x="6589318" y="1711871"/>
            <a:ext cx="3957149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9E2EBA38-81B7-483A-BC9F-61410BFF49C9}"/>
              </a:ext>
            </a:extLst>
          </p:cNvPr>
          <p:cNvSpPr/>
          <p:nvPr/>
        </p:nvSpPr>
        <p:spPr>
          <a:xfrm>
            <a:off x="6778240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3DA993D-2380-423E-A8DA-FCD971F9FA80}"/>
              </a:ext>
            </a:extLst>
          </p:cNvPr>
          <p:cNvSpPr txBox="1"/>
          <p:nvPr/>
        </p:nvSpPr>
        <p:spPr>
          <a:xfrm>
            <a:off x="5149145" y="1956472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1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AAF032-4E25-473F-9533-40353C044F1D}"/>
              </a:ext>
            </a:extLst>
          </p:cNvPr>
          <p:cNvSpPr txBox="1"/>
          <p:nvPr/>
        </p:nvSpPr>
        <p:spPr>
          <a:xfrm>
            <a:off x="6601589" y="1955079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3EEC124-DA40-46EA-BE15-F5FF5080B4CE}"/>
              </a:ext>
            </a:extLst>
          </p:cNvPr>
          <p:cNvSpPr txBox="1"/>
          <p:nvPr/>
        </p:nvSpPr>
        <p:spPr>
          <a:xfrm>
            <a:off x="7841613" y="195230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4</a:t>
            </a:r>
            <a:endParaRPr lang="zh-CN" altLang="en-US" b="1" dirty="0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AE7FC424-FB19-457E-A82F-A730ACE205A0}"/>
              </a:ext>
            </a:extLst>
          </p:cNvPr>
          <p:cNvSpPr/>
          <p:nvPr/>
        </p:nvSpPr>
        <p:spPr>
          <a:xfrm>
            <a:off x="8172154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2EA30F55-DB7C-4517-AB6C-701E9958D13D}"/>
              </a:ext>
            </a:extLst>
          </p:cNvPr>
          <p:cNvSpPr/>
          <p:nvPr/>
        </p:nvSpPr>
        <p:spPr>
          <a:xfrm>
            <a:off x="3898603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88B173A9-5198-4EDA-A407-1E7843241C21}"/>
              </a:ext>
            </a:extLst>
          </p:cNvPr>
          <p:cNvSpPr/>
          <p:nvPr/>
        </p:nvSpPr>
        <p:spPr>
          <a:xfrm>
            <a:off x="461865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9F73E872-4A81-44D7-BAB2-09831D34AE5A}"/>
              </a:ext>
            </a:extLst>
          </p:cNvPr>
          <p:cNvSpPr/>
          <p:nvPr/>
        </p:nvSpPr>
        <p:spPr>
          <a:xfrm>
            <a:off x="893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B3C75D73-4A7B-443E-A3B1-A8FCB38B1F29}"/>
              </a:ext>
            </a:extLst>
          </p:cNvPr>
          <p:cNvSpPr/>
          <p:nvPr/>
        </p:nvSpPr>
        <p:spPr>
          <a:xfrm>
            <a:off x="965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85B0F6D-A361-499B-9581-3730DFB2808E}"/>
              </a:ext>
            </a:extLst>
          </p:cNvPr>
          <p:cNvCxnSpPr>
            <a:cxnSpLocks/>
            <a:stCxn id="3" idx="4"/>
            <a:endCxn id="34" idx="0"/>
          </p:cNvCxnSpPr>
          <p:nvPr/>
        </p:nvCxnSpPr>
        <p:spPr>
          <a:xfrm>
            <a:off x="6589318" y="1711871"/>
            <a:ext cx="2514946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6C933D2-26F3-40B1-B6D3-F79DAAC54C58}"/>
              </a:ext>
            </a:extLst>
          </p:cNvPr>
          <p:cNvCxnSpPr>
            <a:cxnSpLocks/>
            <a:stCxn id="6" idx="4"/>
            <a:endCxn id="4" idx="0"/>
          </p:cNvCxnSpPr>
          <p:nvPr/>
        </p:nvCxnSpPr>
        <p:spPr>
          <a:xfrm flipH="1">
            <a:off x="3349318" y="2815043"/>
            <a:ext cx="1143930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BB77F96-E96B-408E-AD54-BD06A10C947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069365" y="2815043"/>
            <a:ext cx="423883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AFBF10D-B8C6-4347-9C7D-51BE9D180891}"/>
              </a:ext>
            </a:extLst>
          </p:cNvPr>
          <p:cNvCxnSpPr>
            <a:cxnSpLocks/>
            <a:stCxn id="6" idx="4"/>
            <a:endCxn id="20" idx="0"/>
          </p:cNvCxnSpPr>
          <p:nvPr/>
        </p:nvCxnSpPr>
        <p:spPr>
          <a:xfrm>
            <a:off x="4493248" y="2815043"/>
            <a:ext cx="296164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8FDF867-9DB3-4829-AD08-D21E44B24AEA}"/>
              </a:ext>
            </a:extLst>
          </p:cNvPr>
          <p:cNvCxnSpPr>
            <a:cxnSpLocks/>
            <a:stCxn id="6" idx="4"/>
            <a:endCxn id="88" idx="0"/>
          </p:cNvCxnSpPr>
          <p:nvPr/>
        </p:nvCxnSpPr>
        <p:spPr>
          <a:xfrm>
            <a:off x="4493248" y="2815043"/>
            <a:ext cx="1015754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575C6D6-7432-4282-82A3-8672F07D4A5E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flipH="1">
            <a:off x="6229002" y="2815043"/>
            <a:ext cx="701839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69B5F2F-9208-42E9-B83A-DA5E5A7F120B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6930841" y="2815043"/>
            <a:ext cx="1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3B26759-2FD4-4B1B-A68F-1C0DD64DC278}"/>
              </a:ext>
            </a:extLst>
          </p:cNvPr>
          <p:cNvCxnSpPr>
            <a:cxnSpLocks/>
            <a:stCxn id="18" idx="4"/>
            <a:endCxn id="21" idx="0"/>
          </p:cNvCxnSpPr>
          <p:nvPr/>
        </p:nvCxnSpPr>
        <p:spPr>
          <a:xfrm>
            <a:off x="8342916" y="2815043"/>
            <a:ext cx="766086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D4E30B1-07BC-4A29-B6ED-9012C4237B11}"/>
              </a:ext>
            </a:extLst>
          </p:cNvPr>
          <p:cNvCxnSpPr>
            <a:cxnSpLocks/>
            <a:stCxn id="18" idx="4"/>
            <a:endCxn id="22" idx="0"/>
          </p:cNvCxnSpPr>
          <p:nvPr/>
        </p:nvCxnSpPr>
        <p:spPr>
          <a:xfrm>
            <a:off x="8342916" y="2815043"/>
            <a:ext cx="1486086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EE101B06-2771-4E2D-9BA4-AC1CBE792038}"/>
              </a:ext>
            </a:extLst>
          </p:cNvPr>
          <p:cNvSpPr txBox="1"/>
          <p:nvPr/>
        </p:nvSpPr>
        <p:spPr>
          <a:xfrm>
            <a:off x="3664766" y="3017120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47D75F7-7D98-4769-A8FE-53C9AD3A1DB7}"/>
              </a:ext>
            </a:extLst>
          </p:cNvPr>
          <p:cNvSpPr txBox="1"/>
          <p:nvPr/>
        </p:nvSpPr>
        <p:spPr>
          <a:xfrm>
            <a:off x="4765003" y="3011408"/>
            <a:ext cx="659155" cy="40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 </a:t>
            </a:r>
          </a:p>
          <a:p>
            <a:pPr>
              <a:lnSpc>
                <a:spcPts val="1200"/>
              </a:lnSpc>
            </a:pPr>
            <a:r>
              <a:rPr lang="en-US" altLang="zh-CN" sz="1400" b="1" dirty="0"/>
              <a:t>    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06994229-39E5-4A5F-AB36-B90E206FFC08}"/>
              </a:ext>
            </a:extLst>
          </p:cNvPr>
          <p:cNvSpPr/>
          <p:nvPr/>
        </p:nvSpPr>
        <p:spPr>
          <a:xfrm>
            <a:off x="8933502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9C905B0F-66EA-428F-85A1-2D19B51D2D71}"/>
              </a:ext>
            </a:extLst>
          </p:cNvPr>
          <p:cNvSpPr/>
          <p:nvPr/>
        </p:nvSpPr>
        <p:spPr>
          <a:xfrm>
            <a:off x="1109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FEB7466-682C-46ED-94C9-1F7F3986E875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>
            <a:off x="9104264" y="2815043"/>
            <a:ext cx="2164738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DB796BBC-E5DB-4211-A999-87CD5EA532C7}"/>
              </a:ext>
            </a:extLst>
          </p:cNvPr>
          <p:cNvSpPr/>
          <p:nvPr/>
        </p:nvSpPr>
        <p:spPr>
          <a:xfrm>
            <a:off x="9637141" y="1710309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661407E6-7677-495A-9D66-754812AEB7AD}"/>
              </a:ext>
            </a:extLst>
          </p:cNvPr>
          <p:cNvSpPr/>
          <p:nvPr/>
        </p:nvSpPr>
        <p:spPr>
          <a:xfrm>
            <a:off x="9637141" y="1408620"/>
            <a:ext cx="155273" cy="155273"/>
          </a:xfrm>
          <a:prstGeom prst="flowChartConnector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1F736A3A-307B-4D6C-BD6B-CF4FAC3C04E1}"/>
              </a:ext>
            </a:extLst>
          </p:cNvPr>
          <p:cNvSpPr/>
          <p:nvPr/>
        </p:nvSpPr>
        <p:spPr>
          <a:xfrm>
            <a:off x="9634121" y="1101872"/>
            <a:ext cx="155273" cy="155273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45ACC4A2-71EE-4BB4-ABFD-01B0020FC1CF}"/>
              </a:ext>
            </a:extLst>
          </p:cNvPr>
          <p:cNvSpPr/>
          <p:nvPr/>
        </p:nvSpPr>
        <p:spPr>
          <a:xfrm>
            <a:off x="5338240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9" name="流程图: 接点 88">
            <a:extLst>
              <a:ext uri="{FF2B5EF4-FFF2-40B4-BE49-F238E27FC236}">
                <a16:creationId xmlns:a16="http://schemas.microsoft.com/office/drawing/2014/main" id="{20658E69-CAF5-402D-B6FB-3151227FB7E5}"/>
              </a:ext>
            </a:extLst>
          </p:cNvPr>
          <p:cNvSpPr/>
          <p:nvPr/>
        </p:nvSpPr>
        <p:spPr>
          <a:xfrm>
            <a:off x="10375705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z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0" name="文本框 189">
            <a:extLst>
              <a:ext uri="{FF2B5EF4-FFF2-40B4-BE49-F238E27FC236}">
                <a16:creationId xmlns:a16="http://schemas.microsoft.com/office/drawing/2014/main" id="{AC21DAC4-9DC1-45CF-884B-E09C18C53161}"/>
              </a:ext>
            </a:extLst>
          </p:cNvPr>
          <p:cNvSpPr txBox="1"/>
          <p:nvPr/>
        </p:nvSpPr>
        <p:spPr>
          <a:xfrm>
            <a:off x="4155862" y="2952149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</a:p>
        </p:txBody>
      </p:sp>
      <p:sp>
        <p:nvSpPr>
          <p:cNvPr id="91" name="文本框 189">
            <a:extLst>
              <a:ext uri="{FF2B5EF4-FFF2-40B4-BE49-F238E27FC236}">
                <a16:creationId xmlns:a16="http://schemas.microsoft.com/office/drawing/2014/main" id="{864BAAB3-8BE4-44F0-8F42-52A2E0ADB9DE}"/>
              </a:ext>
            </a:extLst>
          </p:cNvPr>
          <p:cNvSpPr txBox="1"/>
          <p:nvPr/>
        </p:nvSpPr>
        <p:spPr>
          <a:xfrm>
            <a:off x="4015914" y="3115928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5A8673C-2FF6-48FA-8D8A-EDCA19014527}"/>
              </a:ext>
            </a:extLst>
          </p:cNvPr>
          <p:cNvSpPr txBox="1"/>
          <p:nvPr/>
        </p:nvSpPr>
        <p:spPr>
          <a:xfrm>
            <a:off x="5980205" y="2945296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     v</a:t>
            </a:r>
            <a:r>
              <a:rPr lang="en-US" altLang="zh-CN" sz="1400" b="1" baseline="-25000" dirty="0"/>
              <a:t>3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6B3C094-85C1-46EC-9B74-1B16B784B3E5}"/>
              </a:ext>
            </a:extLst>
          </p:cNvPr>
          <p:cNvSpPr txBox="1"/>
          <p:nvPr/>
        </p:nvSpPr>
        <p:spPr>
          <a:xfrm>
            <a:off x="6628317" y="2947994"/>
            <a:ext cx="615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v</a:t>
            </a:r>
            <a:r>
              <a:rPr lang="en-US" altLang="zh-CN" sz="1400" b="1" baseline="-25000" dirty="0"/>
              <a:t>4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4" name="文本框 189">
            <a:extLst>
              <a:ext uri="{FF2B5EF4-FFF2-40B4-BE49-F238E27FC236}">
                <a16:creationId xmlns:a16="http://schemas.microsoft.com/office/drawing/2014/main" id="{14382F9E-5216-4208-8548-0F03108E9982}"/>
              </a:ext>
            </a:extLst>
          </p:cNvPr>
          <p:cNvSpPr txBox="1"/>
          <p:nvPr/>
        </p:nvSpPr>
        <p:spPr>
          <a:xfrm rot="604416">
            <a:off x="8251307" y="2074550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4</a:t>
            </a: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5" name="文本框 189">
            <a:extLst>
              <a:ext uri="{FF2B5EF4-FFF2-40B4-BE49-F238E27FC236}">
                <a16:creationId xmlns:a16="http://schemas.microsoft.com/office/drawing/2014/main" id="{BAC0CA22-08E7-49DB-90BA-3C15ACA5C18E}"/>
              </a:ext>
            </a:extLst>
          </p:cNvPr>
          <p:cNvSpPr txBox="1"/>
          <p:nvPr/>
        </p:nvSpPr>
        <p:spPr>
          <a:xfrm>
            <a:off x="7291838" y="195093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</a:p>
        </p:txBody>
      </p:sp>
      <p:sp>
        <p:nvSpPr>
          <p:cNvPr id="96" name="文本框 189">
            <a:extLst>
              <a:ext uri="{FF2B5EF4-FFF2-40B4-BE49-F238E27FC236}">
                <a16:creationId xmlns:a16="http://schemas.microsoft.com/office/drawing/2014/main" id="{D3E8DAE4-4CB3-4426-BC9A-32866684AF59}"/>
              </a:ext>
            </a:extLst>
          </p:cNvPr>
          <p:cNvSpPr txBox="1"/>
          <p:nvPr/>
        </p:nvSpPr>
        <p:spPr>
          <a:xfrm>
            <a:off x="7434962" y="2030256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7" name="文本框 189">
            <a:extLst>
              <a:ext uri="{FF2B5EF4-FFF2-40B4-BE49-F238E27FC236}">
                <a16:creationId xmlns:a16="http://schemas.microsoft.com/office/drawing/2014/main" id="{38428D07-223B-4BB1-8E71-73D37CA220E1}"/>
              </a:ext>
            </a:extLst>
          </p:cNvPr>
          <p:cNvSpPr txBox="1"/>
          <p:nvPr/>
        </p:nvSpPr>
        <p:spPr>
          <a:xfrm rot="601311">
            <a:off x="9470161" y="2158119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8" name="文本框 189">
            <a:extLst>
              <a:ext uri="{FF2B5EF4-FFF2-40B4-BE49-F238E27FC236}">
                <a16:creationId xmlns:a16="http://schemas.microsoft.com/office/drawing/2014/main" id="{21B0A0F7-0898-461B-840B-CDA98E2E999D}"/>
              </a:ext>
            </a:extLst>
          </p:cNvPr>
          <p:cNvSpPr txBox="1"/>
          <p:nvPr/>
        </p:nvSpPr>
        <p:spPr>
          <a:xfrm rot="1679773">
            <a:off x="8933366" y="3101137"/>
            <a:ext cx="813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5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9" name="文本框 189">
            <a:extLst>
              <a:ext uri="{FF2B5EF4-FFF2-40B4-BE49-F238E27FC236}">
                <a16:creationId xmlns:a16="http://schemas.microsoft.com/office/drawing/2014/main" id="{A26A5018-6865-4562-A263-7180C1604510}"/>
              </a:ext>
            </a:extLst>
          </p:cNvPr>
          <p:cNvSpPr txBox="1"/>
          <p:nvPr/>
        </p:nvSpPr>
        <p:spPr>
          <a:xfrm rot="1277675">
            <a:off x="10149526" y="3125346"/>
            <a:ext cx="85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5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82CCF15-D92B-4BD7-B5A1-15BAD0CBAC7E}"/>
              </a:ext>
            </a:extLst>
          </p:cNvPr>
          <p:cNvSpPr txBox="1"/>
          <p:nvPr/>
        </p:nvSpPr>
        <p:spPr>
          <a:xfrm>
            <a:off x="7180496" y="1076968"/>
            <a:ext cx="115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T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ASE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02" name="文本框 189">
            <a:extLst>
              <a:ext uri="{FF2B5EF4-FFF2-40B4-BE49-F238E27FC236}">
                <a16:creationId xmlns:a16="http://schemas.microsoft.com/office/drawing/2014/main" id="{A0E25179-A3DC-4D4A-970F-F3CFFEE5FA50}"/>
              </a:ext>
            </a:extLst>
          </p:cNvPr>
          <p:cNvSpPr txBox="1"/>
          <p:nvPr/>
        </p:nvSpPr>
        <p:spPr>
          <a:xfrm>
            <a:off x="4460512" y="2951846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4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A25C006-E94F-4898-8D6B-5209823BF774}"/>
              </a:ext>
            </a:extLst>
          </p:cNvPr>
          <p:cNvSpPr txBox="1"/>
          <p:nvPr/>
        </p:nvSpPr>
        <p:spPr>
          <a:xfrm>
            <a:off x="4485596" y="311353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0336B480-1636-4959-A6F1-9194FD0746F4}"/>
              </a:ext>
            </a:extLst>
          </p:cNvPr>
          <p:cNvSpPr/>
          <p:nvPr/>
        </p:nvSpPr>
        <p:spPr>
          <a:xfrm>
            <a:off x="9642032" y="2034445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555605F4-178A-4B19-8FCE-E9A497AA25FA}"/>
              </a:ext>
            </a:extLst>
          </p:cNvPr>
          <p:cNvSpPr/>
          <p:nvPr/>
        </p:nvSpPr>
        <p:spPr>
          <a:xfrm>
            <a:off x="3178240" y="461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9FF81AA-607D-4FAA-8F8E-2709DF718E0C}"/>
              </a:ext>
            </a:extLst>
          </p:cNvPr>
          <p:cNvCxnSpPr>
            <a:cxnSpLocks/>
            <a:stCxn id="4" idx="4"/>
            <a:endCxn id="105" idx="0"/>
          </p:cNvCxnSpPr>
          <p:nvPr/>
        </p:nvCxnSpPr>
        <p:spPr>
          <a:xfrm flipH="1">
            <a:off x="3349002" y="3873443"/>
            <a:ext cx="316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F247455B-728B-495B-BE57-0EAF62BE6F09}"/>
              </a:ext>
            </a:extLst>
          </p:cNvPr>
          <p:cNvSpPr txBox="1"/>
          <p:nvPr/>
        </p:nvSpPr>
        <p:spPr>
          <a:xfrm>
            <a:off x="3185220" y="40540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sp>
        <p:nvSpPr>
          <p:cNvPr id="108" name="流程图: 接点 107">
            <a:extLst>
              <a:ext uri="{FF2B5EF4-FFF2-40B4-BE49-F238E27FC236}">
                <a16:creationId xmlns:a16="http://schemas.microsoft.com/office/drawing/2014/main" id="{09185A93-6FA7-41F5-AFAD-E33D1FA69CEC}"/>
              </a:ext>
            </a:extLst>
          </p:cNvPr>
          <p:cNvSpPr/>
          <p:nvPr/>
        </p:nvSpPr>
        <p:spPr>
          <a:xfrm>
            <a:off x="749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9" name="流程图: 接点 108">
            <a:extLst>
              <a:ext uri="{FF2B5EF4-FFF2-40B4-BE49-F238E27FC236}">
                <a16:creationId xmlns:a16="http://schemas.microsoft.com/office/drawing/2014/main" id="{03F9FBEB-4C7B-46B0-A4C2-D5D5687105C1}"/>
              </a:ext>
            </a:extLst>
          </p:cNvPr>
          <p:cNvSpPr/>
          <p:nvPr/>
        </p:nvSpPr>
        <p:spPr>
          <a:xfrm>
            <a:off x="821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流程图: 接点 109">
            <a:extLst>
              <a:ext uri="{FF2B5EF4-FFF2-40B4-BE49-F238E27FC236}">
                <a16:creationId xmlns:a16="http://schemas.microsoft.com/office/drawing/2014/main" id="{CC378816-3C94-4EBB-94A9-60FDDD102AD8}"/>
              </a:ext>
            </a:extLst>
          </p:cNvPr>
          <p:cNvSpPr/>
          <p:nvPr/>
        </p:nvSpPr>
        <p:spPr>
          <a:xfrm>
            <a:off x="1037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679F778-5BD5-4920-A21E-A95148D30FCD}"/>
              </a:ext>
            </a:extLst>
          </p:cNvPr>
          <p:cNvCxnSpPr>
            <a:cxnSpLocks/>
            <a:stCxn id="34" idx="4"/>
            <a:endCxn id="110" idx="0"/>
          </p:cNvCxnSpPr>
          <p:nvPr/>
        </p:nvCxnSpPr>
        <p:spPr>
          <a:xfrm>
            <a:off x="9104264" y="2815043"/>
            <a:ext cx="1444738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BE9C093-FAEA-4C76-8DC3-0695B4EDB8EF}"/>
              </a:ext>
            </a:extLst>
          </p:cNvPr>
          <p:cNvCxnSpPr>
            <a:cxnSpLocks/>
            <a:stCxn id="7" idx="4"/>
            <a:endCxn id="108" idx="0"/>
          </p:cNvCxnSpPr>
          <p:nvPr/>
        </p:nvCxnSpPr>
        <p:spPr>
          <a:xfrm>
            <a:off x="6930841" y="2815043"/>
            <a:ext cx="73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D16E968F-4282-401F-BCCA-12E1DF4BF7D0}"/>
              </a:ext>
            </a:extLst>
          </p:cNvPr>
          <p:cNvCxnSpPr>
            <a:cxnSpLocks/>
            <a:stCxn id="7" idx="4"/>
            <a:endCxn id="109" idx="0"/>
          </p:cNvCxnSpPr>
          <p:nvPr/>
        </p:nvCxnSpPr>
        <p:spPr>
          <a:xfrm>
            <a:off x="6930841" y="2815043"/>
            <a:ext cx="145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803A478F-F5DC-4C62-8FDA-8D97F8E5EA60}"/>
              </a:ext>
            </a:extLst>
          </p:cNvPr>
          <p:cNvSpPr txBox="1"/>
          <p:nvPr/>
        </p:nvSpPr>
        <p:spPr>
          <a:xfrm>
            <a:off x="7087041" y="2949539"/>
            <a:ext cx="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  <a:p>
            <a:r>
              <a:rPr lang="en-US" altLang="zh-CN" sz="1400" b="1" dirty="0"/>
              <a:t> 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4</a:t>
            </a:r>
            <a:r>
              <a:rPr lang="en-US" altLang="zh-CN" sz="1400" b="1" baseline="-25000" dirty="0"/>
              <a:t>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15" name="文本框 189">
            <a:extLst>
              <a:ext uri="{FF2B5EF4-FFF2-40B4-BE49-F238E27FC236}">
                <a16:creationId xmlns:a16="http://schemas.microsoft.com/office/drawing/2014/main" id="{6330CDA8-D1BE-4A06-8051-CF7616864288}"/>
              </a:ext>
            </a:extLst>
          </p:cNvPr>
          <p:cNvSpPr txBox="1"/>
          <p:nvPr/>
        </p:nvSpPr>
        <p:spPr>
          <a:xfrm>
            <a:off x="7412429" y="2954988"/>
            <a:ext cx="554960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</a:p>
          <a:p>
            <a:r>
              <a:rPr lang="en-US" altLang="zh-CN" sz="1400" b="1" baseline="-25000" dirty="0"/>
              <a:t>           </a:t>
            </a:r>
          </a:p>
        </p:txBody>
      </p:sp>
      <p:sp>
        <p:nvSpPr>
          <p:cNvPr id="116" name="文本框 189">
            <a:extLst>
              <a:ext uri="{FF2B5EF4-FFF2-40B4-BE49-F238E27FC236}">
                <a16:creationId xmlns:a16="http://schemas.microsoft.com/office/drawing/2014/main" id="{DAF845D2-E149-4656-B8C5-00D8F9B4C1B2}"/>
              </a:ext>
            </a:extLst>
          </p:cNvPr>
          <p:cNvSpPr txBox="1"/>
          <p:nvPr/>
        </p:nvSpPr>
        <p:spPr>
          <a:xfrm rot="1778869">
            <a:off x="9659692" y="3146169"/>
            <a:ext cx="858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17" name="文本框 189">
            <a:extLst>
              <a:ext uri="{FF2B5EF4-FFF2-40B4-BE49-F238E27FC236}">
                <a16:creationId xmlns:a16="http://schemas.microsoft.com/office/drawing/2014/main" id="{E951A310-F8CA-4970-90EC-809F80755215}"/>
              </a:ext>
            </a:extLst>
          </p:cNvPr>
          <p:cNvSpPr txBox="1"/>
          <p:nvPr/>
        </p:nvSpPr>
        <p:spPr>
          <a:xfrm rot="2514499">
            <a:off x="8412628" y="3063451"/>
            <a:ext cx="79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graphicFrame>
        <p:nvGraphicFramePr>
          <p:cNvPr id="118" name="表格 117">
            <a:extLst>
              <a:ext uri="{FF2B5EF4-FFF2-40B4-BE49-F238E27FC236}">
                <a16:creationId xmlns:a16="http://schemas.microsoft.com/office/drawing/2014/main" id="{D696B980-1A8A-4808-92C1-8C0D3AB72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01689"/>
              </p:ext>
            </p:extLst>
          </p:nvPr>
        </p:nvGraphicFramePr>
        <p:xfrm>
          <a:off x="3850381" y="1219477"/>
          <a:ext cx="126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119" name="箭头: 右 118">
            <a:extLst>
              <a:ext uri="{FF2B5EF4-FFF2-40B4-BE49-F238E27FC236}">
                <a16:creationId xmlns:a16="http://schemas.microsoft.com/office/drawing/2014/main" id="{BC86C62F-D394-4D42-A4D3-B8C7E2081ED6}"/>
              </a:ext>
            </a:extLst>
          </p:cNvPr>
          <p:cNvSpPr/>
          <p:nvPr/>
        </p:nvSpPr>
        <p:spPr>
          <a:xfrm rot="16200000">
            <a:off x="4367152" y="2187673"/>
            <a:ext cx="252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0" name="表格 119">
            <a:extLst>
              <a:ext uri="{FF2B5EF4-FFF2-40B4-BE49-F238E27FC236}">
                <a16:creationId xmlns:a16="http://schemas.microsoft.com/office/drawing/2014/main" id="{1277AFE5-4FEA-4268-BCA4-61062A863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89523"/>
              </p:ext>
            </p:extLst>
          </p:nvPr>
        </p:nvGraphicFramePr>
        <p:xfrm>
          <a:off x="2900820" y="2050447"/>
          <a:ext cx="864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121" name="箭头: 右 120">
            <a:extLst>
              <a:ext uri="{FF2B5EF4-FFF2-40B4-BE49-F238E27FC236}">
                <a16:creationId xmlns:a16="http://schemas.microsoft.com/office/drawing/2014/main" id="{B01CAB12-1FEA-423F-A78D-5CCF0BF92F08}"/>
              </a:ext>
            </a:extLst>
          </p:cNvPr>
          <p:cNvSpPr/>
          <p:nvPr/>
        </p:nvSpPr>
        <p:spPr>
          <a:xfrm rot="16200000">
            <a:off x="3140437" y="3166365"/>
            <a:ext cx="396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2" name="表格 121">
            <a:extLst>
              <a:ext uri="{FF2B5EF4-FFF2-40B4-BE49-F238E27FC236}">
                <a16:creationId xmlns:a16="http://schemas.microsoft.com/office/drawing/2014/main" id="{F660B374-B1F1-4109-94C5-B0ECE23A4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82652"/>
              </p:ext>
            </p:extLst>
          </p:nvPr>
        </p:nvGraphicFramePr>
        <p:xfrm>
          <a:off x="3898603" y="4302739"/>
          <a:ext cx="108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123" name="箭头: 右 122">
            <a:extLst>
              <a:ext uri="{FF2B5EF4-FFF2-40B4-BE49-F238E27FC236}">
                <a16:creationId xmlns:a16="http://schemas.microsoft.com/office/drawing/2014/main" id="{400A496B-8DE3-45CF-8190-F9542C7005D9}"/>
              </a:ext>
            </a:extLst>
          </p:cNvPr>
          <p:cNvSpPr/>
          <p:nvPr/>
        </p:nvSpPr>
        <p:spPr>
          <a:xfrm>
            <a:off x="3558934" y="4704872"/>
            <a:ext cx="330387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4" name="表格 123">
            <a:extLst>
              <a:ext uri="{FF2B5EF4-FFF2-40B4-BE49-F238E27FC236}">
                <a16:creationId xmlns:a16="http://schemas.microsoft.com/office/drawing/2014/main" id="{7D51B90D-54F6-4928-A1C5-FC9F2269D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97259"/>
              </p:ext>
            </p:extLst>
          </p:nvPr>
        </p:nvGraphicFramePr>
        <p:xfrm>
          <a:off x="5149001" y="4302739"/>
          <a:ext cx="108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baseline="0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125" name="箭头: 右 124">
            <a:extLst>
              <a:ext uri="{FF2B5EF4-FFF2-40B4-BE49-F238E27FC236}">
                <a16:creationId xmlns:a16="http://schemas.microsoft.com/office/drawing/2014/main" id="{681F2D20-41A7-4EE5-A503-FB29DD874D8A}"/>
              </a:ext>
            </a:extLst>
          </p:cNvPr>
          <p:cNvSpPr/>
          <p:nvPr/>
        </p:nvSpPr>
        <p:spPr>
          <a:xfrm rot="5400000">
            <a:off x="5351449" y="4015445"/>
            <a:ext cx="330387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6" name="表格 125">
            <a:extLst>
              <a:ext uri="{FF2B5EF4-FFF2-40B4-BE49-F238E27FC236}">
                <a16:creationId xmlns:a16="http://schemas.microsoft.com/office/drawing/2014/main" id="{8EE2CD57-1566-471C-B1AC-F9DF0D4FB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982222"/>
              </p:ext>
            </p:extLst>
          </p:nvPr>
        </p:nvGraphicFramePr>
        <p:xfrm>
          <a:off x="7387337" y="4302739"/>
          <a:ext cx="1152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84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68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127" name="箭头: 右 126">
            <a:extLst>
              <a:ext uri="{FF2B5EF4-FFF2-40B4-BE49-F238E27FC236}">
                <a16:creationId xmlns:a16="http://schemas.microsoft.com/office/drawing/2014/main" id="{DADBDE14-192F-4EEF-99A3-EDE5C0BF1520}"/>
              </a:ext>
            </a:extLst>
          </p:cNvPr>
          <p:cNvSpPr/>
          <p:nvPr/>
        </p:nvSpPr>
        <p:spPr>
          <a:xfrm rot="6161746">
            <a:off x="7395107" y="3471708"/>
            <a:ext cx="1476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8" name="表格 127">
            <a:extLst>
              <a:ext uri="{FF2B5EF4-FFF2-40B4-BE49-F238E27FC236}">
                <a16:creationId xmlns:a16="http://schemas.microsoft.com/office/drawing/2014/main" id="{A209CE45-8EF4-40AE-8B0D-D27AC1210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691631"/>
              </p:ext>
            </p:extLst>
          </p:nvPr>
        </p:nvGraphicFramePr>
        <p:xfrm>
          <a:off x="8692488" y="4293757"/>
          <a:ext cx="1404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03568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1100432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301481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129" name="箭头: 右 128">
            <a:extLst>
              <a:ext uri="{FF2B5EF4-FFF2-40B4-BE49-F238E27FC236}">
                <a16:creationId xmlns:a16="http://schemas.microsoft.com/office/drawing/2014/main" id="{69C31FF7-118C-413B-A015-58392A0E760B}"/>
              </a:ext>
            </a:extLst>
          </p:cNvPr>
          <p:cNvSpPr/>
          <p:nvPr/>
        </p:nvSpPr>
        <p:spPr>
          <a:xfrm rot="5400000">
            <a:off x="8938110" y="4000271"/>
            <a:ext cx="360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0" name="表格 129">
            <a:extLst>
              <a:ext uri="{FF2B5EF4-FFF2-40B4-BE49-F238E27FC236}">
                <a16:creationId xmlns:a16="http://schemas.microsoft.com/office/drawing/2014/main" id="{E91D384B-856C-44AB-80DE-A30D9E067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16345"/>
              </p:ext>
            </p:extLst>
          </p:nvPr>
        </p:nvGraphicFramePr>
        <p:xfrm>
          <a:off x="8316969" y="1055566"/>
          <a:ext cx="1152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63312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888688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131" name="箭头: 右 130">
            <a:extLst>
              <a:ext uri="{FF2B5EF4-FFF2-40B4-BE49-F238E27FC236}">
                <a16:creationId xmlns:a16="http://schemas.microsoft.com/office/drawing/2014/main" id="{DF9FCDBD-65BF-4687-9BB2-B9945D699240}"/>
              </a:ext>
            </a:extLst>
          </p:cNvPr>
          <p:cNvSpPr/>
          <p:nvPr/>
        </p:nvSpPr>
        <p:spPr>
          <a:xfrm rot="13502040">
            <a:off x="9066169" y="2169597"/>
            <a:ext cx="720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813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7882A97-B0F4-4CAC-9DEF-C65469060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465404"/>
              </p:ext>
            </p:extLst>
          </p:nvPr>
        </p:nvGraphicFramePr>
        <p:xfrm>
          <a:off x="2374897" y="2324001"/>
          <a:ext cx="360000" cy="18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7659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78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E3B3C7A-B4A3-4DA1-AF24-EDA96D19E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153652"/>
              </p:ext>
            </p:extLst>
          </p:nvPr>
        </p:nvGraphicFramePr>
        <p:xfrm>
          <a:off x="1831592" y="2324001"/>
          <a:ext cx="36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78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EA98278D-FA96-4017-A822-29FBECF14D7F}"/>
              </a:ext>
            </a:extLst>
          </p:cNvPr>
          <p:cNvGrpSpPr/>
          <p:nvPr/>
        </p:nvGrpSpPr>
        <p:grpSpPr>
          <a:xfrm>
            <a:off x="1831531" y="1545000"/>
            <a:ext cx="3076830" cy="360000"/>
            <a:chOff x="1830431" y="4440600"/>
            <a:chExt cx="3076830" cy="3600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788F12B-77E2-4E3B-A4A2-94687518AF8F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7AAC6F1-FF07-496B-AA47-C917D66CE692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8A85963-0C8B-41D0-A096-F158806FD9C6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9C86298-D6D4-427F-94EB-A53E73FFD138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CCFAFDF-2BCA-4A7E-A5B0-7FFC2B8946F3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15BC0FD2-FAD8-4485-8D0A-4C17CC17D754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9BC6051-6429-46C7-AA7D-10C4DC49C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723285"/>
              </p:ext>
            </p:extLst>
          </p:nvPr>
        </p:nvGraphicFramePr>
        <p:xfrm>
          <a:off x="2918201" y="2328982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78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CEF7C87-F8BC-443F-AF8F-33E1D7922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5612"/>
              </p:ext>
            </p:extLst>
          </p:nvPr>
        </p:nvGraphicFramePr>
        <p:xfrm>
          <a:off x="3461506" y="2324001"/>
          <a:ext cx="36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78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BB17877-498D-415F-8610-EBBAD4D0E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93157"/>
              </p:ext>
            </p:extLst>
          </p:nvPr>
        </p:nvGraphicFramePr>
        <p:xfrm>
          <a:off x="4004810" y="2324001"/>
          <a:ext cx="360000" cy="7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F5B34EF-3BE2-45B1-9EF6-2188997E4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266794"/>
              </p:ext>
            </p:extLst>
          </p:nvPr>
        </p:nvGraphicFramePr>
        <p:xfrm>
          <a:off x="4548361" y="2328982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78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6152E2B-16B2-4C43-A7E2-A09EBC068F13}"/>
              </a:ext>
            </a:extLst>
          </p:cNvPr>
          <p:cNvSpPr/>
          <p:nvPr/>
        </p:nvSpPr>
        <p:spPr>
          <a:xfrm>
            <a:off x="1104676" y="2305282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D3E010C-9702-45B6-901D-3E46735EDFEC}"/>
              </a:ext>
            </a:extLst>
          </p:cNvPr>
          <p:cNvSpPr/>
          <p:nvPr/>
        </p:nvSpPr>
        <p:spPr>
          <a:xfrm>
            <a:off x="1104676" y="3048982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8FCF2D7-EF22-469A-876B-75317D3CBD93}"/>
              </a:ext>
            </a:extLst>
          </p:cNvPr>
          <p:cNvSpPr/>
          <p:nvPr/>
        </p:nvSpPr>
        <p:spPr>
          <a:xfrm>
            <a:off x="1104676" y="3792682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276BCCA-2B9F-4D5E-837D-FCD9EFB2A872}"/>
              </a:ext>
            </a:extLst>
          </p:cNvPr>
          <p:cNvCxnSpPr>
            <a:stCxn id="5" idx="2"/>
            <a:endCxn id="3" idx="0"/>
          </p:cNvCxnSpPr>
          <p:nvPr/>
        </p:nvCxnSpPr>
        <p:spPr>
          <a:xfrm>
            <a:off x="2011531" y="1905000"/>
            <a:ext cx="61" cy="419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8A01986-7C3C-423A-91EF-5B986ABE342A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2554897" y="1905000"/>
            <a:ext cx="0" cy="419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ED6D65C-708F-4E48-AB1A-1B4083883AB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3098201" y="1905000"/>
            <a:ext cx="62" cy="423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07FBA0F-75A5-4C02-9754-685766AA0B4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3641506" y="1905000"/>
            <a:ext cx="123" cy="419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5C079A2-55D6-48C7-8C8A-51E139120B93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4184810" y="1905000"/>
            <a:ext cx="185" cy="419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26CE461-34C7-4A76-A7F7-89D78B615F75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4728361" y="1905000"/>
            <a:ext cx="0" cy="423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84E4F239-B7AC-4168-AC6F-883E4D5C7A82}"/>
              </a:ext>
            </a:extLst>
          </p:cNvPr>
          <p:cNvSpPr/>
          <p:nvPr/>
        </p:nvSpPr>
        <p:spPr>
          <a:xfrm>
            <a:off x="1831531" y="1545000"/>
            <a:ext cx="3076830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E43D1FC-AAF3-4E9C-969F-48EC507973D4}"/>
              </a:ext>
            </a:extLst>
          </p:cNvPr>
          <p:cNvSpPr/>
          <p:nvPr/>
        </p:nvSpPr>
        <p:spPr>
          <a:xfrm>
            <a:off x="1105436" y="2313234"/>
            <a:ext cx="359240" cy="183944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2704733-106D-4B38-998F-53DED2785DFC}"/>
              </a:ext>
            </a:extLst>
          </p:cNvPr>
          <p:cNvSpPr/>
          <p:nvPr/>
        </p:nvSpPr>
        <p:spPr>
          <a:xfrm>
            <a:off x="1090824" y="2010482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D93452D-37ED-48CC-91B7-06804209EDB0}"/>
              </a:ext>
            </a:extLst>
          </p:cNvPr>
          <p:cNvSpPr/>
          <p:nvPr/>
        </p:nvSpPr>
        <p:spPr>
          <a:xfrm>
            <a:off x="1532541" y="1548882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D1FA281-5C45-40D0-AD5D-D9AA1F58646A}"/>
              </a:ext>
            </a:extLst>
          </p:cNvPr>
          <p:cNvGrpSpPr/>
          <p:nvPr/>
        </p:nvGrpSpPr>
        <p:grpSpPr>
          <a:xfrm>
            <a:off x="1831531" y="4578816"/>
            <a:ext cx="3076830" cy="360000"/>
            <a:chOff x="1830431" y="4440600"/>
            <a:chExt cx="3076830" cy="360000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7F382A5-BF99-44CE-B34A-B38624B43581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0F4FF4C2-9921-4201-BBBC-82F96DED899C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59DB4CA8-BFE8-4DD8-9D70-F241AC69312C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8E5A60C3-9AD2-4B4F-9085-50ED0764E244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FB0BFE2C-29D2-4E13-93CA-F82F840CCCF8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650081F9-5C6B-4236-8036-E34F23BA0404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E9A9E7F8-3F10-453C-B240-0D3AF186550A}"/>
              </a:ext>
            </a:extLst>
          </p:cNvPr>
          <p:cNvSpPr/>
          <p:nvPr/>
        </p:nvSpPr>
        <p:spPr>
          <a:xfrm>
            <a:off x="1831531" y="4578816"/>
            <a:ext cx="903366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B1FF49A-0DFB-4550-8B7B-04D16F818FA0}"/>
              </a:ext>
            </a:extLst>
          </p:cNvPr>
          <p:cNvSpPr/>
          <p:nvPr/>
        </p:nvSpPr>
        <p:spPr>
          <a:xfrm>
            <a:off x="1532541" y="4582698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F0907AB-5EC2-4AE5-875E-46B483817BFD}"/>
              </a:ext>
            </a:extLst>
          </p:cNvPr>
          <p:cNvSpPr/>
          <p:nvPr/>
        </p:nvSpPr>
        <p:spPr>
          <a:xfrm>
            <a:off x="2918263" y="4582698"/>
            <a:ext cx="1990098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0A270FD-C7C1-4F67-AC1E-5C856E1E1BC9}"/>
              </a:ext>
            </a:extLst>
          </p:cNvPr>
          <p:cNvSpPr/>
          <p:nvPr/>
        </p:nvSpPr>
        <p:spPr>
          <a:xfrm>
            <a:off x="4863576" y="4589955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648A719F-20DF-4D3F-937A-3D6FB6AC0D48}"/>
              </a:ext>
            </a:extLst>
          </p:cNvPr>
          <p:cNvCxnSpPr>
            <a:cxnSpLocks/>
            <a:stCxn id="11" idx="2"/>
            <a:endCxn id="29" idx="0"/>
          </p:cNvCxnSpPr>
          <p:nvPr/>
        </p:nvCxnSpPr>
        <p:spPr>
          <a:xfrm rot="5400000">
            <a:off x="1969949" y="3450564"/>
            <a:ext cx="1169834" cy="1086670"/>
          </a:xfrm>
          <a:prstGeom prst="curvedConnector3">
            <a:avLst>
              <a:gd name="adj1" fmla="val 8607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1CC3FCC7-5E18-4FC7-A2A9-A65D4AD02C4D}"/>
              </a:ext>
            </a:extLst>
          </p:cNvPr>
          <p:cNvCxnSpPr>
            <a:cxnSpLocks/>
            <a:stCxn id="12" idx="2"/>
            <a:endCxn id="30" idx="0"/>
          </p:cNvCxnSpPr>
          <p:nvPr/>
        </p:nvCxnSpPr>
        <p:spPr>
          <a:xfrm rot="5400000">
            <a:off x="2690795" y="3628104"/>
            <a:ext cx="814815" cy="1086609"/>
          </a:xfrm>
          <a:prstGeom prst="curvedConnector3">
            <a:avLst>
              <a:gd name="adj1" fmla="val 7922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03468359-FD2D-48A4-9D7B-C3FB78853EBA}"/>
              </a:ext>
            </a:extLst>
          </p:cNvPr>
          <p:cNvCxnSpPr>
            <a:cxnSpLocks/>
            <a:stCxn id="3" idx="2"/>
            <a:endCxn id="31" idx="0"/>
          </p:cNvCxnSpPr>
          <p:nvPr/>
        </p:nvCxnSpPr>
        <p:spPr>
          <a:xfrm rot="16200000" flipH="1">
            <a:off x="2147520" y="3628072"/>
            <a:ext cx="814815" cy="1086671"/>
          </a:xfrm>
          <a:prstGeom prst="curvedConnector3">
            <a:avLst>
              <a:gd name="adj1" fmla="val 8043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D4EB0B0C-6E18-4B97-A5B7-ADB1D31F30D8}"/>
              </a:ext>
            </a:extLst>
          </p:cNvPr>
          <p:cNvCxnSpPr>
            <a:cxnSpLocks/>
            <a:stCxn id="2" idx="2"/>
            <a:endCxn id="32" idx="0"/>
          </p:cNvCxnSpPr>
          <p:nvPr/>
        </p:nvCxnSpPr>
        <p:spPr>
          <a:xfrm rot="16200000" flipH="1">
            <a:off x="2870856" y="3808042"/>
            <a:ext cx="454815" cy="108673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D6AC331D-3135-4775-870A-0985ACF85E76}"/>
              </a:ext>
            </a:extLst>
          </p:cNvPr>
          <p:cNvCxnSpPr>
            <a:cxnSpLocks/>
            <a:stCxn id="13" idx="2"/>
            <a:endCxn id="34" idx="0"/>
          </p:cNvCxnSpPr>
          <p:nvPr/>
        </p:nvCxnSpPr>
        <p:spPr>
          <a:xfrm rot="16200000" flipH="1">
            <a:off x="3417495" y="3811315"/>
            <a:ext cx="1534815" cy="18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5A1EBA2A-1AD1-4CD5-95E0-592F1C89C8DF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4143444" y="3993898"/>
            <a:ext cx="1169835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606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5673DB0F-8806-476D-8711-2590AD71C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858370"/>
              </p:ext>
            </p:extLst>
          </p:nvPr>
        </p:nvGraphicFramePr>
        <p:xfrm>
          <a:off x="2651528" y="4119581"/>
          <a:ext cx="180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169466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161606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058462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14589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2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3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4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5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6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</a:tbl>
          </a:graphicData>
        </a:graphic>
      </p:graphicFrame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BFE6390E-3199-406E-B9D0-280EC0F68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472665"/>
              </p:ext>
            </p:extLst>
          </p:nvPr>
        </p:nvGraphicFramePr>
        <p:xfrm>
          <a:off x="3371528" y="2632182"/>
          <a:ext cx="108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058462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14589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1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3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4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</a:tbl>
          </a:graphicData>
        </a:graphic>
      </p:graphicFrame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15F96C1D-48A7-473D-AF40-3AE2D32C6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031187"/>
              </p:ext>
            </p:extLst>
          </p:nvPr>
        </p:nvGraphicFramePr>
        <p:xfrm>
          <a:off x="3371528" y="3379857"/>
          <a:ext cx="108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058462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14589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1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3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4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</a:tbl>
          </a:graphicData>
        </a:graphic>
      </p:graphicFrame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6EC23EEB-AFAF-43B0-B3F4-633B47BE26CC}"/>
              </a:ext>
            </a:extLst>
          </p:cNvPr>
          <p:cNvSpPr/>
          <p:nvPr/>
        </p:nvSpPr>
        <p:spPr>
          <a:xfrm>
            <a:off x="4893412" y="2636157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C8098C20-12AA-476C-B847-67F82B77818B}"/>
              </a:ext>
            </a:extLst>
          </p:cNvPr>
          <p:cNvSpPr/>
          <p:nvPr/>
        </p:nvSpPr>
        <p:spPr>
          <a:xfrm>
            <a:off x="4893412" y="3379857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BD09DE5D-A1DA-4464-BDFC-D583754B6156}"/>
              </a:ext>
            </a:extLst>
          </p:cNvPr>
          <p:cNvSpPr/>
          <p:nvPr/>
        </p:nvSpPr>
        <p:spPr>
          <a:xfrm>
            <a:off x="4893412" y="4123557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DB39518-06FF-422D-AF65-8C13E3F768D8}"/>
              </a:ext>
            </a:extLst>
          </p:cNvPr>
          <p:cNvSpPr/>
          <p:nvPr/>
        </p:nvSpPr>
        <p:spPr>
          <a:xfrm>
            <a:off x="4894172" y="2644109"/>
            <a:ext cx="359240" cy="183944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D679E04E-235A-41E6-BF5C-DCE55A30478F}"/>
              </a:ext>
            </a:extLst>
          </p:cNvPr>
          <p:cNvSpPr/>
          <p:nvPr/>
        </p:nvSpPr>
        <p:spPr>
          <a:xfrm>
            <a:off x="4879560" y="2341357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40AABE5-1119-4511-8879-C66EC3F0D3ED}"/>
              </a:ext>
            </a:extLst>
          </p:cNvPr>
          <p:cNvCxnSpPr>
            <a:cxnSpLocks/>
            <a:stCxn id="72" idx="1"/>
            <a:endCxn id="70" idx="3"/>
          </p:cNvCxnSpPr>
          <p:nvPr/>
        </p:nvCxnSpPr>
        <p:spPr>
          <a:xfrm flipH="1" flipV="1">
            <a:off x="4451528" y="2812182"/>
            <a:ext cx="441884" cy="3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EDD9C2A-668A-4AAD-A2C9-FED174B3DACC}"/>
              </a:ext>
            </a:extLst>
          </p:cNvPr>
          <p:cNvCxnSpPr>
            <a:cxnSpLocks/>
            <a:stCxn id="75" idx="1"/>
            <a:endCxn id="71" idx="3"/>
          </p:cNvCxnSpPr>
          <p:nvPr/>
        </p:nvCxnSpPr>
        <p:spPr>
          <a:xfrm flipH="1" flipV="1">
            <a:off x="4451528" y="3559857"/>
            <a:ext cx="442644" cy="3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DA134B2-9A4B-4777-82C4-D980EFB6F6C0}"/>
              </a:ext>
            </a:extLst>
          </p:cNvPr>
          <p:cNvCxnSpPr>
            <a:cxnSpLocks/>
            <a:endCxn id="69" idx="3"/>
          </p:cNvCxnSpPr>
          <p:nvPr/>
        </p:nvCxnSpPr>
        <p:spPr>
          <a:xfrm flipH="1" flipV="1">
            <a:off x="4451528" y="4299581"/>
            <a:ext cx="441884" cy="7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DE016383-6BA6-47C7-B7C3-C1B157D8E745}"/>
              </a:ext>
            </a:extLst>
          </p:cNvPr>
          <p:cNvGrpSpPr/>
          <p:nvPr/>
        </p:nvGrpSpPr>
        <p:grpSpPr>
          <a:xfrm>
            <a:off x="5633997" y="1874399"/>
            <a:ext cx="3076830" cy="360000"/>
            <a:chOff x="1830431" y="4440600"/>
            <a:chExt cx="3076830" cy="360000"/>
          </a:xfrm>
        </p:grpSpPr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75B44DBF-B150-42D6-AB84-ACC79A5DCA22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119A547D-0CA2-42C7-945E-0182ADE7E02E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F14E2F22-46C3-4E5F-8B68-7B6B4AFB1EB7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C7C1F10A-9A47-4295-B0ED-7E1D05012969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447949B2-82AF-4495-AD88-3B9A97251EE7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C3CD5330-BFEB-48F5-AD10-7AE936B6BCBC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矩形 86">
            <a:extLst>
              <a:ext uri="{FF2B5EF4-FFF2-40B4-BE49-F238E27FC236}">
                <a16:creationId xmlns:a16="http://schemas.microsoft.com/office/drawing/2014/main" id="{D10DC38E-8A64-44D4-8659-2EACFF086D9F}"/>
              </a:ext>
            </a:extLst>
          </p:cNvPr>
          <p:cNvSpPr/>
          <p:nvPr/>
        </p:nvSpPr>
        <p:spPr>
          <a:xfrm>
            <a:off x="5633997" y="1874399"/>
            <a:ext cx="3076830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3E00791B-39ED-4C53-BAC9-F110DECDE1E6}"/>
              </a:ext>
            </a:extLst>
          </p:cNvPr>
          <p:cNvSpPr/>
          <p:nvPr/>
        </p:nvSpPr>
        <p:spPr>
          <a:xfrm>
            <a:off x="5335007" y="1878281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C560C90F-EFCB-4B43-9296-34806C0650EB}"/>
              </a:ext>
            </a:extLst>
          </p:cNvPr>
          <p:cNvGrpSpPr/>
          <p:nvPr/>
        </p:nvGrpSpPr>
        <p:grpSpPr>
          <a:xfrm>
            <a:off x="5633997" y="2640134"/>
            <a:ext cx="3076830" cy="360000"/>
            <a:chOff x="1830431" y="4440600"/>
            <a:chExt cx="3076830" cy="360000"/>
          </a:xfrm>
        </p:grpSpPr>
        <p:sp>
          <p:nvSpPr>
            <p:cNvPr id="90" name="矩形: 圆角 89">
              <a:extLst>
                <a:ext uri="{FF2B5EF4-FFF2-40B4-BE49-F238E27FC236}">
                  <a16:creationId xmlns:a16="http://schemas.microsoft.com/office/drawing/2014/main" id="{C86A12B8-CFBA-45DC-AFE4-22E193249670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1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91" name="矩形: 圆角 90">
              <a:extLst>
                <a:ext uri="{FF2B5EF4-FFF2-40B4-BE49-F238E27FC236}">
                  <a16:creationId xmlns:a16="http://schemas.microsoft.com/office/drawing/2014/main" id="{DC8AD789-7F1F-496D-9A9B-4F2F70AB116A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AB48F9CA-5C63-4E8A-8D47-59F5F108579F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7342CF3D-D8C3-4F4B-999D-613A1234AB60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E902F8BF-799D-41D7-A3B5-27154E08E733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3836D5BB-7E87-481A-9202-D64E05007C11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96" name="矩形 95">
            <a:extLst>
              <a:ext uri="{FF2B5EF4-FFF2-40B4-BE49-F238E27FC236}">
                <a16:creationId xmlns:a16="http://schemas.microsoft.com/office/drawing/2014/main" id="{AC853547-59BC-432C-9F1A-90CDAE2C6966}"/>
              </a:ext>
            </a:extLst>
          </p:cNvPr>
          <p:cNvSpPr/>
          <p:nvPr/>
        </p:nvSpPr>
        <p:spPr>
          <a:xfrm>
            <a:off x="5633997" y="2640134"/>
            <a:ext cx="1446732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6AA1F0D-08D1-4A02-888A-D80EBDE4746B}"/>
              </a:ext>
            </a:extLst>
          </p:cNvPr>
          <p:cNvSpPr/>
          <p:nvPr/>
        </p:nvSpPr>
        <p:spPr>
          <a:xfrm>
            <a:off x="7268208" y="2640134"/>
            <a:ext cx="1446732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DFF51358-B59C-4D64-99EC-3AEDAFB8AC8C}"/>
              </a:ext>
            </a:extLst>
          </p:cNvPr>
          <p:cNvGrpSpPr/>
          <p:nvPr/>
        </p:nvGrpSpPr>
        <p:grpSpPr>
          <a:xfrm>
            <a:off x="5633997" y="3401987"/>
            <a:ext cx="3076830" cy="360000"/>
            <a:chOff x="1830431" y="4440600"/>
            <a:chExt cx="3076830" cy="360000"/>
          </a:xfrm>
        </p:grpSpPr>
        <p:sp>
          <p:nvSpPr>
            <p:cNvPr id="99" name="矩形: 圆角 98">
              <a:extLst>
                <a:ext uri="{FF2B5EF4-FFF2-40B4-BE49-F238E27FC236}">
                  <a16:creationId xmlns:a16="http://schemas.microsoft.com/office/drawing/2014/main" id="{AB973941-2B12-4841-87C4-606E21E26318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1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2ED624E1-3F4C-4AA0-A15A-8003632FFC00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58E0BC9A-FF94-43DB-BB33-F797241B8745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02" name="矩形: 圆角 101">
              <a:extLst>
                <a:ext uri="{FF2B5EF4-FFF2-40B4-BE49-F238E27FC236}">
                  <a16:creationId xmlns:a16="http://schemas.microsoft.com/office/drawing/2014/main" id="{37122059-8B8A-4AFD-98CE-806255433493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3" name="矩形: 圆角 102">
              <a:extLst>
                <a:ext uri="{FF2B5EF4-FFF2-40B4-BE49-F238E27FC236}">
                  <a16:creationId xmlns:a16="http://schemas.microsoft.com/office/drawing/2014/main" id="{3898CC5E-6BE4-4DB4-8F6A-597E083326FA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4" name="矩形: 圆角 103">
              <a:extLst>
                <a:ext uri="{FF2B5EF4-FFF2-40B4-BE49-F238E27FC236}">
                  <a16:creationId xmlns:a16="http://schemas.microsoft.com/office/drawing/2014/main" id="{DD47D0C1-118D-43DD-9F61-AC5A0833DD1D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105" name="矩形 104">
            <a:extLst>
              <a:ext uri="{FF2B5EF4-FFF2-40B4-BE49-F238E27FC236}">
                <a16:creationId xmlns:a16="http://schemas.microsoft.com/office/drawing/2014/main" id="{0B6A2F90-C44C-45B0-B2F5-99D79BC2312C}"/>
              </a:ext>
            </a:extLst>
          </p:cNvPr>
          <p:cNvSpPr/>
          <p:nvPr/>
        </p:nvSpPr>
        <p:spPr>
          <a:xfrm>
            <a:off x="5633997" y="3401987"/>
            <a:ext cx="1446732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ED5DCC68-B16A-4DC1-9055-23AE2E71EAF5}"/>
              </a:ext>
            </a:extLst>
          </p:cNvPr>
          <p:cNvSpPr/>
          <p:nvPr/>
        </p:nvSpPr>
        <p:spPr>
          <a:xfrm>
            <a:off x="7268208" y="3401987"/>
            <a:ext cx="1446732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E27F450-D9C7-4939-91D4-DB74684758C3}"/>
              </a:ext>
            </a:extLst>
          </p:cNvPr>
          <p:cNvGrpSpPr/>
          <p:nvPr/>
        </p:nvGrpSpPr>
        <p:grpSpPr>
          <a:xfrm>
            <a:off x="5633997" y="4119581"/>
            <a:ext cx="3076830" cy="360000"/>
            <a:chOff x="1830431" y="4440600"/>
            <a:chExt cx="3076830" cy="360000"/>
          </a:xfrm>
        </p:grpSpPr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30AB3755-16E1-45A9-B5FB-20042F589C6A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9" name="矩形: 圆角 108">
              <a:extLst>
                <a:ext uri="{FF2B5EF4-FFF2-40B4-BE49-F238E27FC236}">
                  <a16:creationId xmlns:a16="http://schemas.microsoft.com/office/drawing/2014/main" id="{FB2EA93E-EC6F-439F-BF98-7629B57055CA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0B6008AC-C9F0-4EA0-924B-9F50083B9FB0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:a16="http://schemas.microsoft.com/office/drawing/2014/main" id="{4B13929B-A9F0-4AE1-97FF-14532E8694F0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2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823F1939-C9EC-482C-AE5B-D722112535CF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6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13" name="矩形: 圆角 112">
              <a:extLst>
                <a:ext uri="{FF2B5EF4-FFF2-40B4-BE49-F238E27FC236}">
                  <a16:creationId xmlns:a16="http://schemas.microsoft.com/office/drawing/2014/main" id="{57B49089-95F5-4631-A62C-9A8B7295A42F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5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</p:grpSp>
      <p:sp>
        <p:nvSpPr>
          <p:cNvPr id="114" name="矩形 113">
            <a:extLst>
              <a:ext uri="{FF2B5EF4-FFF2-40B4-BE49-F238E27FC236}">
                <a16:creationId xmlns:a16="http://schemas.microsoft.com/office/drawing/2014/main" id="{6F6C806A-A06C-433C-92AE-CB6F0987E3EB}"/>
              </a:ext>
            </a:extLst>
          </p:cNvPr>
          <p:cNvSpPr/>
          <p:nvPr/>
        </p:nvSpPr>
        <p:spPr>
          <a:xfrm>
            <a:off x="5633997" y="4119581"/>
            <a:ext cx="359240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2B74334-1770-424B-9ADD-F0BDC0F82202}"/>
              </a:ext>
            </a:extLst>
          </p:cNvPr>
          <p:cNvSpPr/>
          <p:nvPr/>
        </p:nvSpPr>
        <p:spPr>
          <a:xfrm>
            <a:off x="7268208" y="4119581"/>
            <a:ext cx="1446732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28CEAFF-74A2-41CB-8EE6-50F2F84AA0B3}"/>
              </a:ext>
            </a:extLst>
          </p:cNvPr>
          <p:cNvSpPr/>
          <p:nvPr/>
        </p:nvSpPr>
        <p:spPr>
          <a:xfrm>
            <a:off x="6194201" y="4127532"/>
            <a:ext cx="886527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760426BA-3B19-4C41-8730-DA5B3048D2FB}"/>
              </a:ext>
            </a:extLst>
          </p:cNvPr>
          <p:cNvGrpSpPr/>
          <p:nvPr/>
        </p:nvGrpSpPr>
        <p:grpSpPr>
          <a:xfrm>
            <a:off x="5633997" y="4905716"/>
            <a:ext cx="3076828" cy="360000"/>
            <a:chOff x="1830431" y="4440600"/>
            <a:chExt cx="3076828" cy="360000"/>
          </a:xfrm>
        </p:grpSpPr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B7FCC5C1-1C1B-4954-A6E4-E024F9E09DCF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CE7E0CFF-3D1B-4A07-8C5E-C619E3A3AB5C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4E3C069D-4BAB-45CD-829B-2DDECF6E78DC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矩形: 圆角 120">
              <a:extLst>
                <a:ext uri="{FF2B5EF4-FFF2-40B4-BE49-F238E27FC236}">
                  <a16:creationId xmlns:a16="http://schemas.microsoft.com/office/drawing/2014/main" id="{2F03E62E-CA5A-449D-B03F-A61FDE77D950}"/>
                </a:ext>
              </a:extLst>
            </p:cNvPr>
            <p:cNvSpPr/>
            <p:nvPr/>
          </p:nvSpPr>
          <p:spPr>
            <a:xfrm>
              <a:off x="3460528" y="4440600"/>
              <a:ext cx="1446731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 </a:t>
              </a:r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5</a:t>
              </a:r>
              <a:r>
                <a:rPr lang="zh-CN" altLang="en-US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6 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2" name="矩形 121">
            <a:extLst>
              <a:ext uri="{FF2B5EF4-FFF2-40B4-BE49-F238E27FC236}">
                <a16:creationId xmlns:a16="http://schemas.microsoft.com/office/drawing/2014/main" id="{9B5507A7-260E-4358-A89F-8EF24FA6A627}"/>
              </a:ext>
            </a:extLst>
          </p:cNvPr>
          <p:cNvSpPr/>
          <p:nvPr/>
        </p:nvSpPr>
        <p:spPr>
          <a:xfrm>
            <a:off x="5633997" y="4905716"/>
            <a:ext cx="903366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60B8CD41-20B9-4359-A829-E0D830B6A205}"/>
              </a:ext>
            </a:extLst>
          </p:cNvPr>
          <p:cNvSpPr/>
          <p:nvPr/>
        </p:nvSpPr>
        <p:spPr>
          <a:xfrm>
            <a:off x="5335007" y="5032590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5356297-05B3-4798-A73B-CA64D5D952F8}"/>
              </a:ext>
            </a:extLst>
          </p:cNvPr>
          <p:cNvSpPr/>
          <p:nvPr/>
        </p:nvSpPr>
        <p:spPr>
          <a:xfrm>
            <a:off x="6720729" y="4909598"/>
            <a:ext cx="1990098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45AB4E5C-EC18-49A1-B356-915C280DCF2F}"/>
              </a:ext>
            </a:extLst>
          </p:cNvPr>
          <p:cNvSpPr/>
          <p:nvPr/>
        </p:nvSpPr>
        <p:spPr>
          <a:xfrm>
            <a:off x="8666042" y="4916855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26" name="连接符: 曲线 125">
            <a:extLst>
              <a:ext uri="{FF2B5EF4-FFF2-40B4-BE49-F238E27FC236}">
                <a16:creationId xmlns:a16="http://schemas.microsoft.com/office/drawing/2014/main" id="{4B310278-2950-4F1D-8184-CFBCFDA84130}"/>
              </a:ext>
            </a:extLst>
          </p:cNvPr>
          <p:cNvCxnSpPr>
            <a:cxnSpLocks/>
            <a:stCxn id="87" idx="2"/>
            <a:endCxn id="96" idx="0"/>
          </p:cNvCxnSpPr>
          <p:nvPr/>
        </p:nvCxnSpPr>
        <p:spPr>
          <a:xfrm rot="5400000">
            <a:off x="6562021" y="2029742"/>
            <a:ext cx="405735" cy="81504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9B661D06-78F6-4E0A-9D58-6C0B4A9D6C8A}"/>
              </a:ext>
            </a:extLst>
          </p:cNvPr>
          <p:cNvCxnSpPr>
            <a:cxnSpLocks/>
            <a:stCxn id="87" idx="2"/>
            <a:endCxn id="97" idx="0"/>
          </p:cNvCxnSpPr>
          <p:nvPr/>
        </p:nvCxnSpPr>
        <p:spPr>
          <a:xfrm rot="16200000" flipH="1">
            <a:off x="7379126" y="2027685"/>
            <a:ext cx="405735" cy="819162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连接符: 曲线 127">
            <a:extLst>
              <a:ext uri="{FF2B5EF4-FFF2-40B4-BE49-F238E27FC236}">
                <a16:creationId xmlns:a16="http://schemas.microsoft.com/office/drawing/2014/main" id="{8DFA9317-5E1E-4CD5-A6F6-F296A8429279}"/>
              </a:ext>
            </a:extLst>
          </p:cNvPr>
          <p:cNvCxnSpPr>
            <a:cxnSpLocks/>
            <a:stCxn id="96" idx="2"/>
            <a:endCxn id="105" idx="0"/>
          </p:cNvCxnSpPr>
          <p:nvPr/>
        </p:nvCxnSpPr>
        <p:spPr>
          <a:xfrm rot="5400000">
            <a:off x="6156437" y="3201060"/>
            <a:ext cx="401853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连接符: 曲线 128">
            <a:extLst>
              <a:ext uri="{FF2B5EF4-FFF2-40B4-BE49-F238E27FC236}">
                <a16:creationId xmlns:a16="http://schemas.microsoft.com/office/drawing/2014/main" id="{DDC1A9DB-B3BA-4C16-A8EE-090EF7010702}"/>
              </a:ext>
            </a:extLst>
          </p:cNvPr>
          <p:cNvCxnSpPr>
            <a:cxnSpLocks/>
            <a:stCxn id="105" idx="2"/>
            <a:endCxn id="116" idx="0"/>
          </p:cNvCxnSpPr>
          <p:nvPr/>
        </p:nvCxnSpPr>
        <p:spPr>
          <a:xfrm rot="16200000" flipH="1">
            <a:off x="6314642" y="3804708"/>
            <a:ext cx="365545" cy="28010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连接符: 曲线 129">
            <a:extLst>
              <a:ext uri="{FF2B5EF4-FFF2-40B4-BE49-F238E27FC236}">
                <a16:creationId xmlns:a16="http://schemas.microsoft.com/office/drawing/2014/main" id="{FE8EDF3C-1E19-476E-A58F-EF629C034F00}"/>
              </a:ext>
            </a:extLst>
          </p:cNvPr>
          <p:cNvCxnSpPr>
            <a:cxnSpLocks/>
            <a:stCxn id="106" idx="2"/>
            <a:endCxn id="115" idx="0"/>
          </p:cNvCxnSpPr>
          <p:nvPr/>
        </p:nvCxnSpPr>
        <p:spPr>
          <a:xfrm rot="5400000">
            <a:off x="7812777" y="3940784"/>
            <a:ext cx="357594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连接符: 曲线 130">
            <a:extLst>
              <a:ext uri="{FF2B5EF4-FFF2-40B4-BE49-F238E27FC236}">
                <a16:creationId xmlns:a16="http://schemas.microsoft.com/office/drawing/2014/main" id="{4F575D45-CADB-4372-A248-4D11979CA615}"/>
              </a:ext>
            </a:extLst>
          </p:cNvPr>
          <p:cNvCxnSpPr>
            <a:cxnSpLocks/>
            <a:stCxn id="97" idx="2"/>
            <a:endCxn id="106" idx="0"/>
          </p:cNvCxnSpPr>
          <p:nvPr/>
        </p:nvCxnSpPr>
        <p:spPr>
          <a:xfrm rot="5400000">
            <a:off x="7790648" y="3201060"/>
            <a:ext cx="401853" cy="12700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连接符: 曲线 131">
            <a:extLst>
              <a:ext uri="{FF2B5EF4-FFF2-40B4-BE49-F238E27FC236}">
                <a16:creationId xmlns:a16="http://schemas.microsoft.com/office/drawing/2014/main" id="{961789E9-E40A-4F21-B53A-BA1C28CDE39C}"/>
              </a:ext>
            </a:extLst>
          </p:cNvPr>
          <p:cNvCxnSpPr>
            <a:cxnSpLocks/>
            <a:stCxn id="105" idx="2"/>
            <a:endCxn id="114" idx="0"/>
          </p:cNvCxnSpPr>
          <p:nvPr/>
        </p:nvCxnSpPr>
        <p:spPr>
          <a:xfrm rot="5400000">
            <a:off x="5906693" y="3668911"/>
            <a:ext cx="357594" cy="543746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连接符: 曲线 132">
            <a:extLst>
              <a:ext uri="{FF2B5EF4-FFF2-40B4-BE49-F238E27FC236}">
                <a16:creationId xmlns:a16="http://schemas.microsoft.com/office/drawing/2014/main" id="{BECAD443-1687-40AE-BFC3-4AA8596FDF21}"/>
              </a:ext>
            </a:extLst>
          </p:cNvPr>
          <p:cNvCxnSpPr>
            <a:cxnSpLocks/>
            <a:stCxn id="116" idx="2"/>
            <a:endCxn id="122" idx="0"/>
          </p:cNvCxnSpPr>
          <p:nvPr/>
        </p:nvCxnSpPr>
        <p:spPr>
          <a:xfrm rot="5400000">
            <a:off x="6152481" y="4420732"/>
            <a:ext cx="418184" cy="55178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连接符: 曲线 133">
            <a:extLst>
              <a:ext uri="{FF2B5EF4-FFF2-40B4-BE49-F238E27FC236}">
                <a16:creationId xmlns:a16="http://schemas.microsoft.com/office/drawing/2014/main" id="{FBCFD741-4189-463B-AA6B-53557689C5B5}"/>
              </a:ext>
            </a:extLst>
          </p:cNvPr>
          <p:cNvCxnSpPr>
            <a:cxnSpLocks/>
            <a:stCxn id="114" idx="2"/>
            <a:endCxn id="120" idx="0"/>
          </p:cNvCxnSpPr>
          <p:nvPr/>
        </p:nvCxnSpPr>
        <p:spPr>
          <a:xfrm rot="16200000" flipH="1">
            <a:off x="6144106" y="4149092"/>
            <a:ext cx="426135" cy="108711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连接符: 曲线 134">
            <a:extLst>
              <a:ext uri="{FF2B5EF4-FFF2-40B4-BE49-F238E27FC236}">
                <a16:creationId xmlns:a16="http://schemas.microsoft.com/office/drawing/2014/main" id="{730B163A-4C4D-41A9-80D6-8238794E3172}"/>
              </a:ext>
            </a:extLst>
          </p:cNvPr>
          <p:cNvCxnSpPr>
            <a:cxnSpLocks/>
            <a:stCxn id="115" idx="2"/>
            <a:endCxn id="121" idx="0"/>
          </p:cNvCxnSpPr>
          <p:nvPr/>
        </p:nvCxnSpPr>
        <p:spPr>
          <a:xfrm rot="5400000">
            <a:off x="7776450" y="4690591"/>
            <a:ext cx="426135" cy="411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E39F2B77-CC01-4FB9-B15A-5711EF490875}"/>
              </a:ext>
            </a:extLst>
          </p:cNvPr>
          <p:cNvSpPr txBox="1"/>
          <p:nvPr/>
        </p:nvSpPr>
        <p:spPr>
          <a:xfrm>
            <a:off x="5220207" y="3772176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1" dirty="0"/>
              <a:t>步骤</a:t>
            </a:r>
            <a:r>
              <a:rPr lang="en-US" altLang="zh-CN" sz="1400" i="1" dirty="0"/>
              <a:t>III</a:t>
            </a:r>
            <a:r>
              <a:rPr lang="zh-CN" altLang="en-US" sz="1400" i="1" dirty="0"/>
              <a:t>：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2877F0A1-A39E-4967-9BFC-3201BC63CA5A}"/>
              </a:ext>
            </a:extLst>
          </p:cNvPr>
          <p:cNvSpPr txBox="1"/>
          <p:nvPr/>
        </p:nvSpPr>
        <p:spPr>
          <a:xfrm>
            <a:off x="5236173" y="4542735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1" dirty="0"/>
              <a:t>步骤</a:t>
            </a:r>
            <a:r>
              <a:rPr lang="en-US" altLang="zh-CN" sz="1400" i="1" dirty="0"/>
              <a:t>IV</a:t>
            </a:r>
            <a:r>
              <a:rPr lang="zh-CN" altLang="en-US" sz="1400" i="1" dirty="0"/>
              <a:t>：</a:t>
            </a: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E0227B98-749E-4158-8207-73103772CFC0}"/>
              </a:ext>
            </a:extLst>
          </p:cNvPr>
          <p:cNvSpPr txBox="1"/>
          <p:nvPr/>
        </p:nvSpPr>
        <p:spPr>
          <a:xfrm>
            <a:off x="5236173" y="3046007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1" dirty="0"/>
              <a:t>步骤</a:t>
            </a:r>
            <a:r>
              <a:rPr lang="en-US" altLang="zh-CN" sz="1400" i="1" dirty="0"/>
              <a:t>II</a:t>
            </a:r>
            <a:r>
              <a:rPr lang="zh-CN" altLang="en-US" sz="1400" i="1" dirty="0"/>
              <a:t>：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5C1C3A86-C3C5-4F12-ACC4-D522BC8FAA10}"/>
              </a:ext>
            </a:extLst>
          </p:cNvPr>
          <p:cNvSpPr txBox="1"/>
          <p:nvPr/>
        </p:nvSpPr>
        <p:spPr>
          <a:xfrm>
            <a:off x="5236173" y="229284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1" dirty="0"/>
              <a:t>步骤</a:t>
            </a:r>
            <a:r>
              <a:rPr lang="en-US" altLang="zh-CN" sz="1400" i="1" dirty="0"/>
              <a:t>I</a:t>
            </a:r>
            <a:r>
              <a:rPr lang="zh-CN" altLang="en-US" sz="1400" i="1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564510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47155F6-1826-4C23-8557-4BFF0FA33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466869"/>
              </p:ext>
            </p:extLst>
          </p:nvPr>
        </p:nvGraphicFramePr>
        <p:xfrm>
          <a:off x="2849880" y="790786"/>
          <a:ext cx="3078000" cy="609600"/>
        </p:xfrm>
        <a:graphic>
          <a:graphicData uri="http://schemas.openxmlformats.org/drawingml/2006/table">
            <a:tbl>
              <a:tblPr bandRow="1"/>
              <a:tblGrid>
                <a:gridCol w="684000">
                  <a:extLst>
                    <a:ext uri="{9D8B030D-6E8A-4147-A177-3AD203B41FA5}">
                      <a16:colId xmlns:a16="http://schemas.microsoft.com/office/drawing/2014/main" val="1893683986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489756585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322471761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1160283949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07480589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135851153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679930374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6676643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1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2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3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4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5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6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921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组索引</a:t>
                      </a: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82582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548A919-3A2D-4F0F-B74D-5A367258D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998402"/>
              </p:ext>
            </p:extLst>
          </p:nvPr>
        </p:nvGraphicFramePr>
        <p:xfrm>
          <a:off x="2849880" y="164658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E60D0EBA-B2CE-4B38-88C0-292C056FCA4B}"/>
              </a:ext>
            </a:extLst>
          </p:cNvPr>
          <p:cNvSpPr/>
          <p:nvPr/>
        </p:nvSpPr>
        <p:spPr>
          <a:xfrm>
            <a:off x="2119732" y="1006786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3DB8E8D7-D595-46A0-BA8D-DDFD9DA1F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033470"/>
              </p:ext>
            </p:extLst>
          </p:nvPr>
        </p:nvGraphicFramePr>
        <p:xfrm>
          <a:off x="2119732" y="1765467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2872E2B-0D08-44D9-8F90-1F88DDACE369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2299732" y="1366786"/>
            <a:ext cx="0" cy="39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2326E72-77DF-435D-A94C-0E0B013F812B}"/>
              </a:ext>
            </a:extLst>
          </p:cNvPr>
          <p:cNvSpPr txBox="1"/>
          <p:nvPr/>
        </p:nvSpPr>
        <p:spPr>
          <a:xfrm>
            <a:off x="2007972" y="375308"/>
            <a:ext cx="1087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(1)</a:t>
            </a:r>
            <a:r>
              <a:rPr lang="zh-CN" altLang="en-US" sz="1600" dirty="0"/>
              <a:t> 初始化</a:t>
            </a: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1F238056-72ED-4586-9204-A72886178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499723"/>
              </p:ext>
            </p:extLst>
          </p:nvPr>
        </p:nvGraphicFramePr>
        <p:xfrm>
          <a:off x="7228840" y="790786"/>
          <a:ext cx="3114000" cy="609600"/>
        </p:xfrm>
        <a:graphic>
          <a:graphicData uri="http://schemas.openxmlformats.org/drawingml/2006/table">
            <a:tbl>
              <a:tblPr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1893683986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489756585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322471761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1160283949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07480589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135851153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679930374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6676643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1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2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3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4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5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6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9217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组索引</a:t>
                      </a: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82582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7A460C70-6E04-480E-8B35-134CA4315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188618"/>
              </p:ext>
            </p:extLst>
          </p:nvPr>
        </p:nvGraphicFramePr>
        <p:xfrm>
          <a:off x="7228840" y="164658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49F9EDC-606F-447E-8FDB-1C80BA4C6531}"/>
              </a:ext>
            </a:extLst>
          </p:cNvPr>
          <p:cNvSpPr/>
          <p:nvPr/>
        </p:nvSpPr>
        <p:spPr>
          <a:xfrm>
            <a:off x="6498692" y="1006786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B410161-FACE-4ABE-B508-336FF64B9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221051"/>
              </p:ext>
            </p:extLst>
          </p:nvPr>
        </p:nvGraphicFramePr>
        <p:xfrm>
          <a:off x="6498692" y="1765467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zh-CN" sz="1800" b="1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6FBFD02-2162-4977-B274-08C8A4C7676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6678692" y="1366786"/>
            <a:ext cx="0" cy="39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FBB13B58-8117-4E01-A0E6-2D535E2FC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695649"/>
              </p:ext>
            </p:extLst>
          </p:nvPr>
        </p:nvGraphicFramePr>
        <p:xfrm>
          <a:off x="8776841" y="164658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81FC9C0C-1C9A-4AA9-91ED-3540CBDE6729}"/>
              </a:ext>
            </a:extLst>
          </p:cNvPr>
          <p:cNvSpPr txBox="1"/>
          <p:nvPr/>
        </p:nvSpPr>
        <p:spPr>
          <a:xfrm>
            <a:off x="6386932" y="375308"/>
            <a:ext cx="213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(2)</a:t>
            </a:r>
            <a:r>
              <a:rPr lang="zh-CN" altLang="en-US" sz="1600" dirty="0"/>
              <a:t> 输入</a:t>
            </a:r>
            <a:r>
              <a:rPr lang="en-US" altLang="zh-CN" sz="1600" dirty="0"/>
              <a:t>u</a:t>
            </a:r>
            <a:r>
              <a:rPr lang="en-US" altLang="zh-CN" sz="1600" baseline="-25000" dirty="0"/>
              <a:t>1</a:t>
            </a:r>
            <a:r>
              <a:rPr lang="zh-CN" altLang="en-US" sz="1600" dirty="0"/>
              <a:t>的邻居</a:t>
            </a:r>
            <a:r>
              <a:rPr lang="en-US" altLang="zh-CN" sz="1600" dirty="0"/>
              <a:t>v</a:t>
            </a:r>
            <a:r>
              <a:rPr lang="en-US" altLang="zh-CN" sz="1600" baseline="-25000" dirty="0"/>
              <a:t>1</a:t>
            </a:r>
            <a:endParaRPr lang="zh-CN" altLang="en-US" sz="1600" dirty="0"/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81B0C34E-E9D1-460B-BE81-72E802B64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11395"/>
              </p:ext>
            </p:extLst>
          </p:nvPr>
        </p:nvGraphicFramePr>
        <p:xfrm>
          <a:off x="2847078" y="3679946"/>
          <a:ext cx="3042000" cy="609600"/>
        </p:xfrm>
        <a:graphic>
          <a:graphicData uri="http://schemas.openxmlformats.org/drawingml/2006/table">
            <a:tbl>
              <a:tblPr bandRow="1"/>
              <a:tblGrid>
                <a:gridCol w="648000">
                  <a:extLst>
                    <a:ext uri="{9D8B030D-6E8A-4147-A177-3AD203B41FA5}">
                      <a16:colId xmlns:a16="http://schemas.microsoft.com/office/drawing/2014/main" val="1893683986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489756585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322471761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1160283949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07480589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135851153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679930374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6676643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1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2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3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4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5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6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9217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组索引</a:t>
                      </a: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82582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361CFC5C-1147-4670-A1BF-1806B637F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462949"/>
              </p:ext>
            </p:extLst>
          </p:nvPr>
        </p:nvGraphicFramePr>
        <p:xfrm>
          <a:off x="2847078" y="453574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81B2065-1032-415D-AA5F-06DCC435F97A}"/>
              </a:ext>
            </a:extLst>
          </p:cNvPr>
          <p:cNvSpPr/>
          <p:nvPr/>
        </p:nvSpPr>
        <p:spPr>
          <a:xfrm>
            <a:off x="2116930" y="3895946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04CCAC14-5F66-4238-B6D7-497899DE7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944685"/>
              </p:ext>
            </p:extLst>
          </p:nvPr>
        </p:nvGraphicFramePr>
        <p:xfrm>
          <a:off x="2116930" y="4654627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zh-CN" sz="1800" b="1" baseline="-250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AAA1A2F-2B7F-4E81-BBB8-6FECBC5EDFB3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2296930" y="4255946"/>
            <a:ext cx="0" cy="39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121ED81D-BB73-45A3-A8DE-26927252D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52324"/>
              </p:ext>
            </p:extLst>
          </p:nvPr>
        </p:nvGraphicFramePr>
        <p:xfrm>
          <a:off x="4395079" y="453574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A6123ECA-4289-490C-9F99-B3484A0F624A}"/>
              </a:ext>
            </a:extLst>
          </p:cNvPr>
          <p:cNvSpPr txBox="1"/>
          <p:nvPr/>
        </p:nvSpPr>
        <p:spPr>
          <a:xfrm>
            <a:off x="2005170" y="3264468"/>
            <a:ext cx="2307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(3)</a:t>
            </a:r>
            <a:r>
              <a:rPr lang="zh-CN" altLang="en-US" sz="1600" dirty="0"/>
              <a:t> 输入</a:t>
            </a:r>
            <a:r>
              <a:rPr lang="en-US" altLang="zh-CN" sz="1600" dirty="0"/>
              <a:t>u</a:t>
            </a:r>
            <a:r>
              <a:rPr lang="en-US" altLang="zh-CN" sz="1600" baseline="-25000" dirty="0"/>
              <a:t>1</a:t>
            </a:r>
            <a:r>
              <a:rPr lang="zh-CN" altLang="en-US" sz="1600" dirty="0"/>
              <a:t>的邻居</a:t>
            </a:r>
            <a:r>
              <a:rPr lang="en-US" altLang="zh-CN" sz="1600" dirty="0"/>
              <a:t>v</a:t>
            </a:r>
            <a:r>
              <a:rPr lang="en-US" altLang="zh-CN" sz="1600" baseline="-25000" dirty="0"/>
              <a:t>3</a:t>
            </a:r>
            <a:endParaRPr lang="zh-CN" altLang="en-US" sz="1600" dirty="0"/>
          </a:p>
        </p:txBody>
      </p: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782ABFD0-86CC-429F-B89F-7502027DB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867227"/>
              </p:ext>
            </p:extLst>
          </p:nvPr>
        </p:nvGraphicFramePr>
        <p:xfrm>
          <a:off x="7345158" y="3679946"/>
          <a:ext cx="3114000" cy="609600"/>
        </p:xfrm>
        <a:graphic>
          <a:graphicData uri="http://schemas.openxmlformats.org/drawingml/2006/table">
            <a:tbl>
              <a:tblPr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1893683986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489756585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322471761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1160283949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07480589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135851153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679930374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6676643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1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2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3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4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5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6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9217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组索引</a:t>
                      </a: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82582"/>
                  </a:ext>
                </a:extLst>
              </a:tr>
            </a:tbl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90ABD4CA-FDA2-41C0-A6AC-C05FA155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590907"/>
              </p:ext>
            </p:extLst>
          </p:nvPr>
        </p:nvGraphicFramePr>
        <p:xfrm>
          <a:off x="7345158" y="453574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C2EA77A-8322-482C-A42A-383A330FC464}"/>
              </a:ext>
            </a:extLst>
          </p:cNvPr>
          <p:cNvSpPr/>
          <p:nvPr/>
        </p:nvSpPr>
        <p:spPr>
          <a:xfrm>
            <a:off x="6615010" y="3895946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CD80D8E8-80A1-4F05-825B-FD0FE8B68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897946"/>
              </p:ext>
            </p:extLst>
          </p:nvPr>
        </p:nvGraphicFramePr>
        <p:xfrm>
          <a:off x="6615010" y="4654627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zh-CN" sz="1800" b="1" baseline="-250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F1CD05B-AF02-4415-8142-4356103425D7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6795010" y="4255946"/>
            <a:ext cx="0" cy="39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A06FAF34-977A-4319-8C9B-EB36B78F2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04228"/>
              </p:ext>
            </p:extLst>
          </p:nvPr>
        </p:nvGraphicFramePr>
        <p:xfrm>
          <a:off x="8893159" y="453574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41" name="文本框 40">
            <a:extLst>
              <a:ext uri="{FF2B5EF4-FFF2-40B4-BE49-F238E27FC236}">
                <a16:creationId xmlns:a16="http://schemas.microsoft.com/office/drawing/2014/main" id="{1DC99FE1-3B4A-4A52-B7FE-C2D46D827CE4}"/>
              </a:ext>
            </a:extLst>
          </p:cNvPr>
          <p:cNvSpPr txBox="1"/>
          <p:nvPr/>
        </p:nvSpPr>
        <p:spPr>
          <a:xfrm>
            <a:off x="6503250" y="3264468"/>
            <a:ext cx="241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(4)</a:t>
            </a:r>
            <a:r>
              <a:rPr lang="zh-CN" altLang="en-US" sz="1600" dirty="0"/>
              <a:t> 输入</a:t>
            </a:r>
            <a:r>
              <a:rPr lang="en-US" altLang="zh-CN" sz="1600" dirty="0"/>
              <a:t>u</a:t>
            </a:r>
            <a:r>
              <a:rPr lang="en-US" altLang="zh-CN" sz="1600" baseline="-25000" dirty="0"/>
              <a:t>1</a:t>
            </a:r>
            <a:r>
              <a:rPr lang="zh-CN" altLang="en-US" sz="1600" dirty="0"/>
              <a:t>的邻居</a:t>
            </a:r>
            <a:r>
              <a:rPr lang="en-US" altLang="zh-CN" sz="1600" dirty="0"/>
              <a:t>v</a:t>
            </a:r>
            <a:r>
              <a:rPr lang="en-US" altLang="zh-CN" sz="1600" baseline="-25000" dirty="0"/>
              <a:t>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0635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>
            <a:extLst>
              <a:ext uri="{FF2B5EF4-FFF2-40B4-BE49-F238E27FC236}">
                <a16:creationId xmlns:a16="http://schemas.microsoft.com/office/drawing/2014/main" id="{F1C1ECFE-5AA2-49B7-8559-80DFD4253B4E}"/>
              </a:ext>
            </a:extLst>
          </p:cNvPr>
          <p:cNvGrpSpPr/>
          <p:nvPr/>
        </p:nvGrpSpPr>
        <p:grpSpPr>
          <a:xfrm>
            <a:off x="3003550" y="425084"/>
            <a:ext cx="6410325" cy="654050"/>
            <a:chOff x="4184650" y="1162050"/>
            <a:chExt cx="6410325" cy="654050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D1CFD7CA-0E23-4D84-847B-438410F3F455}"/>
                </a:ext>
              </a:extLst>
            </p:cNvPr>
            <p:cNvSpPr/>
            <p:nvPr/>
          </p:nvSpPr>
          <p:spPr>
            <a:xfrm>
              <a:off x="4184650" y="1162050"/>
              <a:ext cx="15494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图论</a:t>
              </a: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B90753EA-E781-4B5D-8A46-E4EE660DF168}"/>
                </a:ext>
              </a:extLst>
            </p:cNvPr>
            <p:cNvSpPr/>
            <p:nvPr/>
          </p:nvSpPr>
          <p:spPr>
            <a:xfrm>
              <a:off x="8543925" y="1162050"/>
              <a:ext cx="205105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数据挖掘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7CA42A63-24CC-45CC-870A-5A7D1349AB85}"/>
              </a:ext>
            </a:extLst>
          </p:cNvPr>
          <p:cNvGrpSpPr/>
          <p:nvPr/>
        </p:nvGrpSpPr>
        <p:grpSpPr>
          <a:xfrm>
            <a:off x="581660" y="2019056"/>
            <a:ext cx="5882640" cy="546100"/>
            <a:chOff x="581660" y="2357967"/>
            <a:chExt cx="5882640" cy="5461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DD22B49-A71E-44D4-B951-FE84FDC0F122}"/>
                </a:ext>
              </a:extLst>
            </p:cNvPr>
            <p:cNvSpPr/>
            <p:nvPr/>
          </p:nvSpPr>
          <p:spPr>
            <a:xfrm>
              <a:off x="2825750" y="2357967"/>
              <a:ext cx="1905000" cy="54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极大二分团枚举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4E72F00-6B91-4BB7-8BA5-9C3C7DE5476C}"/>
                </a:ext>
              </a:extLst>
            </p:cNvPr>
            <p:cNvSpPr/>
            <p:nvPr/>
          </p:nvSpPr>
          <p:spPr>
            <a:xfrm>
              <a:off x="4819650" y="2357967"/>
              <a:ext cx="1644650" cy="54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极大团枚举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9222357A-A5DC-4A25-8D43-823C8290A696}"/>
                </a:ext>
              </a:extLst>
            </p:cNvPr>
            <p:cNvSpPr/>
            <p:nvPr/>
          </p:nvSpPr>
          <p:spPr>
            <a:xfrm>
              <a:off x="581660" y="2357967"/>
              <a:ext cx="1225550" cy="54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极大独立集问题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577F4F6E-7C4B-4144-AE37-E1BAB1DE8048}"/>
              </a:ext>
            </a:extLst>
          </p:cNvPr>
          <p:cNvGrpSpPr/>
          <p:nvPr/>
        </p:nvGrpSpPr>
        <p:grpSpPr>
          <a:xfrm>
            <a:off x="603885" y="3505078"/>
            <a:ext cx="9692640" cy="654050"/>
            <a:chOff x="603885" y="3674534"/>
            <a:chExt cx="9692640" cy="65405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A34828B-5CA0-48DB-9AA5-80DF2D5A991E}"/>
                </a:ext>
              </a:extLst>
            </p:cNvPr>
            <p:cNvSpPr/>
            <p:nvPr/>
          </p:nvSpPr>
          <p:spPr>
            <a:xfrm>
              <a:off x="603885" y="3674534"/>
              <a:ext cx="19050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通用图中极大诱</a:t>
              </a:r>
              <a:endPara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导二分团枚举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6DCC78AD-CE17-4C9D-9D51-076C701016EA}"/>
                </a:ext>
              </a:extLst>
            </p:cNvPr>
            <p:cNvSpPr/>
            <p:nvPr/>
          </p:nvSpPr>
          <p:spPr>
            <a:xfrm>
              <a:off x="4819650" y="3674534"/>
              <a:ext cx="164465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二分图中极大二分团枚举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BB68E0B5-FD71-4C25-B16C-48A877EEDF36}"/>
                </a:ext>
              </a:extLst>
            </p:cNvPr>
            <p:cNvSpPr/>
            <p:nvPr/>
          </p:nvSpPr>
          <p:spPr>
            <a:xfrm>
              <a:off x="2825750" y="3674534"/>
              <a:ext cx="19050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通用图中极大非诱导二分团枚举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4E57FC7-8856-42E3-83AC-E9388B9601E3}"/>
                </a:ext>
              </a:extLst>
            </p:cNvPr>
            <p:cNvSpPr/>
            <p:nvPr/>
          </p:nvSpPr>
          <p:spPr>
            <a:xfrm>
              <a:off x="6673850" y="3674534"/>
              <a:ext cx="18669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闭频繁项集挖掘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04582FFF-FBED-4040-AA04-1C07FDD46464}"/>
                </a:ext>
              </a:extLst>
            </p:cNvPr>
            <p:cNvSpPr/>
            <p:nvPr/>
          </p:nvSpPr>
          <p:spPr>
            <a:xfrm>
              <a:off x="8651875" y="3674534"/>
              <a:ext cx="164465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形式概念分析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BD87BB6-E373-4346-B378-B82F3BC9CF40}"/>
              </a:ext>
            </a:extLst>
          </p:cNvPr>
          <p:cNvGrpSpPr/>
          <p:nvPr/>
        </p:nvGrpSpPr>
        <p:grpSpPr>
          <a:xfrm>
            <a:off x="695325" y="5099050"/>
            <a:ext cx="7029450" cy="654050"/>
            <a:chOff x="4006850" y="5327650"/>
            <a:chExt cx="7029450" cy="654050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715C3CF7-34F5-4E40-9E0F-11D36FCFE24F}"/>
                </a:ext>
              </a:extLst>
            </p:cNvPr>
            <p:cNvSpPr/>
            <p:nvPr/>
          </p:nvSpPr>
          <p:spPr>
            <a:xfrm>
              <a:off x="4006850" y="5327650"/>
              <a:ext cx="16129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最大边二分团问题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8903E445-599A-40D4-837F-145F0B2E4AA6}"/>
                </a:ext>
              </a:extLst>
            </p:cNvPr>
            <p:cNvSpPr/>
            <p:nvPr/>
          </p:nvSpPr>
          <p:spPr>
            <a:xfrm>
              <a:off x="5765802" y="5327650"/>
              <a:ext cx="16129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最大平衡二分团问题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337A4A1C-5B68-4620-84A5-70D573B95320}"/>
                </a:ext>
              </a:extLst>
            </p:cNvPr>
            <p:cNvSpPr/>
            <p:nvPr/>
          </p:nvSpPr>
          <p:spPr>
            <a:xfrm>
              <a:off x="7524754" y="5327650"/>
              <a:ext cx="16129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相似二分团枚举问题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7FD2BAD3-773F-4065-B92F-B921147D25FD}"/>
                </a:ext>
              </a:extLst>
            </p:cNvPr>
            <p:cNvSpPr/>
            <p:nvPr/>
          </p:nvSpPr>
          <p:spPr>
            <a:xfrm>
              <a:off x="9283706" y="5327650"/>
              <a:ext cx="1752594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极大公平二分团枚举问题</a:t>
              </a:r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C809BA7-0EF8-43B0-9A37-66B380DE6232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1194435" y="1079134"/>
            <a:ext cx="258381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A91E71C-A554-4BAD-910B-5BA837F3A70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3778250" y="1079134"/>
            <a:ext cx="0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1D52139-BE19-44FF-84CD-9FCF65DC8216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3778250" y="1079134"/>
            <a:ext cx="186372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43F56F2-DD3F-4DB2-BAAD-6C15B16FD39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556385" y="2565156"/>
            <a:ext cx="222186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6CC1031-E9C7-446D-B420-0166D8096EB8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3778250" y="2565156"/>
            <a:ext cx="0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B5F69FD-2D19-4C11-BC80-CCB0A542103C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778250" y="2565156"/>
            <a:ext cx="186372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52DB292-D436-4929-884E-32BF54E4F1B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1501775" y="4159128"/>
            <a:ext cx="4140200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892E65C-B1C4-40D7-9AB7-2B192A1E5902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3260727" y="4159128"/>
            <a:ext cx="2381248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64BD6AE-8131-4DD1-96F0-F3000EB8B1BE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5019679" y="4159128"/>
            <a:ext cx="622296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0804D01-015D-44EF-A0DF-12BA969CFC49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5641975" y="4159128"/>
            <a:ext cx="1206503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2A1ECEF-8F66-47A2-8316-E1B0E5ECEB40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7607300" y="1079134"/>
            <a:ext cx="781050" cy="2425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8A781AA-EBEC-4AA9-9C08-4D96BBEE9EC7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8388350" y="1079134"/>
            <a:ext cx="1085850" cy="2425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D04F4277-7468-4654-BCE5-C09D175A70CE}"/>
              </a:ext>
            </a:extLst>
          </p:cNvPr>
          <p:cNvSpPr/>
          <p:nvPr/>
        </p:nvSpPr>
        <p:spPr>
          <a:xfrm>
            <a:off x="2784475" y="1958340"/>
            <a:ext cx="7620000" cy="2308225"/>
          </a:xfrm>
          <a:custGeom>
            <a:avLst/>
            <a:gdLst>
              <a:gd name="connsiteX0" fmla="*/ 1990725 w 7620000"/>
              <a:gd name="connsiteY0" fmla="*/ 6350 h 2308225"/>
              <a:gd name="connsiteX1" fmla="*/ 1990725 w 7620000"/>
              <a:gd name="connsiteY1" fmla="*/ 854075 h 2308225"/>
              <a:gd name="connsiteX2" fmla="*/ 0 w 7620000"/>
              <a:gd name="connsiteY2" fmla="*/ 1352550 h 2308225"/>
              <a:gd name="connsiteX3" fmla="*/ 0 w 7620000"/>
              <a:gd name="connsiteY3" fmla="*/ 2308225 h 2308225"/>
              <a:gd name="connsiteX4" fmla="*/ 7620000 w 7620000"/>
              <a:gd name="connsiteY4" fmla="*/ 2308225 h 2308225"/>
              <a:gd name="connsiteX5" fmla="*/ 7620000 w 7620000"/>
              <a:gd name="connsiteY5" fmla="*/ 1343025 h 2308225"/>
              <a:gd name="connsiteX6" fmla="*/ 3813175 w 7620000"/>
              <a:gd name="connsiteY6" fmla="*/ 1343025 h 2308225"/>
              <a:gd name="connsiteX7" fmla="*/ 3813175 w 7620000"/>
              <a:gd name="connsiteY7" fmla="*/ 0 h 2308225"/>
              <a:gd name="connsiteX8" fmla="*/ 1990725 w 7620000"/>
              <a:gd name="connsiteY8" fmla="*/ 6350 h 230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2308225">
                <a:moveTo>
                  <a:pt x="1990725" y="6350"/>
                </a:moveTo>
                <a:lnTo>
                  <a:pt x="1990725" y="854075"/>
                </a:lnTo>
                <a:lnTo>
                  <a:pt x="0" y="1352550"/>
                </a:lnTo>
                <a:lnTo>
                  <a:pt x="0" y="2308225"/>
                </a:lnTo>
                <a:lnTo>
                  <a:pt x="7620000" y="2308225"/>
                </a:lnTo>
                <a:lnTo>
                  <a:pt x="7620000" y="1343025"/>
                </a:lnTo>
                <a:lnTo>
                  <a:pt x="3813175" y="1343025"/>
                </a:lnTo>
                <a:lnTo>
                  <a:pt x="3813175" y="0"/>
                </a:lnTo>
                <a:lnTo>
                  <a:pt x="1990725" y="6350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E86DDA7-3064-43FA-90A4-0FDC3A112D20}"/>
              </a:ext>
            </a:extLst>
          </p:cNvPr>
          <p:cNvSpPr/>
          <p:nvPr/>
        </p:nvSpPr>
        <p:spPr>
          <a:xfrm>
            <a:off x="511175" y="1958340"/>
            <a:ext cx="2089149" cy="2308225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3A279C1-55F0-4244-BDD0-FB8E8DF8EEDB}"/>
              </a:ext>
            </a:extLst>
          </p:cNvPr>
          <p:cNvCxnSpPr>
            <a:cxnSpLocks/>
          </p:cNvCxnSpPr>
          <p:nvPr/>
        </p:nvCxnSpPr>
        <p:spPr>
          <a:xfrm>
            <a:off x="8437562" y="5212080"/>
            <a:ext cx="7775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08483A38-3172-4EBD-A1ED-91380B5ADAA0}"/>
              </a:ext>
            </a:extLst>
          </p:cNvPr>
          <p:cNvSpPr/>
          <p:nvPr/>
        </p:nvSpPr>
        <p:spPr>
          <a:xfrm>
            <a:off x="8440739" y="5471160"/>
            <a:ext cx="774382" cy="287019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DF68A2B-E3CC-4469-ABE3-973E59C7FBB7}"/>
              </a:ext>
            </a:extLst>
          </p:cNvPr>
          <p:cNvSpPr txBox="1"/>
          <p:nvPr/>
        </p:nvSpPr>
        <p:spPr>
          <a:xfrm>
            <a:off x="9384785" y="504280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衍生关系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EB51E83-DB69-4A92-9F0A-6D53A5F50602}"/>
              </a:ext>
            </a:extLst>
          </p:cNvPr>
          <p:cNvSpPr txBox="1"/>
          <p:nvPr/>
        </p:nvSpPr>
        <p:spPr>
          <a:xfrm>
            <a:off x="9384784" y="544031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等价问题</a:t>
            </a:r>
          </a:p>
        </p:txBody>
      </p:sp>
    </p:spTree>
    <p:extLst>
      <p:ext uri="{BB962C8B-B14F-4D97-AF65-F5344CB8AC3E}">
        <p14:creationId xmlns:p14="http://schemas.microsoft.com/office/powerpoint/2010/main" val="22144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文本框 234">
            <a:extLst>
              <a:ext uri="{FF2B5EF4-FFF2-40B4-BE49-F238E27FC236}">
                <a16:creationId xmlns:a16="http://schemas.microsoft.com/office/drawing/2014/main" id="{67AF4661-8510-4802-ADA3-17913F7E78B2}"/>
              </a:ext>
            </a:extLst>
          </p:cNvPr>
          <p:cNvSpPr txBox="1"/>
          <p:nvPr/>
        </p:nvSpPr>
        <p:spPr>
          <a:xfrm flipH="1">
            <a:off x="1721391" y="2973812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89DF3514-9E40-4C38-91CF-16E26802CF33}"/>
              </a:ext>
            </a:extLst>
          </p:cNvPr>
          <p:cNvSpPr txBox="1"/>
          <p:nvPr/>
        </p:nvSpPr>
        <p:spPr>
          <a:xfrm flipH="1">
            <a:off x="1721391" y="2433812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242" name="流程图: 接点 241">
            <a:extLst>
              <a:ext uri="{FF2B5EF4-FFF2-40B4-BE49-F238E27FC236}">
                <a16:creationId xmlns:a16="http://schemas.microsoft.com/office/drawing/2014/main" id="{BD1CCBB5-70C5-42E2-9698-B98ABB206729}"/>
              </a:ext>
            </a:extLst>
          </p:cNvPr>
          <p:cNvSpPr/>
          <p:nvPr/>
        </p:nvSpPr>
        <p:spPr>
          <a:xfrm flipH="1">
            <a:off x="777869" y="2710685"/>
            <a:ext cx="341514" cy="342057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流程图: 接点 226">
            <a:extLst>
              <a:ext uri="{FF2B5EF4-FFF2-40B4-BE49-F238E27FC236}">
                <a16:creationId xmlns:a16="http://schemas.microsoft.com/office/drawing/2014/main" id="{A066D432-21C7-4F35-B62E-F5499142124C}"/>
              </a:ext>
            </a:extLst>
          </p:cNvPr>
          <p:cNvSpPr/>
          <p:nvPr/>
        </p:nvSpPr>
        <p:spPr>
          <a:xfrm flipH="1">
            <a:off x="1757229" y="4621498"/>
            <a:ext cx="341514" cy="341523"/>
          </a:xfrm>
          <a:prstGeom prst="flowChartConnector">
            <a:avLst/>
          </a:prstGeom>
          <a:solidFill>
            <a:srgbClr val="FFF2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流程图: 接点 237">
            <a:extLst>
              <a:ext uri="{FF2B5EF4-FFF2-40B4-BE49-F238E27FC236}">
                <a16:creationId xmlns:a16="http://schemas.microsoft.com/office/drawing/2014/main" id="{F91FA613-4BA6-4D07-B6B3-EFE39CF2CFFF}"/>
              </a:ext>
            </a:extLst>
          </p:cNvPr>
          <p:cNvSpPr/>
          <p:nvPr/>
        </p:nvSpPr>
        <p:spPr>
          <a:xfrm flipH="1">
            <a:off x="1760117" y="4093298"/>
            <a:ext cx="341514" cy="341523"/>
          </a:xfrm>
          <a:prstGeom prst="flowChartConnector">
            <a:avLst/>
          </a:prstGeom>
          <a:solidFill>
            <a:srgbClr val="FFF2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87187E19-6E4F-4B77-BA7B-AE297A549192}"/>
              </a:ext>
            </a:extLst>
          </p:cNvPr>
          <p:cNvSpPr txBox="1"/>
          <p:nvPr/>
        </p:nvSpPr>
        <p:spPr>
          <a:xfrm flipH="1">
            <a:off x="1721391" y="4053812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25" name="流程图: 接点 224">
            <a:extLst>
              <a:ext uri="{FF2B5EF4-FFF2-40B4-BE49-F238E27FC236}">
                <a16:creationId xmlns:a16="http://schemas.microsoft.com/office/drawing/2014/main" id="{B1F49A9C-5956-4BE0-A52A-A29A173D9AEC}"/>
              </a:ext>
            </a:extLst>
          </p:cNvPr>
          <p:cNvSpPr/>
          <p:nvPr/>
        </p:nvSpPr>
        <p:spPr>
          <a:xfrm flipH="1">
            <a:off x="1760117" y="3013298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流程图: 接点 225">
            <a:extLst>
              <a:ext uri="{FF2B5EF4-FFF2-40B4-BE49-F238E27FC236}">
                <a16:creationId xmlns:a16="http://schemas.microsoft.com/office/drawing/2014/main" id="{BFE4A071-6D0F-4D3B-A0C0-B16C75A58892}"/>
              </a:ext>
            </a:extLst>
          </p:cNvPr>
          <p:cNvSpPr/>
          <p:nvPr/>
        </p:nvSpPr>
        <p:spPr>
          <a:xfrm flipH="1">
            <a:off x="1760117" y="3553298"/>
            <a:ext cx="341514" cy="341523"/>
          </a:xfrm>
          <a:prstGeom prst="flowChartConnector">
            <a:avLst/>
          </a:prstGeom>
          <a:solidFill>
            <a:srgbClr val="DAE3F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流程图: 接点 228">
            <a:extLst>
              <a:ext uri="{FF2B5EF4-FFF2-40B4-BE49-F238E27FC236}">
                <a16:creationId xmlns:a16="http://schemas.microsoft.com/office/drawing/2014/main" id="{ED18853C-CA40-4C16-8FA5-192E01700FB5}"/>
              </a:ext>
            </a:extLst>
          </p:cNvPr>
          <p:cNvSpPr/>
          <p:nvPr/>
        </p:nvSpPr>
        <p:spPr>
          <a:xfrm flipH="1">
            <a:off x="777869" y="1630623"/>
            <a:ext cx="341514" cy="341523"/>
          </a:xfrm>
          <a:prstGeom prst="flowChartConnector">
            <a:avLst/>
          </a:prstGeom>
          <a:solidFill>
            <a:srgbClr val="E2F0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流程图: 接点 229">
            <a:extLst>
              <a:ext uri="{FF2B5EF4-FFF2-40B4-BE49-F238E27FC236}">
                <a16:creationId xmlns:a16="http://schemas.microsoft.com/office/drawing/2014/main" id="{17892D98-74C3-461F-BE67-76D209CD7ACA}"/>
              </a:ext>
            </a:extLst>
          </p:cNvPr>
          <p:cNvSpPr/>
          <p:nvPr/>
        </p:nvSpPr>
        <p:spPr>
          <a:xfrm flipH="1">
            <a:off x="777869" y="2170623"/>
            <a:ext cx="341514" cy="341523"/>
          </a:xfrm>
          <a:prstGeom prst="flowChartConnector">
            <a:avLst/>
          </a:prstGeom>
          <a:solidFill>
            <a:srgbClr val="E2F0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流程图: 接点 245">
            <a:extLst>
              <a:ext uri="{FF2B5EF4-FFF2-40B4-BE49-F238E27FC236}">
                <a16:creationId xmlns:a16="http://schemas.microsoft.com/office/drawing/2014/main" id="{7F4AB634-3204-454C-A6AA-7F651F84A70D}"/>
              </a:ext>
            </a:extLst>
          </p:cNvPr>
          <p:cNvSpPr/>
          <p:nvPr/>
        </p:nvSpPr>
        <p:spPr>
          <a:xfrm flipH="1">
            <a:off x="777869" y="3790623"/>
            <a:ext cx="341514" cy="341523"/>
          </a:xfrm>
          <a:prstGeom prst="flowChartConnector">
            <a:avLst/>
          </a:prstGeom>
          <a:solidFill>
            <a:srgbClr val="E2F0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FA5C78BA-56DD-4447-949F-03642F1C75A2}"/>
              </a:ext>
            </a:extLst>
          </p:cNvPr>
          <p:cNvSpPr txBox="1"/>
          <p:nvPr/>
        </p:nvSpPr>
        <p:spPr>
          <a:xfrm flipH="1">
            <a:off x="1721391" y="3513812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9A43E09C-073F-4834-B035-48CB704A902E}"/>
              </a:ext>
            </a:extLst>
          </p:cNvPr>
          <p:cNvSpPr txBox="1"/>
          <p:nvPr/>
        </p:nvSpPr>
        <p:spPr>
          <a:xfrm flipH="1">
            <a:off x="1760117" y="4582012"/>
            <a:ext cx="37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7978AF6-11C8-4B34-8E5F-1D48164773AA}"/>
              </a:ext>
            </a:extLst>
          </p:cNvPr>
          <p:cNvSpPr txBox="1"/>
          <p:nvPr/>
        </p:nvSpPr>
        <p:spPr>
          <a:xfrm flipH="1">
            <a:off x="760967" y="3751137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DC0F87D2-A2D9-4CF6-BB63-CCAD98996E26}"/>
              </a:ext>
            </a:extLst>
          </p:cNvPr>
          <p:cNvSpPr txBox="1"/>
          <p:nvPr/>
        </p:nvSpPr>
        <p:spPr>
          <a:xfrm flipH="1">
            <a:off x="760967" y="1591137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0ADB1B98-F54B-48D3-9675-370B41B28389}"/>
              </a:ext>
            </a:extLst>
          </p:cNvPr>
          <p:cNvSpPr txBox="1"/>
          <p:nvPr/>
        </p:nvSpPr>
        <p:spPr>
          <a:xfrm flipH="1">
            <a:off x="760967" y="2131137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graphicFrame>
        <p:nvGraphicFramePr>
          <p:cNvPr id="124" name="表格 123">
            <a:extLst>
              <a:ext uri="{FF2B5EF4-FFF2-40B4-BE49-F238E27FC236}">
                <a16:creationId xmlns:a16="http://schemas.microsoft.com/office/drawing/2014/main" id="{73E67FBE-05C9-4EDB-8715-B0944E0A5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161917"/>
              </p:ext>
            </p:extLst>
          </p:nvPr>
        </p:nvGraphicFramePr>
        <p:xfrm>
          <a:off x="9568765" y="1029761"/>
          <a:ext cx="2329480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480">
                  <a:extLst>
                    <a:ext uri="{9D8B030D-6E8A-4147-A177-3AD203B41FA5}">
                      <a16:colId xmlns:a16="http://schemas.microsoft.com/office/drawing/2014/main" val="40989126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3649563167"/>
                    </a:ext>
                  </a:extLst>
                </a:gridCol>
              </a:tblGrid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根节点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918420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极大二分团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9055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重复二分团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009194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被剪枝的重复二分团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81100"/>
                  </a:ext>
                </a:extLst>
              </a:tr>
            </a:tbl>
          </a:graphicData>
        </a:graphic>
      </p:graphicFrame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46A90729-CD87-4C7B-A655-D187881635FA}"/>
              </a:ext>
            </a:extLst>
          </p:cNvPr>
          <p:cNvSpPr/>
          <p:nvPr/>
        </p:nvSpPr>
        <p:spPr>
          <a:xfrm>
            <a:off x="6409212" y="1372615"/>
            <a:ext cx="341523" cy="341523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F2384097-7E8F-48C9-B646-79D904960446}"/>
              </a:ext>
            </a:extLst>
          </p:cNvPr>
          <p:cNvSpPr/>
          <p:nvPr/>
        </p:nvSpPr>
        <p:spPr>
          <a:xfrm>
            <a:off x="3169212" y="35341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A35BED31-C130-425D-B35A-4AA8CFBB77EE}"/>
              </a:ext>
            </a:extLst>
          </p:cNvPr>
          <p:cNvSpPr/>
          <p:nvPr/>
        </p:nvSpPr>
        <p:spPr>
          <a:xfrm>
            <a:off x="6048896" y="35341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30136A9D-E26B-448B-987F-942E5E50F86F}"/>
              </a:ext>
            </a:extLst>
          </p:cNvPr>
          <p:cNvSpPr/>
          <p:nvPr/>
        </p:nvSpPr>
        <p:spPr>
          <a:xfrm>
            <a:off x="4313142" y="24757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EA6F5778-2022-4590-B6C7-88D9E8BFD228}"/>
              </a:ext>
            </a:extLst>
          </p:cNvPr>
          <p:cNvSpPr/>
          <p:nvPr/>
        </p:nvSpPr>
        <p:spPr>
          <a:xfrm>
            <a:off x="6750735" y="24757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039DE23A-5FE0-42C2-A939-F27F5B2FFBB9}"/>
              </a:ext>
            </a:extLst>
          </p:cNvPr>
          <p:cNvSpPr/>
          <p:nvPr/>
        </p:nvSpPr>
        <p:spPr>
          <a:xfrm>
            <a:off x="9646527" y="24757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B0664EA-B5EA-4086-A102-3B8DC59EB93F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 flipH="1">
            <a:off x="4483904" y="1714138"/>
            <a:ext cx="2096070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3DCF6BA-1A87-4119-8B29-0FCB47C7EAF1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>
            <a:off x="6579974" y="1714138"/>
            <a:ext cx="341523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3A84E68-D66E-4E2A-B7A3-6A49EFC36AAA}"/>
              </a:ext>
            </a:extLst>
          </p:cNvPr>
          <p:cNvCxnSpPr>
            <a:cxnSpLocks/>
            <a:stCxn id="3" idx="4"/>
            <a:endCxn id="18" idx="0"/>
          </p:cNvCxnSpPr>
          <p:nvPr/>
        </p:nvCxnSpPr>
        <p:spPr>
          <a:xfrm>
            <a:off x="6579974" y="1714138"/>
            <a:ext cx="1753598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C8D423E-3153-4170-BFAA-B247E8E2B767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>
            <a:off x="6579974" y="1714138"/>
            <a:ext cx="3237315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8043E38-1264-47DE-B124-9BFDEFA56CEF}"/>
              </a:ext>
            </a:extLst>
          </p:cNvPr>
          <p:cNvCxnSpPr>
            <a:cxnSpLocks/>
            <a:stCxn id="3" idx="4"/>
            <a:endCxn id="89" idx="0"/>
          </p:cNvCxnSpPr>
          <p:nvPr/>
        </p:nvCxnSpPr>
        <p:spPr>
          <a:xfrm>
            <a:off x="6579974" y="1714138"/>
            <a:ext cx="3957149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9FD156D4-5F8D-41F5-852E-380B4210C7E6}"/>
              </a:ext>
            </a:extLst>
          </p:cNvPr>
          <p:cNvSpPr/>
          <p:nvPr/>
        </p:nvSpPr>
        <p:spPr>
          <a:xfrm>
            <a:off x="6768896" y="35341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63161F-5D02-4BD8-AC20-28AF37AF580E}"/>
              </a:ext>
            </a:extLst>
          </p:cNvPr>
          <p:cNvSpPr txBox="1"/>
          <p:nvPr/>
        </p:nvSpPr>
        <p:spPr>
          <a:xfrm>
            <a:off x="5139801" y="1958739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1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E7EEFF6-9F73-4337-AF50-CF7A1C2E3D22}"/>
              </a:ext>
            </a:extLst>
          </p:cNvPr>
          <p:cNvSpPr txBox="1"/>
          <p:nvPr/>
        </p:nvSpPr>
        <p:spPr>
          <a:xfrm>
            <a:off x="6592245" y="1957346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2C7B75E-4A54-4C09-86CA-545DD378719D}"/>
              </a:ext>
            </a:extLst>
          </p:cNvPr>
          <p:cNvSpPr txBox="1"/>
          <p:nvPr/>
        </p:nvSpPr>
        <p:spPr>
          <a:xfrm>
            <a:off x="8553290" y="2152287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4</a:t>
            </a:r>
            <a:endParaRPr lang="zh-CN" altLang="en-US" b="1" dirty="0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8D650CF6-E18C-4DA3-944C-52B2398C21CA}"/>
              </a:ext>
            </a:extLst>
          </p:cNvPr>
          <p:cNvSpPr/>
          <p:nvPr/>
        </p:nvSpPr>
        <p:spPr>
          <a:xfrm>
            <a:off x="8162810" y="24757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1738932B-E728-4E70-AB4C-02D7158BB37A}"/>
              </a:ext>
            </a:extLst>
          </p:cNvPr>
          <p:cNvSpPr/>
          <p:nvPr/>
        </p:nvSpPr>
        <p:spPr>
          <a:xfrm>
            <a:off x="3889259" y="35341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CD02FBBD-6136-4CFF-A807-7E59DC940338}"/>
              </a:ext>
            </a:extLst>
          </p:cNvPr>
          <p:cNvSpPr/>
          <p:nvPr/>
        </p:nvSpPr>
        <p:spPr>
          <a:xfrm>
            <a:off x="460930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13DEDE82-621D-480E-864C-01F65ADDDAB7}"/>
              </a:ext>
            </a:extLst>
          </p:cNvPr>
          <p:cNvSpPr/>
          <p:nvPr/>
        </p:nvSpPr>
        <p:spPr>
          <a:xfrm>
            <a:off x="892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B05ED86B-830F-4106-BAE5-AF645344CE38}"/>
              </a:ext>
            </a:extLst>
          </p:cNvPr>
          <p:cNvSpPr/>
          <p:nvPr/>
        </p:nvSpPr>
        <p:spPr>
          <a:xfrm>
            <a:off x="964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49E8E89-D2F0-4776-92D7-4105E71AADD6}"/>
              </a:ext>
            </a:extLst>
          </p:cNvPr>
          <p:cNvCxnSpPr>
            <a:cxnSpLocks/>
            <a:stCxn id="3" idx="4"/>
            <a:endCxn id="34" idx="0"/>
          </p:cNvCxnSpPr>
          <p:nvPr/>
        </p:nvCxnSpPr>
        <p:spPr>
          <a:xfrm>
            <a:off x="6579974" y="1714138"/>
            <a:ext cx="2514946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34C42B2-0432-4FC4-8EA5-E1644861A89C}"/>
              </a:ext>
            </a:extLst>
          </p:cNvPr>
          <p:cNvCxnSpPr>
            <a:cxnSpLocks/>
            <a:stCxn id="6" idx="4"/>
            <a:endCxn id="4" idx="0"/>
          </p:cNvCxnSpPr>
          <p:nvPr/>
        </p:nvCxnSpPr>
        <p:spPr>
          <a:xfrm flipH="1">
            <a:off x="3339974" y="2817310"/>
            <a:ext cx="1143930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6404179-B3DF-4334-878C-9E636D7EF0C5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060021" y="2817310"/>
            <a:ext cx="423883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9F5EC4-D335-415E-AEBE-0401E38A33E6}"/>
              </a:ext>
            </a:extLst>
          </p:cNvPr>
          <p:cNvCxnSpPr>
            <a:cxnSpLocks/>
            <a:stCxn id="6" idx="4"/>
            <a:endCxn id="20" idx="0"/>
          </p:cNvCxnSpPr>
          <p:nvPr/>
        </p:nvCxnSpPr>
        <p:spPr>
          <a:xfrm>
            <a:off x="4483904" y="2817310"/>
            <a:ext cx="296164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DB875BD-F8F9-4683-82C7-897913E6DF4E}"/>
              </a:ext>
            </a:extLst>
          </p:cNvPr>
          <p:cNvCxnSpPr>
            <a:cxnSpLocks/>
            <a:stCxn id="6" idx="4"/>
            <a:endCxn id="88" idx="0"/>
          </p:cNvCxnSpPr>
          <p:nvPr/>
        </p:nvCxnSpPr>
        <p:spPr>
          <a:xfrm>
            <a:off x="4483904" y="2817310"/>
            <a:ext cx="1015754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9B4D9FF-1660-40F3-9355-65BE760DC84A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flipH="1">
            <a:off x="6219658" y="2817310"/>
            <a:ext cx="701839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791D8FD-ACCB-4500-BB32-D4C55C6CF3E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6921497" y="2817310"/>
            <a:ext cx="1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FEF99B5-DC37-4D39-9DE7-8DD69F857562}"/>
              </a:ext>
            </a:extLst>
          </p:cNvPr>
          <p:cNvCxnSpPr>
            <a:cxnSpLocks/>
            <a:stCxn id="18" idx="4"/>
            <a:endCxn id="21" idx="0"/>
          </p:cNvCxnSpPr>
          <p:nvPr/>
        </p:nvCxnSpPr>
        <p:spPr>
          <a:xfrm>
            <a:off x="8333572" y="2817310"/>
            <a:ext cx="766086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25E1FA8-B5E8-454A-A337-2B0FF4B6A1D0}"/>
              </a:ext>
            </a:extLst>
          </p:cNvPr>
          <p:cNvCxnSpPr>
            <a:cxnSpLocks/>
            <a:stCxn id="18" idx="4"/>
            <a:endCxn id="22" idx="0"/>
          </p:cNvCxnSpPr>
          <p:nvPr/>
        </p:nvCxnSpPr>
        <p:spPr>
          <a:xfrm>
            <a:off x="8333572" y="2817310"/>
            <a:ext cx="1486086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ADC4839-664C-4C88-BEF4-D2694E24FB89}"/>
              </a:ext>
            </a:extLst>
          </p:cNvPr>
          <p:cNvSpPr txBox="1"/>
          <p:nvPr/>
        </p:nvSpPr>
        <p:spPr>
          <a:xfrm>
            <a:off x="3655422" y="3019387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A0BFB09-E49B-42E4-BC06-B6E1142EB2B7}"/>
              </a:ext>
            </a:extLst>
          </p:cNvPr>
          <p:cNvSpPr txBox="1"/>
          <p:nvPr/>
        </p:nvSpPr>
        <p:spPr>
          <a:xfrm>
            <a:off x="4755659" y="3013675"/>
            <a:ext cx="609462" cy="40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 </a:t>
            </a:r>
          </a:p>
          <a:p>
            <a:pPr>
              <a:lnSpc>
                <a:spcPts val="1200"/>
              </a:lnSpc>
            </a:pPr>
            <a:r>
              <a:rPr lang="en-US" altLang="zh-CN" sz="1400" b="1" dirty="0"/>
              <a:t>   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01B63FAA-35E8-4D67-A415-2466BE632863}"/>
              </a:ext>
            </a:extLst>
          </p:cNvPr>
          <p:cNvSpPr/>
          <p:nvPr/>
        </p:nvSpPr>
        <p:spPr>
          <a:xfrm>
            <a:off x="8924158" y="24757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1F1CD983-0F55-4099-A4E7-D9B0A7FCE097}"/>
              </a:ext>
            </a:extLst>
          </p:cNvPr>
          <p:cNvSpPr/>
          <p:nvPr/>
        </p:nvSpPr>
        <p:spPr>
          <a:xfrm>
            <a:off x="1108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F4E380D-C68D-4643-86D4-5DFCFDF3B5E4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>
            <a:off x="9094920" y="2817310"/>
            <a:ext cx="2164738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5E659859-D869-490A-936E-B52BFE549122}"/>
              </a:ext>
            </a:extLst>
          </p:cNvPr>
          <p:cNvSpPr/>
          <p:nvPr/>
        </p:nvSpPr>
        <p:spPr>
          <a:xfrm>
            <a:off x="9627797" y="1712576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A40CCF97-319C-4418-B045-1224CA5D0D31}"/>
              </a:ext>
            </a:extLst>
          </p:cNvPr>
          <p:cNvSpPr/>
          <p:nvPr/>
        </p:nvSpPr>
        <p:spPr>
          <a:xfrm>
            <a:off x="9627797" y="1410887"/>
            <a:ext cx="155273" cy="155273"/>
          </a:xfrm>
          <a:prstGeom prst="flowChartConnector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F545EF93-8EB6-4A91-8EB3-F81567DEA38A}"/>
              </a:ext>
            </a:extLst>
          </p:cNvPr>
          <p:cNvSpPr/>
          <p:nvPr/>
        </p:nvSpPr>
        <p:spPr>
          <a:xfrm>
            <a:off x="9624777" y="1104139"/>
            <a:ext cx="155273" cy="155273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52481BE7-0248-4469-9B42-8EA604FF88F7}"/>
              </a:ext>
            </a:extLst>
          </p:cNvPr>
          <p:cNvSpPr/>
          <p:nvPr/>
        </p:nvSpPr>
        <p:spPr>
          <a:xfrm>
            <a:off x="5328896" y="35341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9" name="流程图: 接点 88">
            <a:extLst>
              <a:ext uri="{FF2B5EF4-FFF2-40B4-BE49-F238E27FC236}">
                <a16:creationId xmlns:a16="http://schemas.microsoft.com/office/drawing/2014/main" id="{0465DB72-CBB6-4CCA-B8BF-F1A044EA33A2}"/>
              </a:ext>
            </a:extLst>
          </p:cNvPr>
          <p:cNvSpPr/>
          <p:nvPr/>
        </p:nvSpPr>
        <p:spPr>
          <a:xfrm>
            <a:off x="10366361" y="24757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z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0" name="文本框 189">
            <a:extLst>
              <a:ext uri="{FF2B5EF4-FFF2-40B4-BE49-F238E27FC236}">
                <a16:creationId xmlns:a16="http://schemas.microsoft.com/office/drawing/2014/main" id="{CB1A2912-9A8A-4281-B571-230B7445F80F}"/>
              </a:ext>
            </a:extLst>
          </p:cNvPr>
          <p:cNvSpPr txBox="1"/>
          <p:nvPr/>
        </p:nvSpPr>
        <p:spPr>
          <a:xfrm>
            <a:off x="4146518" y="2954416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</a:p>
        </p:txBody>
      </p:sp>
      <p:sp>
        <p:nvSpPr>
          <p:cNvPr id="91" name="文本框 189">
            <a:extLst>
              <a:ext uri="{FF2B5EF4-FFF2-40B4-BE49-F238E27FC236}">
                <a16:creationId xmlns:a16="http://schemas.microsoft.com/office/drawing/2014/main" id="{EB2A7BAE-CD06-44E7-9AB6-03FD5AD0A00B}"/>
              </a:ext>
            </a:extLst>
          </p:cNvPr>
          <p:cNvSpPr txBox="1"/>
          <p:nvPr/>
        </p:nvSpPr>
        <p:spPr>
          <a:xfrm>
            <a:off x="4006570" y="3118195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CBCB789-8279-4A26-9E69-3D46BB2C1A50}"/>
              </a:ext>
            </a:extLst>
          </p:cNvPr>
          <p:cNvSpPr txBox="1"/>
          <p:nvPr/>
        </p:nvSpPr>
        <p:spPr>
          <a:xfrm>
            <a:off x="5970861" y="2947563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     v</a:t>
            </a:r>
            <a:r>
              <a:rPr lang="en-US" altLang="zh-CN" sz="1400" b="1" baseline="-25000" dirty="0"/>
              <a:t>3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7002505-0223-494A-91DF-6E3281ABE0EB}"/>
              </a:ext>
            </a:extLst>
          </p:cNvPr>
          <p:cNvSpPr txBox="1"/>
          <p:nvPr/>
        </p:nvSpPr>
        <p:spPr>
          <a:xfrm>
            <a:off x="6618973" y="2950261"/>
            <a:ext cx="615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v</a:t>
            </a:r>
            <a:r>
              <a:rPr lang="en-US" altLang="zh-CN" sz="1400" b="1" baseline="-25000" dirty="0"/>
              <a:t>4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4" name="文本框 189">
            <a:extLst>
              <a:ext uri="{FF2B5EF4-FFF2-40B4-BE49-F238E27FC236}">
                <a16:creationId xmlns:a16="http://schemas.microsoft.com/office/drawing/2014/main" id="{6B06A3B5-1302-4CA1-9B09-05C5B7B19C49}"/>
              </a:ext>
            </a:extLst>
          </p:cNvPr>
          <p:cNvSpPr txBox="1"/>
          <p:nvPr/>
        </p:nvSpPr>
        <p:spPr>
          <a:xfrm rot="604416">
            <a:off x="7995481" y="1999735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4</a:t>
            </a: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5" name="文本框 189">
            <a:extLst>
              <a:ext uri="{FF2B5EF4-FFF2-40B4-BE49-F238E27FC236}">
                <a16:creationId xmlns:a16="http://schemas.microsoft.com/office/drawing/2014/main" id="{BD0111F8-01E6-44F4-967D-6488B85D8AB1}"/>
              </a:ext>
            </a:extLst>
          </p:cNvPr>
          <p:cNvSpPr txBox="1"/>
          <p:nvPr/>
        </p:nvSpPr>
        <p:spPr>
          <a:xfrm>
            <a:off x="7282494" y="1953197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</a:p>
        </p:txBody>
      </p:sp>
      <p:sp>
        <p:nvSpPr>
          <p:cNvPr id="96" name="文本框 189">
            <a:extLst>
              <a:ext uri="{FF2B5EF4-FFF2-40B4-BE49-F238E27FC236}">
                <a16:creationId xmlns:a16="http://schemas.microsoft.com/office/drawing/2014/main" id="{621A61B1-8781-422E-829B-F5462A8FD31B}"/>
              </a:ext>
            </a:extLst>
          </p:cNvPr>
          <p:cNvSpPr txBox="1"/>
          <p:nvPr/>
        </p:nvSpPr>
        <p:spPr>
          <a:xfrm>
            <a:off x="7425618" y="2032523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7" name="文本框 189">
            <a:extLst>
              <a:ext uri="{FF2B5EF4-FFF2-40B4-BE49-F238E27FC236}">
                <a16:creationId xmlns:a16="http://schemas.microsoft.com/office/drawing/2014/main" id="{3A06232A-C53F-4864-89CF-702F6872C3EE}"/>
              </a:ext>
            </a:extLst>
          </p:cNvPr>
          <p:cNvSpPr txBox="1"/>
          <p:nvPr/>
        </p:nvSpPr>
        <p:spPr>
          <a:xfrm rot="601311">
            <a:off x="9460817" y="2160386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8" name="文本框 189">
            <a:extLst>
              <a:ext uri="{FF2B5EF4-FFF2-40B4-BE49-F238E27FC236}">
                <a16:creationId xmlns:a16="http://schemas.microsoft.com/office/drawing/2014/main" id="{40A0E020-03A1-41EA-9180-7E02F2D20625}"/>
              </a:ext>
            </a:extLst>
          </p:cNvPr>
          <p:cNvSpPr txBox="1"/>
          <p:nvPr/>
        </p:nvSpPr>
        <p:spPr>
          <a:xfrm rot="1679773">
            <a:off x="8916936" y="3131825"/>
            <a:ext cx="93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5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9" name="文本框 189">
            <a:extLst>
              <a:ext uri="{FF2B5EF4-FFF2-40B4-BE49-F238E27FC236}">
                <a16:creationId xmlns:a16="http://schemas.microsoft.com/office/drawing/2014/main" id="{C26E9C58-D377-4F15-B43C-6ED068DEAC03}"/>
              </a:ext>
            </a:extLst>
          </p:cNvPr>
          <p:cNvSpPr txBox="1"/>
          <p:nvPr/>
        </p:nvSpPr>
        <p:spPr>
          <a:xfrm rot="1277675">
            <a:off x="10137114" y="3143936"/>
            <a:ext cx="941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5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4ED71BC-08AF-4BA8-8EDC-CAAC35A80D66}"/>
              </a:ext>
            </a:extLst>
          </p:cNvPr>
          <p:cNvSpPr txBox="1"/>
          <p:nvPr/>
        </p:nvSpPr>
        <p:spPr>
          <a:xfrm>
            <a:off x="5008180" y="1079235"/>
            <a:ext cx="12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T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AMBEA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02" name="文本框 189">
            <a:extLst>
              <a:ext uri="{FF2B5EF4-FFF2-40B4-BE49-F238E27FC236}">
                <a16:creationId xmlns:a16="http://schemas.microsoft.com/office/drawing/2014/main" id="{07915DD0-57AD-4996-8CB4-FA55ECAC1439}"/>
              </a:ext>
            </a:extLst>
          </p:cNvPr>
          <p:cNvSpPr txBox="1"/>
          <p:nvPr/>
        </p:nvSpPr>
        <p:spPr>
          <a:xfrm>
            <a:off x="4451168" y="295411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4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D62BA4F6-6ACE-49DC-8E66-82992E6FB1FF}"/>
              </a:ext>
            </a:extLst>
          </p:cNvPr>
          <p:cNvSpPr txBox="1"/>
          <p:nvPr/>
        </p:nvSpPr>
        <p:spPr>
          <a:xfrm>
            <a:off x="4476252" y="311580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4166C649-E2C9-4933-9644-8B8917AE2E3F}"/>
              </a:ext>
            </a:extLst>
          </p:cNvPr>
          <p:cNvSpPr/>
          <p:nvPr/>
        </p:nvSpPr>
        <p:spPr>
          <a:xfrm>
            <a:off x="9632688" y="2036712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DF8AE22C-D903-4653-A26C-F4363EEA222E}"/>
              </a:ext>
            </a:extLst>
          </p:cNvPr>
          <p:cNvSpPr/>
          <p:nvPr/>
        </p:nvSpPr>
        <p:spPr>
          <a:xfrm>
            <a:off x="3168896" y="461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88837C48-36CF-4AC6-A94E-48D400E946F9}"/>
              </a:ext>
            </a:extLst>
          </p:cNvPr>
          <p:cNvCxnSpPr>
            <a:cxnSpLocks/>
            <a:stCxn id="4" idx="4"/>
            <a:endCxn id="105" idx="0"/>
          </p:cNvCxnSpPr>
          <p:nvPr/>
        </p:nvCxnSpPr>
        <p:spPr>
          <a:xfrm flipH="1">
            <a:off x="3339658" y="3875710"/>
            <a:ext cx="316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FF904C69-387E-46B9-A5B7-5928AC9B4B4E}"/>
              </a:ext>
            </a:extLst>
          </p:cNvPr>
          <p:cNvSpPr txBox="1"/>
          <p:nvPr/>
        </p:nvSpPr>
        <p:spPr>
          <a:xfrm>
            <a:off x="3175876" y="405636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sp>
        <p:nvSpPr>
          <p:cNvPr id="108" name="流程图: 接点 107">
            <a:extLst>
              <a:ext uri="{FF2B5EF4-FFF2-40B4-BE49-F238E27FC236}">
                <a16:creationId xmlns:a16="http://schemas.microsoft.com/office/drawing/2014/main" id="{D5730A2E-4D5E-4050-82CF-148096A4EE6F}"/>
              </a:ext>
            </a:extLst>
          </p:cNvPr>
          <p:cNvSpPr/>
          <p:nvPr/>
        </p:nvSpPr>
        <p:spPr>
          <a:xfrm>
            <a:off x="748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9" name="流程图: 接点 108">
            <a:extLst>
              <a:ext uri="{FF2B5EF4-FFF2-40B4-BE49-F238E27FC236}">
                <a16:creationId xmlns:a16="http://schemas.microsoft.com/office/drawing/2014/main" id="{7CA8E9C4-74A8-4C2C-9566-1D99990B3BFB}"/>
              </a:ext>
            </a:extLst>
          </p:cNvPr>
          <p:cNvSpPr/>
          <p:nvPr/>
        </p:nvSpPr>
        <p:spPr>
          <a:xfrm>
            <a:off x="820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流程图: 接点 109">
            <a:extLst>
              <a:ext uri="{FF2B5EF4-FFF2-40B4-BE49-F238E27FC236}">
                <a16:creationId xmlns:a16="http://schemas.microsoft.com/office/drawing/2014/main" id="{C18B9F55-3AB9-4F5D-9A0A-227C11F12B73}"/>
              </a:ext>
            </a:extLst>
          </p:cNvPr>
          <p:cNvSpPr/>
          <p:nvPr/>
        </p:nvSpPr>
        <p:spPr>
          <a:xfrm>
            <a:off x="1036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06128C5-0CDD-4B26-93AB-D71AF199C46C}"/>
              </a:ext>
            </a:extLst>
          </p:cNvPr>
          <p:cNvCxnSpPr>
            <a:cxnSpLocks/>
            <a:stCxn id="34" idx="4"/>
            <a:endCxn id="110" idx="0"/>
          </p:cNvCxnSpPr>
          <p:nvPr/>
        </p:nvCxnSpPr>
        <p:spPr>
          <a:xfrm>
            <a:off x="9094920" y="2817310"/>
            <a:ext cx="1444738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F73796C9-C061-4262-88D1-3BD3D1C60840}"/>
              </a:ext>
            </a:extLst>
          </p:cNvPr>
          <p:cNvCxnSpPr>
            <a:cxnSpLocks/>
            <a:stCxn id="7" idx="4"/>
            <a:endCxn id="108" idx="0"/>
          </p:cNvCxnSpPr>
          <p:nvPr/>
        </p:nvCxnSpPr>
        <p:spPr>
          <a:xfrm>
            <a:off x="6921497" y="2817310"/>
            <a:ext cx="73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4A46D4E7-D068-49A9-A96D-30547EC4F0EC}"/>
              </a:ext>
            </a:extLst>
          </p:cNvPr>
          <p:cNvCxnSpPr>
            <a:cxnSpLocks/>
            <a:stCxn id="7" idx="4"/>
            <a:endCxn id="109" idx="0"/>
          </p:cNvCxnSpPr>
          <p:nvPr/>
        </p:nvCxnSpPr>
        <p:spPr>
          <a:xfrm>
            <a:off x="6921497" y="2817310"/>
            <a:ext cx="145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E8F27F4-4896-427A-9C6D-C7EA522D4FD8}"/>
              </a:ext>
            </a:extLst>
          </p:cNvPr>
          <p:cNvSpPr txBox="1"/>
          <p:nvPr/>
        </p:nvSpPr>
        <p:spPr>
          <a:xfrm>
            <a:off x="7077697" y="2951806"/>
            <a:ext cx="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  <a:p>
            <a:r>
              <a:rPr lang="en-US" altLang="zh-CN" sz="1400" b="1" dirty="0"/>
              <a:t> 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4</a:t>
            </a:r>
            <a:r>
              <a:rPr lang="en-US" altLang="zh-CN" sz="1400" b="1" baseline="-25000" dirty="0"/>
              <a:t>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15" name="文本框 189">
            <a:extLst>
              <a:ext uri="{FF2B5EF4-FFF2-40B4-BE49-F238E27FC236}">
                <a16:creationId xmlns:a16="http://schemas.microsoft.com/office/drawing/2014/main" id="{1B0A0073-94AC-4A28-B2B4-6A5451F5C9E1}"/>
              </a:ext>
            </a:extLst>
          </p:cNvPr>
          <p:cNvSpPr txBox="1"/>
          <p:nvPr/>
        </p:nvSpPr>
        <p:spPr>
          <a:xfrm>
            <a:off x="7403085" y="2957255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</a:p>
        </p:txBody>
      </p:sp>
      <p:sp>
        <p:nvSpPr>
          <p:cNvPr id="116" name="文本框 189">
            <a:extLst>
              <a:ext uri="{FF2B5EF4-FFF2-40B4-BE49-F238E27FC236}">
                <a16:creationId xmlns:a16="http://schemas.microsoft.com/office/drawing/2014/main" id="{6BEE8C9A-CCB8-4205-BCF0-FB877B495FB2}"/>
              </a:ext>
            </a:extLst>
          </p:cNvPr>
          <p:cNvSpPr txBox="1"/>
          <p:nvPr/>
        </p:nvSpPr>
        <p:spPr>
          <a:xfrm rot="1778869">
            <a:off x="9647368" y="3159694"/>
            <a:ext cx="903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17" name="文本框 189">
            <a:extLst>
              <a:ext uri="{FF2B5EF4-FFF2-40B4-BE49-F238E27FC236}">
                <a16:creationId xmlns:a16="http://schemas.microsoft.com/office/drawing/2014/main" id="{D41BF51F-0319-4696-BF88-77926F152E8D}"/>
              </a:ext>
            </a:extLst>
          </p:cNvPr>
          <p:cNvSpPr txBox="1"/>
          <p:nvPr/>
        </p:nvSpPr>
        <p:spPr>
          <a:xfrm rot="2514499">
            <a:off x="8387914" y="3105855"/>
            <a:ext cx="918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graphicFrame>
        <p:nvGraphicFramePr>
          <p:cNvPr id="118" name="表格 117">
            <a:extLst>
              <a:ext uri="{FF2B5EF4-FFF2-40B4-BE49-F238E27FC236}">
                <a16:creationId xmlns:a16="http://schemas.microsoft.com/office/drawing/2014/main" id="{7C562DC2-2233-411C-A8D6-87D2A8A76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32498"/>
              </p:ext>
            </p:extLst>
          </p:nvPr>
        </p:nvGraphicFramePr>
        <p:xfrm>
          <a:off x="8099203" y="1027917"/>
          <a:ext cx="1224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graphicFrame>
        <p:nvGraphicFramePr>
          <p:cNvPr id="120" name="表格 119">
            <a:extLst>
              <a:ext uri="{FF2B5EF4-FFF2-40B4-BE49-F238E27FC236}">
                <a16:creationId xmlns:a16="http://schemas.microsoft.com/office/drawing/2014/main" id="{50B0B7CD-57E7-4003-B158-816939997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162713"/>
              </p:ext>
            </p:extLst>
          </p:nvPr>
        </p:nvGraphicFramePr>
        <p:xfrm>
          <a:off x="10260419" y="4264052"/>
          <a:ext cx="117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121" name="箭头: 右 120">
            <a:extLst>
              <a:ext uri="{FF2B5EF4-FFF2-40B4-BE49-F238E27FC236}">
                <a16:creationId xmlns:a16="http://schemas.microsoft.com/office/drawing/2014/main" id="{CC380180-B942-4AFC-921A-64B2FA46A91E}"/>
              </a:ext>
            </a:extLst>
          </p:cNvPr>
          <p:cNvSpPr/>
          <p:nvPr/>
        </p:nvSpPr>
        <p:spPr>
          <a:xfrm rot="8117224">
            <a:off x="9953812" y="3973844"/>
            <a:ext cx="535096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流程图: 接点 223">
            <a:extLst>
              <a:ext uri="{FF2B5EF4-FFF2-40B4-BE49-F238E27FC236}">
                <a16:creationId xmlns:a16="http://schemas.microsoft.com/office/drawing/2014/main" id="{D8D0D88B-05FF-471B-91BE-021AF5CA92D0}"/>
              </a:ext>
            </a:extLst>
          </p:cNvPr>
          <p:cNvSpPr/>
          <p:nvPr/>
        </p:nvSpPr>
        <p:spPr>
          <a:xfrm flipH="1">
            <a:off x="1760117" y="2473298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流程图: 接点 227">
            <a:extLst>
              <a:ext uri="{FF2B5EF4-FFF2-40B4-BE49-F238E27FC236}">
                <a16:creationId xmlns:a16="http://schemas.microsoft.com/office/drawing/2014/main" id="{18EF41F8-810A-4C0B-9287-0FCB3B5C6147}"/>
              </a:ext>
            </a:extLst>
          </p:cNvPr>
          <p:cNvSpPr/>
          <p:nvPr/>
        </p:nvSpPr>
        <p:spPr>
          <a:xfrm flipH="1">
            <a:off x="1760117" y="1933298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流程图: 接点 230">
            <a:extLst>
              <a:ext uri="{FF2B5EF4-FFF2-40B4-BE49-F238E27FC236}">
                <a16:creationId xmlns:a16="http://schemas.microsoft.com/office/drawing/2014/main" id="{946BFE62-A7E7-4356-AACD-FC4E19B71133}"/>
              </a:ext>
            </a:extLst>
          </p:cNvPr>
          <p:cNvSpPr/>
          <p:nvPr/>
        </p:nvSpPr>
        <p:spPr>
          <a:xfrm flipH="1">
            <a:off x="777869" y="4330623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流程图: 接点 231">
            <a:extLst>
              <a:ext uri="{FF2B5EF4-FFF2-40B4-BE49-F238E27FC236}">
                <a16:creationId xmlns:a16="http://schemas.microsoft.com/office/drawing/2014/main" id="{7669AFD1-88F4-4805-A6D7-A68200EE0DE5}"/>
              </a:ext>
            </a:extLst>
          </p:cNvPr>
          <p:cNvSpPr/>
          <p:nvPr/>
        </p:nvSpPr>
        <p:spPr>
          <a:xfrm flipH="1">
            <a:off x="777869" y="4870623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DB7ABA4A-EC8B-4145-90E7-90E80CDD2A05}"/>
              </a:ext>
            </a:extLst>
          </p:cNvPr>
          <p:cNvSpPr txBox="1"/>
          <p:nvPr/>
        </p:nvSpPr>
        <p:spPr>
          <a:xfrm flipH="1">
            <a:off x="1721391" y="1893812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B47DFB77-A5FE-40D6-87BF-B90E10025B38}"/>
              </a:ext>
            </a:extLst>
          </p:cNvPr>
          <p:cNvSpPr txBox="1"/>
          <p:nvPr/>
        </p:nvSpPr>
        <p:spPr>
          <a:xfrm flipH="1">
            <a:off x="760967" y="2671137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D556A7B5-43BA-4588-8BBE-46C2FB8848C7}"/>
              </a:ext>
            </a:extLst>
          </p:cNvPr>
          <p:cNvSpPr txBox="1"/>
          <p:nvPr/>
        </p:nvSpPr>
        <p:spPr>
          <a:xfrm flipH="1">
            <a:off x="760967" y="3211137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244" name="流程图: 接点 243">
            <a:extLst>
              <a:ext uri="{FF2B5EF4-FFF2-40B4-BE49-F238E27FC236}">
                <a16:creationId xmlns:a16="http://schemas.microsoft.com/office/drawing/2014/main" id="{2CC7FEBA-8E5D-47AC-BF8A-1643F18B35C6}"/>
              </a:ext>
            </a:extLst>
          </p:cNvPr>
          <p:cNvSpPr/>
          <p:nvPr/>
        </p:nvSpPr>
        <p:spPr>
          <a:xfrm flipH="1">
            <a:off x="777869" y="3250623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111C440F-4A2A-44D7-8523-D4A7984D4B16}"/>
              </a:ext>
            </a:extLst>
          </p:cNvPr>
          <p:cNvSpPr txBox="1"/>
          <p:nvPr/>
        </p:nvSpPr>
        <p:spPr>
          <a:xfrm flipH="1">
            <a:off x="760967" y="4291137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</a:t>
            </a:r>
            <a:r>
              <a:rPr lang="en-US" altLang="zh-CN" baseline="-25000"/>
              <a:t>6</a:t>
            </a:r>
            <a:endParaRPr lang="zh-CN" altLang="en-US" dirty="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53AF4067-A20A-48DE-98E1-9730207E637E}"/>
              </a:ext>
            </a:extLst>
          </p:cNvPr>
          <p:cNvSpPr txBox="1"/>
          <p:nvPr/>
        </p:nvSpPr>
        <p:spPr>
          <a:xfrm flipH="1">
            <a:off x="760967" y="4831137"/>
            <a:ext cx="4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3D7114D8-9D2B-4043-939E-77788B01B0CF}"/>
              </a:ext>
            </a:extLst>
          </p:cNvPr>
          <p:cNvCxnSpPr>
            <a:cxnSpLocks/>
            <a:stCxn id="229" idx="2"/>
            <a:endCxn id="228" idx="6"/>
          </p:cNvCxnSpPr>
          <p:nvPr/>
        </p:nvCxnSpPr>
        <p:spPr>
          <a:xfrm>
            <a:off x="1119383" y="1801385"/>
            <a:ext cx="640734" cy="3026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A9AA84B5-3FAD-47C0-8A77-1ED55DD68D3D}"/>
              </a:ext>
            </a:extLst>
          </p:cNvPr>
          <p:cNvCxnSpPr>
            <a:cxnSpLocks/>
            <a:stCxn id="229" idx="2"/>
            <a:endCxn id="225" idx="6"/>
          </p:cNvCxnSpPr>
          <p:nvPr/>
        </p:nvCxnSpPr>
        <p:spPr>
          <a:xfrm>
            <a:off x="1119383" y="1801385"/>
            <a:ext cx="640734" cy="13826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7A7BBBA9-346E-442A-81AD-6D7C91CB9136}"/>
              </a:ext>
            </a:extLst>
          </p:cNvPr>
          <p:cNvCxnSpPr>
            <a:cxnSpLocks/>
            <a:stCxn id="230" idx="2"/>
            <a:endCxn id="228" idx="6"/>
          </p:cNvCxnSpPr>
          <p:nvPr/>
        </p:nvCxnSpPr>
        <p:spPr>
          <a:xfrm flipV="1">
            <a:off x="1119383" y="2104060"/>
            <a:ext cx="640734" cy="23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7904E8C7-C19B-499C-82B6-B825C120DAAE}"/>
              </a:ext>
            </a:extLst>
          </p:cNvPr>
          <p:cNvCxnSpPr>
            <a:cxnSpLocks/>
            <a:stCxn id="230" idx="2"/>
            <a:endCxn id="225" idx="6"/>
          </p:cNvCxnSpPr>
          <p:nvPr/>
        </p:nvCxnSpPr>
        <p:spPr>
          <a:xfrm>
            <a:off x="1119383" y="2341385"/>
            <a:ext cx="640734" cy="8426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6503910C-3E6F-4F44-A35E-1B55A2C4C641}"/>
              </a:ext>
            </a:extLst>
          </p:cNvPr>
          <p:cNvCxnSpPr>
            <a:cxnSpLocks/>
            <a:stCxn id="242" idx="2"/>
            <a:endCxn id="226" idx="6"/>
          </p:cNvCxnSpPr>
          <p:nvPr/>
        </p:nvCxnSpPr>
        <p:spPr>
          <a:xfrm>
            <a:off x="1119383" y="2881706"/>
            <a:ext cx="640734" cy="8423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直接连接符 254">
            <a:extLst>
              <a:ext uri="{FF2B5EF4-FFF2-40B4-BE49-F238E27FC236}">
                <a16:creationId xmlns:a16="http://schemas.microsoft.com/office/drawing/2014/main" id="{911926CD-78B1-48E7-98DB-8E62D35A2BFF}"/>
              </a:ext>
            </a:extLst>
          </p:cNvPr>
          <p:cNvCxnSpPr>
            <a:cxnSpLocks/>
            <a:stCxn id="246" idx="2"/>
            <a:endCxn id="225" idx="6"/>
          </p:cNvCxnSpPr>
          <p:nvPr/>
        </p:nvCxnSpPr>
        <p:spPr>
          <a:xfrm flipV="1">
            <a:off x="1119383" y="3184060"/>
            <a:ext cx="640734" cy="77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E8328ED5-E715-487A-91B5-54895255E7F0}"/>
              </a:ext>
            </a:extLst>
          </p:cNvPr>
          <p:cNvCxnSpPr>
            <a:cxnSpLocks/>
            <a:stCxn id="242" idx="2"/>
            <a:endCxn id="224" idx="6"/>
          </p:cNvCxnSpPr>
          <p:nvPr/>
        </p:nvCxnSpPr>
        <p:spPr>
          <a:xfrm flipV="1">
            <a:off x="1119383" y="2644052"/>
            <a:ext cx="640734" cy="23765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EF92F16F-4F91-4774-B18F-2DD5AD18A4C4}"/>
              </a:ext>
            </a:extLst>
          </p:cNvPr>
          <p:cNvCxnSpPr>
            <a:cxnSpLocks/>
            <a:stCxn id="244" idx="2"/>
            <a:endCxn id="224" idx="6"/>
          </p:cNvCxnSpPr>
          <p:nvPr/>
        </p:nvCxnSpPr>
        <p:spPr>
          <a:xfrm flipV="1">
            <a:off x="1119383" y="2644060"/>
            <a:ext cx="640734" cy="77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612E264E-3F50-42A9-AC23-7B00E4ACA03E}"/>
              </a:ext>
            </a:extLst>
          </p:cNvPr>
          <p:cNvCxnSpPr>
            <a:cxnSpLocks/>
            <a:stCxn id="246" idx="2"/>
            <a:endCxn id="225" idx="6"/>
          </p:cNvCxnSpPr>
          <p:nvPr/>
        </p:nvCxnSpPr>
        <p:spPr>
          <a:xfrm flipV="1">
            <a:off x="1119383" y="3184060"/>
            <a:ext cx="640734" cy="77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11A8C244-C889-4F8A-9385-6B12B6233936}"/>
              </a:ext>
            </a:extLst>
          </p:cNvPr>
          <p:cNvCxnSpPr>
            <a:cxnSpLocks/>
            <a:stCxn id="229" idx="2"/>
            <a:endCxn id="226" idx="6"/>
          </p:cNvCxnSpPr>
          <p:nvPr/>
        </p:nvCxnSpPr>
        <p:spPr>
          <a:xfrm>
            <a:off x="1119383" y="1801385"/>
            <a:ext cx="640734" cy="1922675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EF13C61D-9505-40A8-8570-A4970A447B57}"/>
              </a:ext>
            </a:extLst>
          </p:cNvPr>
          <p:cNvCxnSpPr>
            <a:cxnSpLocks/>
            <a:stCxn id="230" idx="2"/>
            <a:endCxn id="226" idx="6"/>
          </p:cNvCxnSpPr>
          <p:nvPr/>
        </p:nvCxnSpPr>
        <p:spPr>
          <a:xfrm>
            <a:off x="1119383" y="2341385"/>
            <a:ext cx="640734" cy="13826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62B9D1A2-2264-4832-86BF-D232E5084795}"/>
              </a:ext>
            </a:extLst>
          </p:cNvPr>
          <p:cNvCxnSpPr>
            <a:cxnSpLocks/>
            <a:stCxn id="246" idx="2"/>
            <a:endCxn id="226" idx="6"/>
          </p:cNvCxnSpPr>
          <p:nvPr/>
        </p:nvCxnSpPr>
        <p:spPr>
          <a:xfrm flipV="1">
            <a:off x="1119383" y="3724060"/>
            <a:ext cx="640734" cy="23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78213B40-B3DA-4924-980E-0C7367373AEF}"/>
              </a:ext>
            </a:extLst>
          </p:cNvPr>
          <p:cNvCxnSpPr>
            <a:cxnSpLocks/>
            <a:stCxn id="242" idx="2"/>
            <a:endCxn id="238" idx="6"/>
          </p:cNvCxnSpPr>
          <p:nvPr/>
        </p:nvCxnSpPr>
        <p:spPr>
          <a:xfrm>
            <a:off x="1119383" y="2881706"/>
            <a:ext cx="640734" cy="1382346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EBC8AA57-D622-4043-A289-8C2CFEB3A5F9}"/>
              </a:ext>
            </a:extLst>
          </p:cNvPr>
          <p:cNvCxnSpPr>
            <a:cxnSpLocks/>
            <a:stCxn id="246" idx="2"/>
            <a:endCxn id="238" idx="6"/>
          </p:cNvCxnSpPr>
          <p:nvPr/>
        </p:nvCxnSpPr>
        <p:spPr>
          <a:xfrm>
            <a:off x="1119383" y="3961385"/>
            <a:ext cx="640734" cy="302675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BD132C3A-B42C-41FA-AA56-5E88E793829B}"/>
              </a:ext>
            </a:extLst>
          </p:cNvPr>
          <p:cNvCxnSpPr>
            <a:cxnSpLocks/>
            <a:stCxn id="242" idx="2"/>
            <a:endCxn id="227" idx="6"/>
          </p:cNvCxnSpPr>
          <p:nvPr/>
        </p:nvCxnSpPr>
        <p:spPr>
          <a:xfrm>
            <a:off x="1119383" y="2881706"/>
            <a:ext cx="637846" cy="1910546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B2B14085-A2EF-4550-8E41-A3743DF4149B}"/>
              </a:ext>
            </a:extLst>
          </p:cNvPr>
          <p:cNvCxnSpPr>
            <a:cxnSpLocks/>
            <a:stCxn id="246" idx="2"/>
            <a:endCxn id="227" idx="6"/>
          </p:cNvCxnSpPr>
          <p:nvPr/>
        </p:nvCxnSpPr>
        <p:spPr>
          <a:xfrm>
            <a:off x="1119383" y="3961385"/>
            <a:ext cx="637846" cy="830875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文本框 266">
            <a:extLst>
              <a:ext uri="{FF2B5EF4-FFF2-40B4-BE49-F238E27FC236}">
                <a16:creationId xmlns:a16="http://schemas.microsoft.com/office/drawing/2014/main" id="{AD0551C3-78DF-480D-9467-47F133F13F47}"/>
              </a:ext>
            </a:extLst>
          </p:cNvPr>
          <p:cNvSpPr txBox="1"/>
          <p:nvPr/>
        </p:nvSpPr>
        <p:spPr>
          <a:xfrm>
            <a:off x="1138709" y="1023692"/>
            <a:ext cx="64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cxnSp>
        <p:nvCxnSpPr>
          <p:cNvPr id="268" name="直接连接符 267">
            <a:extLst>
              <a:ext uri="{FF2B5EF4-FFF2-40B4-BE49-F238E27FC236}">
                <a16:creationId xmlns:a16="http://schemas.microsoft.com/office/drawing/2014/main" id="{561B69AB-F4CC-4AF3-96EA-2C80A0EDF38C}"/>
              </a:ext>
            </a:extLst>
          </p:cNvPr>
          <p:cNvCxnSpPr>
            <a:cxnSpLocks/>
            <a:stCxn id="231" idx="2"/>
            <a:endCxn id="228" idx="6"/>
          </p:cNvCxnSpPr>
          <p:nvPr/>
        </p:nvCxnSpPr>
        <p:spPr>
          <a:xfrm flipV="1">
            <a:off x="1119383" y="2104060"/>
            <a:ext cx="640734" cy="239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23695219-15E0-4773-AC00-A7054327E42E}"/>
              </a:ext>
            </a:extLst>
          </p:cNvPr>
          <p:cNvCxnSpPr>
            <a:cxnSpLocks/>
            <a:stCxn id="232" idx="2"/>
            <a:endCxn id="228" idx="6"/>
          </p:cNvCxnSpPr>
          <p:nvPr/>
        </p:nvCxnSpPr>
        <p:spPr>
          <a:xfrm flipV="1">
            <a:off x="1119383" y="2104060"/>
            <a:ext cx="640734" cy="293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4A34A257-0B05-46A1-8A97-87BAFA112715}"/>
              </a:ext>
            </a:extLst>
          </p:cNvPr>
          <p:cNvCxnSpPr>
            <a:cxnSpLocks/>
            <a:endCxn id="224" idx="6"/>
          </p:cNvCxnSpPr>
          <p:nvPr/>
        </p:nvCxnSpPr>
        <p:spPr>
          <a:xfrm flipV="1">
            <a:off x="1119383" y="2644052"/>
            <a:ext cx="640734" cy="241611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A9975C4E-AF43-4EFF-A25E-E6100C80B5EA}"/>
              </a:ext>
            </a:extLst>
          </p:cNvPr>
          <p:cNvCxnSpPr>
            <a:cxnSpLocks/>
            <a:stCxn id="232" idx="2"/>
            <a:endCxn id="227" idx="6"/>
          </p:cNvCxnSpPr>
          <p:nvPr/>
        </p:nvCxnSpPr>
        <p:spPr>
          <a:xfrm flipV="1">
            <a:off x="1119383" y="4792260"/>
            <a:ext cx="637846" cy="2491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7" name="箭头: 右 406">
            <a:extLst>
              <a:ext uri="{FF2B5EF4-FFF2-40B4-BE49-F238E27FC236}">
                <a16:creationId xmlns:a16="http://schemas.microsoft.com/office/drawing/2014/main" id="{BC84E50E-E4EE-4528-8A8D-2E2F6D33DC85}"/>
              </a:ext>
            </a:extLst>
          </p:cNvPr>
          <p:cNvSpPr/>
          <p:nvPr/>
        </p:nvSpPr>
        <p:spPr>
          <a:xfrm rot="5400000">
            <a:off x="11094463" y="4008295"/>
            <a:ext cx="330387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8" name="箭头: 右 407">
            <a:extLst>
              <a:ext uri="{FF2B5EF4-FFF2-40B4-BE49-F238E27FC236}">
                <a16:creationId xmlns:a16="http://schemas.microsoft.com/office/drawing/2014/main" id="{5D873003-E70C-4FFB-9652-B608D9D4D86D}"/>
              </a:ext>
            </a:extLst>
          </p:cNvPr>
          <p:cNvSpPr/>
          <p:nvPr/>
        </p:nvSpPr>
        <p:spPr>
          <a:xfrm rot="16200000">
            <a:off x="8804311" y="2107427"/>
            <a:ext cx="498953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8" name="图片 457">
            <a:extLst>
              <a:ext uri="{FF2B5EF4-FFF2-40B4-BE49-F238E27FC236}">
                <a16:creationId xmlns:a16="http://schemas.microsoft.com/office/drawing/2014/main" id="{93185049-E57D-485A-91BE-8E45008E4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399" y="7565039"/>
            <a:ext cx="1926250" cy="1941568"/>
          </a:xfrm>
          <a:prstGeom prst="rect">
            <a:avLst/>
          </a:prstGeom>
        </p:spPr>
      </p:pic>
      <p:graphicFrame>
        <p:nvGraphicFramePr>
          <p:cNvPr id="459" name="表格 458">
            <a:extLst>
              <a:ext uri="{FF2B5EF4-FFF2-40B4-BE49-F238E27FC236}">
                <a16:creationId xmlns:a16="http://schemas.microsoft.com/office/drawing/2014/main" id="{0EC4EBE8-D0E8-4554-BFDC-AB73D51D5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162713"/>
              </p:ext>
            </p:extLst>
          </p:nvPr>
        </p:nvGraphicFramePr>
        <p:xfrm>
          <a:off x="8943379" y="4264052"/>
          <a:ext cx="117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44FD208D-1E45-435A-BE02-923F73155DF2}"/>
              </a:ext>
            </a:extLst>
          </p:cNvPr>
          <p:cNvCxnSpPr>
            <a:cxnSpLocks/>
            <a:stCxn id="246" idx="2"/>
            <a:endCxn id="224" idx="6"/>
          </p:cNvCxnSpPr>
          <p:nvPr/>
        </p:nvCxnSpPr>
        <p:spPr>
          <a:xfrm flipV="1">
            <a:off x="1119383" y="2644060"/>
            <a:ext cx="640734" cy="13173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28788797-8B7E-4FE4-A2C5-2FCE22354A60}"/>
              </a:ext>
            </a:extLst>
          </p:cNvPr>
          <p:cNvCxnSpPr>
            <a:cxnSpLocks/>
            <a:stCxn id="231" idx="2"/>
            <a:endCxn id="224" idx="6"/>
          </p:cNvCxnSpPr>
          <p:nvPr/>
        </p:nvCxnSpPr>
        <p:spPr>
          <a:xfrm flipV="1">
            <a:off x="1119383" y="2644060"/>
            <a:ext cx="640734" cy="18573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704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AB470EA-D370-40DE-9271-1A8D45AB7D4B}"/>
              </a:ext>
            </a:extLst>
          </p:cNvPr>
          <p:cNvSpPr/>
          <p:nvPr/>
        </p:nvSpPr>
        <p:spPr>
          <a:xfrm>
            <a:off x="3256401" y="776698"/>
            <a:ext cx="5040000" cy="2044097"/>
          </a:xfrm>
          <a:prstGeom prst="rect">
            <a:avLst/>
          </a:prstGeom>
          <a:solidFill>
            <a:srgbClr val="FFF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b="1" dirty="0">
                <a:solidFill>
                  <a:sysClr val="windowText" lastClr="000000"/>
                </a:solidFill>
              </a:rPr>
              <a:t>线程网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024BDD-8A0A-4705-A3F6-CA45BE2D9F62}"/>
              </a:ext>
            </a:extLst>
          </p:cNvPr>
          <p:cNvSpPr/>
          <p:nvPr/>
        </p:nvSpPr>
        <p:spPr>
          <a:xfrm>
            <a:off x="3256401" y="5377273"/>
            <a:ext cx="5040000" cy="299627"/>
          </a:xfrm>
          <a:prstGeom prst="rect">
            <a:avLst/>
          </a:prstGeom>
          <a:solidFill>
            <a:srgbClr val="F0FF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L2 </a:t>
            </a:r>
            <a:r>
              <a:rPr lang="zh-CN" altLang="en-US" dirty="0">
                <a:solidFill>
                  <a:sysClr val="windowText" lastClr="000000"/>
                </a:solidFill>
              </a:rPr>
              <a:t>缓存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1DA210-C34E-4A21-BD3B-3E490A12124E}"/>
              </a:ext>
            </a:extLst>
          </p:cNvPr>
          <p:cNvSpPr/>
          <p:nvPr/>
        </p:nvSpPr>
        <p:spPr>
          <a:xfrm>
            <a:off x="3267094" y="5916584"/>
            <a:ext cx="5040000" cy="400110"/>
          </a:xfrm>
          <a:prstGeom prst="rect">
            <a:avLst/>
          </a:prstGeom>
          <a:solidFill>
            <a:srgbClr val="C8FF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全局内存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69C796-6EAC-4A4D-8D94-5CAABF9347B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776401" y="5676900"/>
            <a:ext cx="10693" cy="239684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FBF418EA-5C82-401C-8CA2-6FBB132D03EB}"/>
              </a:ext>
            </a:extLst>
          </p:cNvPr>
          <p:cNvCxnSpPr>
            <a:cxnSpLocks/>
            <a:stCxn id="3" idx="0"/>
            <a:endCxn id="17" idx="2"/>
          </p:cNvCxnSpPr>
          <p:nvPr/>
        </p:nvCxnSpPr>
        <p:spPr>
          <a:xfrm rot="16200000" flipV="1">
            <a:off x="4803155" y="4404026"/>
            <a:ext cx="427202" cy="1519291"/>
          </a:xfrm>
          <a:prstGeom prst="bentConnector3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94A89BD3-64C4-40CC-8589-E6172C2DB3C6}"/>
              </a:ext>
            </a:extLst>
          </p:cNvPr>
          <p:cNvCxnSpPr>
            <a:cxnSpLocks/>
            <a:stCxn id="3" idx="0"/>
            <a:endCxn id="176" idx="2"/>
          </p:cNvCxnSpPr>
          <p:nvPr/>
        </p:nvCxnSpPr>
        <p:spPr>
          <a:xfrm rot="5400000" flipH="1" flipV="1">
            <a:off x="6310399" y="4416073"/>
            <a:ext cx="427202" cy="149519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FDB5801-10F5-4C0A-B488-09C99A43B07E}"/>
              </a:ext>
            </a:extLst>
          </p:cNvPr>
          <p:cNvSpPr txBox="1"/>
          <p:nvPr/>
        </p:nvSpPr>
        <p:spPr>
          <a:xfrm>
            <a:off x="5523472" y="3860339"/>
            <a:ext cx="645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…</a:t>
            </a:r>
            <a:endParaRPr lang="zh-CN" altLang="en-US" sz="400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323784D-033E-4E86-A441-E1DC7E36E015}"/>
              </a:ext>
            </a:extLst>
          </p:cNvPr>
          <p:cNvCxnSpPr>
            <a:cxnSpLocks/>
          </p:cNvCxnSpPr>
          <p:nvPr/>
        </p:nvCxnSpPr>
        <p:spPr>
          <a:xfrm>
            <a:off x="3248710" y="3185014"/>
            <a:ext cx="5040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9919392-8F7F-4A95-A66D-7B3555DB27DA}"/>
              </a:ext>
            </a:extLst>
          </p:cNvPr>
          <p:cNvSpPr txBox="1"/>
          <p:nvPr/>
        </p:nvSpPr>
        <p:spPr>
          <a:xfrm>
            <a:off x="6003094" y="2778506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CUDA</a:t>
            </a:r>
            <a:r>
              <a:rPr lang="zh-CN" altLang="en-US" sz="2000" dirty="0"/>
              <a:t>软件编程模型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2F8A97-FA24-49E2-955F-E830C68DA18F}"/>
              </a:ext>
            </a:extLst>
          </p:cNvPr>
          <p:cNvSpPr txBox="1"/>
          <p:nvPr/>
        </p:nvSpPr>
        <p:spPr>
          <a:xfrm>
            <a:off x="7127163" y="3219264"/>
            <a:ext cx="1265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GPU </a:t>
            </a:r>
            <a:r>
              <a:rPr lang="zh-CN" altLang="en-US" sz="2000" dirty="0"/>
              <a:t>硬件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0951A30-AECC-4D97-A072-3EAE79A18EC8}"/>
              </a:ext>
            </a:extLst>
          </p:cNvPr>
          <p:cNvGrpSpPr/>
          <p:nvPr/>
        </p:nvGrpSpPr>
        <p:grpSpPr>
          <a:xfrm>
            <a:off x="3240000" y="3600000"/>
            <a:ext cx="2034220" cy="1350071"/>
            <a:chOff x="3248709" y="3587854"/>
            <a:chExt cx="2034220" cy="1350071"/>
          </a:xfrm>
          <a:noFill/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3AB91CB-8D50-421A-B41B-19596A42762E}"/>
                </a:ext>
              </a:extLst>
            </p:cNvPr>
            <p:cNvSpPr/>
            <p:nvPr/>
          </p:nvSpPr>
          <p:spPr>
            <a:xfrm>
              <a:off x="3248710" y="3587854"/>
              <a:ext cx="2034219" cy="1349326"/>
            </a:xfrm>
            <a:prstGeom prst="rect">
              <a:avLst/>
            </a:prstGeom>
            <a:solidFill>
              <a:srgbClr val="FFFF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b="1" dirty="0">
                  <a:solidFill>
                    <a:sysClr val="windowText" lastClr="000000"/>
                  </a:solidFill>
                </a:rPr>
                <a:t>流处理器</a:t>
              </a:r>
              <a:r>
                <a:rPr lang="en-US" altLang="zh-CN" b="1" dirty="0">
                  <a:solidFill>
                    <a:sysClr val="windowText" lastClr="000000"/>
                  </a:solidFill>
                </a:rPr>
                <a:t> 0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2D9C353-7672-4C5D-86F2-EE215391DEE0}"/>
                </a:ext>
              </a:extLst>
            </p:cNvPr>
            <p:cNvGrpSpPr/>
            <p:nvPr/>
          </p:nvGrpSpPr>
          <p:grpSpPr>
            <a:xfrm>
              <a:off x="3300378" y="3992680"/>
              <a:ext cx="515117" cy="504000"/>
              <a:chOff x="1872000" y="2088000"/>
              <a:chExt cx="515117" cy="504000"/>
            </a:xfrm>
            <a:grpFill/>
          </p:grpSpPr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349C1B0E-50F9-4AA0-8B9A-F61F878EE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7E07CC35-8B82-4760-AC71-71837B60B1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D4266E49-7249-4289-85B9-BA4FE915A8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000" y="252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D210259A-C12B-47C3-B3C0-3F1A6FF5D3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815424FE-D1A8-4E1A-A327-E549F36DDD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4C0BA375-2CD0-4DF0-B718-AC7A067133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2633" y="2160000"/>
                <a:ext cx="39294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A401ADD7-8A0D-4B8D-83E8-3CB224C168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2658" y="2160000"/>
                <a:ext cx="40026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3FB594F-EB75-4207-88C2-AFD43F8F314A}"/>
                  </a:ext>
                </a:extLst>
              </p:cNvPr>
              <p:cNvSpPr txBox="1"/>
              <p:nvPr/>
            </p:nvSpPr>
            <p:spPr>
              <a:xfrm>
                <a:off x="1894674" y="2200649"/>
                <a:ext cx="492443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核心</a:t>
                </a:r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9545DFDC-6602-4132-8E28-79F879D82CE1}"/>
                  </a:ext>
                </a:extLst>
              </p:cNvPr>
              <p:cNvCxnSpPr/>
              <p:nvPr/>
            </p:nvCxnSpPr>
            <p:spPr>
              <a:xfrm flipV="1">
                <a:off x="1980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24EF6706-9341-47CC-92C5-40FB0407AB09}"/>
                  </a:ext>
                </a:extLst>
              </p:cNvPr>
              <p:cNvCxnSpPr/>
              <p:nvPr/>
            </p:nvCxnSpPr>
            <p:spPr>
              <a:xfrm flipV="1">
                <a:off x="2268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B313B30B-8890-45A8-B9FE-62D357E45241}"/>
                  </a:ext>
                </a:extLst>
              </p:cNvPr>
              <p:cNvCxnSpPr/>
              <p:nvPr/>
            </p:nvCxnSpPr>
            <p:spPr>
              <a:xfrm flipV="1">
                <a:off x="2124000" y="2520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B55C966-D94D-4604-867E-0FB62F8F6FCA}"/>
                </a:ext>
              </a:extLst>
            </p:cNvPr>
            <p:cNvGrpSpPr/>
            <p:nvPr/>
          </p:nvGrpSpPr>
          <p:grpSpPr>
            <a:xfrm>
              <a:off x="3850711" y="3992680"/>
              <a:ext cx="515117" cy="504000"/>
              <a:chOff x="1872000" y="2088000"/>
              <a:chExt cx="515117" cy="504000"/>
            </a:xfrm>
            <a:grpFill/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65704018-804A-4077-A04C-399B19C08C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1AEAF33C-1251-4556-8E64-714C2A9487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751B6131-9923-4447-AA90-18142F7D68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000" y="252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C89A7745-64EE-4D6B-A4B5-1F88A32DB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25CB2EB3-2441-4567-8CEF-E3825F459B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1FBD917-BF6C-4F81-89D0-D5A4A6A0B3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2633" y="2160000"/>
                <a:ext cx="39294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20006637-8F5E-4857-B682-39427DC632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2658" y="2160000"/>
                <a:ext cx="40026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42E8C30-2F85-48B4-88C4-A3E23D76071B}"/>
                  </a:ext>
                </a:extLst>
              </p:cNvPr>
              <p:cNvSpPr txBox="1"/>
              <p:nvPr/>
            </p:nvSpPr>
            <p:spPr>
              <a:xfrm>
                <a:off x="1894674" y="2200649"/>
                <a:ext cx="492443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核心</a:t>
                </a: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9DD2C928-4B09-4D9D-B843-CEBE731C54F8}"/>
                  </a:ext>
                </a:extLst>
              </p:cNvPr>
              <p:cNvCxnSpPr/>
              <p:nvPr/>
            </p:nvCxnSpPr>
            <p:spPr>
              <a:xfrm flipV="1">
                <a:off x="1980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D9CC69F7-A05E-44CA-BBF6-FFF8CF3D35A5}"/>
                  </a:ext>
                </a:extLst>
              </p:cNvPr>
              <p:cNvCxnSpPr/>
              <p:nvPr/>
            </p:nvCxnSpPr>
            <p:spPr>
              <a:xfrm flipV="1">
                <a:off x="2268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11B32C28-218A-4584-BD26-4DDA9A506C52}"/>
                  </a:ext>
                </a:extLst>
              </p:cNvPr>
              <p:cNvCxnSpPr/>
              <p:nvPr/>
            </p:nvCxnSpPr>
            <p:spPr>
              <a:xfrm flipV="1">
                <a:off x="2124000" y="2520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7E752B0-49FC-4EBC-822D-36DB2BFC4067}"/>
                </a:ext>
              </a:extLst>
            </p:cNvPr>
            <p:cNvGrpSpPr/>
            <p:nvPr/>
          </p:nvGrpSpPr>
          <p:grpSpPr>
            <a:xfrm>
              <a:off x="4706930" y="3989156"/>
              <a:ext cx="515117" cy="504000"/>
              <a:chOff x="1872000" y="2088000"/>
              <a:chExt cx="515117" cy="504000"/>
            </a:xfrm>
            <a:grpFill/>
          </p:grpSpPr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C91310AB-2782-4EAD-959A-50D0F18AD2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9207D06D-6B02-492C-BDBF-3726D3DCA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EA716D99-814A-41D8-AA38-A1142A766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000" y="252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7BC18BDC-A76A-43E4-8E91-F07A4F56D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F0E00714-B93B-462F-86AE-99813BBC6D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F29E7B1F-CA03-4E3F-B636-A402FCEDD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2633" y="2160000"/>
                <a:ext cx="39294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F2D1004D-CC66-4A92-A967-D352757CCC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2658" y="2160000"/>
                <a:ext cx="40026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A8925BD-5B57-45F8-AA37-ACEE194BAFDD}"/>
                  </a:ext>
                </a:extLst>
              </p:cNvPr>
              <p:cNvSpPr txBox="1"/>
              <p:nvPr/>
            </p:nvSpPr>
            <p:spPr>
              <a:xfrm>
                <a:off x="1894674" y="2200649"/>
                <a:ext cx="492443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核心</a:t>
                </a: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7C3C34FE-1007-40F5-83B2-D423239D0986}"/>
                  </a:ext>
                </a:extLst>
              </p:cNvPr>
              <p:cNvCxnSpPr/>
              <p:nvPr/>
            </p:nvCxnSpPr>
            <p:spPr>
              <a:xfrm flipV="1">
                <a:off x="1980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576BD15C-F856-4D59-B8F4-945A41C7B951}"/>
                  </a:ext>
                </a:extLst>
              </p:cNvPr>
              <p:cNvCxnSpPr/>
              <p:nvPr/>
            </p:nvCxnSpPr>
            <p:spPr>
              <a:xfrm flipV="1">
                <a:off x="2268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EC96359F-E0BE-41AF-B0FD-164CDE984596}"/>
                  </a:ext>
                </a:extLst>
              </p:cNvPr>
              <p:cNvCxnSpPr/>
              <p:nvPr/>
            </p:nvCxnSpPr>
            <p:spPr>
              <a:xfrm flipV="1">
                <a:off x="2124000" y="2520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B3FA4CA-5EE6-4390-A8D0-7E8E4C55095C}"/>
                </a:ext>
              </a:extLst>
            </p:cNvPr>
            <p:cNvSpPr/>
            <p:nvPr/>
          </p:nvSpPr>
          <p:spPr>
            <a:xfrm>
              <a:off x="3248709" y="4578069"/>
              <a:ext cx="2034220" cy="3598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ysClr val="windowText" lastClr="000000"/>
                  </a:solidFill>
                </a:rPr>
                <a:t>L1 </a:t>
              </a:r>
              <a:r>
                <a:rPr lang="zh-CN" altLang="en-US" sz="1400" dirty="0">
                  <a:solidFill>
                    <a:sysClr val="windowText" lastClr="000000"/>
                  </a:solidFill>
                </a:rPr>
                <a:t>缓存</a:t>
              </a:r>
              <a:r>
                <a:rPr lang="en-US" altLang="zh-CN" sz="1400" dirty="0">
                  <a:solidFill>
                    <a:sysClr val="windowText" lastClr="000000"/>
                  </a:solidFill>
                </a:rPr>
                <a:t>/</a:t>
              </a:r>
              <a:r>
                <a:rPr lang="zh-CN" altLang="en-US" sz="1400" dirty="0">
                  <a:solidFill>
                    <a:sysClr val="windowText" lastClr="000000"/>
                  </a:solidFill>
                </a:rPr>
                <a:t>共享内存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8538167-625C-4E94-8FC6-B1476727F590}"/>
                </a:ext>
              </a:extLst>
            </p:cNvPr>
            <p:cNvSpPr txBox="1"/>
            <p:nvPr/>
          </p:nvSpPr>
          <p:spPr>
            <a:xfrm>
              <a:off x="4336188" y="3904334"/>
              <a:ext cx="645181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zh-CN" altLang="en-US" sz="2800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86C842C2-DF36-4234-86B8-87CD0B0173A0}"/>
              </a:ext>
            </a:extLst>
          </p:cNvPr>
          <p:cNvGrpSpPr/>
          <p:nvPr/>
        </p:nvGrpSpPr>
        <p:grpSpPr>
          <a:xfrm>
            <a:off x="4788164" y="901036"/>
            <a:ext cx="3161816" cy="1172797"/>
            <a:chOff x="9070" y="2576240"/>
            <a:chExt cx="3161816" cy="1172797"/>
          </a:xfrm>
          <a:solidFill>
            <a:srgbClr val="FAEBFF"/>
          </a:solidFill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221A315-BD24-4B21-A56E-CF9017B57F0B}"/>
                </a:ext>
              </a:extLst>
            </p:cNvPr>
            <p:cNvSpPr/>
            <p:nvPr/>
          </p:nvSpPr>
          <p:spPr>
            <a:xfrm>
              <a:off x="9070" y="2576240"/>
              <a:ext cx="3161816" cy="117279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b="1" dirty="0">
                  <a:solidFill>
                    <a:sysClr val="windowText" lastClr="000000"/>
                  </a:solidFill>
                </a:rPr>
                <a:t>线程块</a:t>
              </a:r>
              <a:r>
                <a:rPr lang="en-US" altLang="zh-CN" b="1" dirty="0">
                  <a:solidFill>
                    <a:sysClr val="windowText" lastClr="000000"/>
                  </a:solidFill>
                </a:rPr>
                <a:t> n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4A735942-2D52-44B3-9823-532F8B911987}"/>
                </a:ext>
              </a:extLst>
            </p:cNvPr>
            <p:cNvSpPr txBox="1"/>
            <p:nvPr/>
          </p:nvSpPr>
          <p:spPr>
            <a:xfrm>
              <a:off x="2033903" y="2897929"/>
              <a:ext cx="645181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…</a:t>
              </a:r>
              <a:endParaRPr lang="zh-CN" altLang="en-US" sz="2400" dirty="0"/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F791C70A-B38F-4812-A87F-1E09EB453E6F}"/>
                </a:ext>
              </a:extLst>
            </p:cNvPr>
            <p:cNvGrpSpPr/>
            <p:nvPr/>
          </p:nvGrpSpPr>
          <p:grpSpPr>
            <a:xfrm>
              <a:off x="144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A6C1E9C8-6983-4E9D-9AC4-1F1BEBF918D2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150F9C4D-66C9-4CB7-BC3B-F4FEE369EC05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C44C8263-C115-4B7D-AA61-F37B7B7445DD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18D5A2ED-51D8-4049-9A5E-03C44D657992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99EBF87F-AEDD-4AF4-8605-C02296A442DB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B7EB4AA9-3182-49BE-8FC1-B0A0648F4044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077FD3CC-1E68-45B7-9CCC-41E1D99DF957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CE6DF151-7C59-46D7-8691-21438034AED0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E08E4BA0-03A7-4FBD-A9D0-D6BE0CC085CD}"/>
                </a:ext>
              </a:extLst>
            </p:cNvPr>
            <p:cNvGrpSpPr/>
            <p:nvPr/>
          </p:nvGrpSpPr>
          <p:grpSpPr>
            <a:xfrm>
              <a:off x="792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54435313-F55C-45EE-BFC0-95A68113B4B1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D767DBCD-DF22-48DD-9C4C-B6A9121E6965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46557C67-3F2B-4C06-BC1E-134E13978033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8EE5B0A0-222D-44B3-99B5-3773EC7E1360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1D13BCFA-0558-4D28-8038-DCDC7C1B49EB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A69CFD3E-A0A3-466A-A3D6-66F7E624DC57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F8B30397-57B2-4ED8-A75F-AAB408DAB8EB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9C2C9967-2E84-4D7F-9D51-C875ADCAA31B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3178F813-16E9-4F6B-8F50-61CE42710AEC}"/>
                </a:ext>
              </a:extLst>
            </p:cNvPr>
            <p:cNvGrpSpPr/>
            <p:nvPr/>
          </p:nvGrpSpPr>
          <p:grpSpPr>
            <a:xfrm>
              <a:off x="1440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BE2215BF-C9FE-49BD-853E-7218F9B386A1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E107A155-2D52-4439-8906-98E26F34D892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280E2530-F416-4116-A409-6C778CBB75D8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40952FC3-52AA-490A-99DC-A0018E84A599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62A299C7-3D24-4769-AE4C-302B6D884CDB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64318A79-5AB7-4714-8618-F934CEA322D6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A862E478-7637-40B2-B0CD-8C3858738274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B7D4E9DD-9083-48CF-9807-D7FC453C1BF6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6E7CA111-33A3-4DE4-94FB-0F542B1A15ED}"/>
                </a:ext>
              </a:extLst>
            </p:cNvPr>
            <p:cNvGrpSpPr/>
            <p:nvPr/>
          </p:nvGrpSpPr>
          <p:grpSpPr>
            <a:xfrm>
              <a:off x="2520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92EDAA14-8BFA-4077-96F7-5454B3F61E9D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88072BA7-2FFF-45BF-9E48-A63B818A8412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任意多边形: 形状 60">
                <a:extLst>
                  <a:ext uri="{FF2B5EF4-FFF2-40B4-BE49-F238E27FC236}">
                    <a16:creationId xmlns:a16="http://schemas.microsoft.com/office/drawing/2014/main" id="{B95B07D6-270A-4CE7-B29C-060D53C31C29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E25781B6-21A6-4D44-9DA3-73255F3D5414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D75B728D-78E4-46AA-9CFF-925126A0EA40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9343AB05-89CA-4A70-AFB8-B813A697FDE8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任意多边形: 形状 64">
                <a:extLst>
                  <a:ext uri="{FF2B5EF4-FFF2-40B4-BE49-F238E27FC236}">
                    <a16:creationId xmlns:a16="http://schemas.microsoft.com/office/drawing/2014/main" id="{A1D3465B-1643-40FC-8CDF-AD39DEFFADA6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54892240-28CB-49F0-AF1C-8B70D4DDB535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8ACFEB65-EA15-4F19-9C2D-00946E3DC153}"/>
              </a:ext>
            </a:extLst>
          </p:cNvPr>
          <p:cNvGrpSpPr/>
          <p:nvPr/>
        </p:nvGrpSpPr>
        <p:grpSpPr>
          <a:xfrm>
            <a:off x="4176000" y="1213620"/>
            <a:ext cx="3161816" cy="1172797"/>
            <a:chOff x="9070" y="2576240"/>
            <a:chExt cx="3161816" cy="1172797"/>
          </a:xfrm>
          <a:solidFill>
            <a:srgbClr val="FAEBFF"/>
          </a:solidFill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600A80F-002B-47A1-B5AF-207225D7094C}"/>
                </a:ext>
              </a:extLst>
            </p:cNvPr>
            <p:cNvSpPr/>
            <p:nvPr/>
          </p:nvSpPr>
          <p:spPr>
            <a:xfrm>
              <a:off x="9070" y="2576240"/>
              <a:ext cx="3161816" cy="117279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b="1" dirty="0">
                  <a:solidFill>
                    <a:sysClr val="windowText" lastClr="000000"/>
                  </a:solidFill>
                </a:rPr>
                <a:t>线程块</a:t>
              </a:r>
              <a:r>
                <a:rPr lang="en-US" altLang="zh-CN" b="1" dirty="0">
                  <a:solidFill>
                    <a:sysClr val="windowText" lastClr="000000"/>
                  </a:solidFill>
                </a:rPr>
                <a:t> 1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5EE661C2-8B22-4BEE-B827-E26C44B4B7E1}"/>
                </a:ext>
              </a:extLst>
            </p:cNvPr>
            <p:cNvSpPr txBox="1"/>
            <p:nvPr/>
          </p:nvSpPr>
          <p:spPr>
            <a:xfrm>
              <a:off x="2033903" y="2897929"/>
              <a:ext cx="645181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…</a:t>
              </a:r>
              <a:endParaRPr lang="zh-CN" altLang="en-US" sz="2400" dirty="0"/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35E24761-8034-41C5-9B93-BB517C278F20}"/>
                </a:ext>
              </a:extLst>
            </p:cNvPr>
            <p:cNvGrpSpPr/>
            <p:nvPr/>
          </p:nvGrpSpPr>
          <p:grpSpPr>
            <a:xfrm>
              <a:off x="144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122" name="任意多边形: 形状 121">
                <a:extLst>
                  <a:ext uri="{FF2B5EF4-FFF2-40B4-BE49-F238E27FC236}">
                    <a16:creationId xmlns:a16="http://schemas.microsoft.com/office/drawing/2014/main" id="{F67BDC25-6A40-4FC7-986F-46A66F5CB838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任意多边形: 形状 122">
                <a:extLst>
                  <a:ext uri="{FF2B5EF4-FFF2-40B4-BE49-F238E27FC236}">
                    <a16:creationId xmlns:a16="http://schemas.microsoft.com/office/drawing/2014/main" id="{1B02938E-E158-4537-BCC3-3A89E8B23AE0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任意多边形: 形状 123">
                <a:extLst>
                  <a:ext uri="{FF2B5EF4-FFF2-40B4-BE49-F238E27FC236}">
                    <a16:creationId xmlns:a16="http://schemas.microsoft.com/office/drawing/2014/main" id="{3C509FC1-644E-445E-AE95-E77F39772C63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任意多边形: 形状 124">
                <a:extLst>
                  <a:ext uri="{FF2B5EF4-FFF2-40B4-BE49-F238E27FC236}">
                    <a16:creationId xmlns:a16="http://schemas.microsoft.com/office/drawing/2014/main" id="{D811AD85-CA97-4F4D-8022-08C437B111CC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任意多边形: 形状 125">
                <a:extLst>
                  <a:ext uri="{FF2B5EF4-FFF2-40B4-BE49-F238E27FC236}">
                    <a16:creationId xmlns:a16="http://schemas.microsoft.com/office/drawing/2014/main" id="{35100DA5-9801-40F2-9667-F07AEE41C556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任意多边形: 形状 126">
                <a:extLst>
                  <a:ext uri="{FF2B5EF4-FFF2-40B4-BE49-F238E27FC236}">
                    <a16:creationId xmlns:a16="http://schemas.microsoft.com/office/drawing/2014/main" id="{80DB4EDA-72E9-403C-89B8-A3610250D143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任意多边形: 形状 127">
                <a:extLst>
                  <a:ext uri="{FF2B5EF4-FFF2-40B4-BE49-F238E27FC236}">
                    <a16:creationId xmlns:a16="http://schemas.microsoft.com/office/drawing/2014/main" id="{7B899B2A-24BD-416E-9CE1-5B418B30B9BE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任意多边形: 形状 128">
                <a:extLst>
                  <a:ext uri="{FF2B5EF4-FFF2-40B4-BE49-F238E27FC236}">
                    <a16:creationId xmlns:a16="http://schemas.microsoft.com/office/drawing/2014/main" id="{84032C4B-5A06-4DAE-96B9-D653ECD5C8D4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08E0DE78-982D-4CA8-99B0-02496C5EB9A9}"/>
                </a:ext>
              </a:extLst>
            </p:cNvPr>
            <p:cNvGrpSpPr/>
            <p:nvPr/>
          </p:nvGrpSpPr>
          <p:grpSpPr>
            <a:xfrm>
              <a:off x="792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114" name="任意多边形: 形状 113">
                <a:extLst>
                  <a:ext uri="{FF2B5EF4-FFF2-40B4-BE49-F238E27FC236}">
                    <a16:creationId xmlns:a16="http://schemas.microsoft.com/office/drawing/2014/main" id="{B54FF8A3-4E23-4648-99FF-C9173A638ABB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4EA80671-4D95-419D-8CE8-3FD230F5C38D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058AC820-4759-47B5-AAAB-2492DEB27B2D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任意多边形: 形状 116">
                <a:extLst>
                  <a:ext uri="{FF2B5EF4-FFF2-40B4-BE49-F238E27FC236}">
                    <a16:creationId xmlns:a16="http://schemas.microsoft.com/office/drawing/2014/main" id="{B1B53F47-1807-4F72-8D3F-B15B1D71AF10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任意多边形: 形状 117">
                <a:extLst>
                  <a:ext uri="{FF2B5EF4-FFF2-40B4-BE49-F238E27FC236}">
                    <a16:creationId xmlns:a16="http://schemas.microsoft.com/office/drawing/2014/main" id="{611982F7-73ED-4372-B4A8-73E5201BF874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任意多边形: 形状 118">
                <a:extLst>
                  <a:ext uri="{FF2B5EF4-FFF2-40B4-BE49-F238E27FC236}">
                    <a16:creationId xmlns:a16="http://schemas.microsoft.com/office/drawing/2014/main" id="{FAA0EFAF-7442-42F2-AB56-47227B5023CF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任意多边形: 形状 119">
                <a:extLst>
                  <a:ext uri="{FF2B5EF4-FFF2-40B4-BE49-F238E27FC236}">
                    <a16:creationId xmlns:a16="http://schemas.microsoft.com/office/drawing/2014/main" id="{5A6EC93E-65F8-41C3-A976-40D4A9834068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任意多边形: 形状 120">
                <a:extLst>
                  <a:ext uri="{FF2B5EF4-FFF2-40B4-BE49-F238E27FC236}">
                    <a16:creationId xmlns:a16="http://schemas.microsoft.com/office/drawing/2014/main" id="{EF070EFF-6690-418A-879D-F6900512EC39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EB47438C-3382-484B-86B2-5B0BF49CF3DA}"/>
                </a:ext>
              </a:extLst>
            </p:cNvPr>
            <p:cNvGrpSpPr/>
            <p:nvPr/>
          </p:nvGrpSpPr>
          <p:grpSpPr>
            <a:xfrm>
              <a:off x="1440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106" name="任意多边形: 形状 105">
                <a:extLst>
                  <a:ext uri="{FF2B5EF4-FFF2-40B4-BE49-F238E27FC236}">
                    <a16:creationId xmlns:a16="http://schemas.microsoft.com/office/drawing/2014/main" id="{E2874616-CEEC-4F97-AFE4-AE788134E87B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任意多边形: 形状 106">
                <a:extLst>
                  <a:ext uri="{FF2B5EF4-FFF2-40B4-BE49-F238E27FC236}">
                    <a16:creationId xmlns:a16="http://schemas.microsoft.com/office/drawing/2014/main" id="{13EE3DE9-97EC-4798-83DF-B76855EEBDA8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任意多边形: 形状 107">
                <a:extLst>
                  <a:ext uri="{FF2B5EF4-FFF2-40B4-BE49-F238E27FC236}">
                    <a16:creationId xmlns:a16="http://schemas.microsoft.com/office/drawing/2014/main" id="{A1DCA2D0-4537-457E-A25B-7B27FB906BBF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任意多边形: 形状 108">
                <a:extLst>
                  <a:ext uri="{FF2B5EF4-FFF2-40B4-BE49-F238E27FC236}">
                    <a16:creationId xmlns:a16="http://schemas.microsoft.com/office/drawing/2014/main" id="{829BA8B8-4383-41AC-837A-DBEE201B0734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任意多边形: 形状 109">
                <a:extLst>
                  <a:ext uri="{FF2B5EF4-FFF2-40B4-BE49-F238E27FC236}">
                    <a16:creationId xmlns:a16="http://schemas.microsoft.com/office/drawing/2014/main" id="{33068549-79AD-4AAB-A368-5F3B55094E37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任意多边形: 形状 110">
                <a:extLst>
                  <a:ext uri="{FF2B5EF4-FFF2-40B4-BE49-F238E27FC236}">
                    <a16:creationId xmlns:a16="http://schemas.microsoft.com/office/drawing/2014/main" id="{E8A2B062-441C-4632-8D3A-279D93091500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任意多边形: 形状 111">
                <a:extLst>
                  <a:ext uri="{FF2B5EF4-FFF2-40B4-BE49-F238E27FC236}">
                    <a16:creationId xmlns:a16="http://schemas.microsoft.com/office/drawing/2014/main" id="{C2A2BFE9-F926-498A-8ED7-C5A11DC8ADA4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任意多边形: 形状 112">
                <a:extLst>
                  <a:ext uri="{FF2B5EF4-FFF2-40B4-BE49-F238E27FC236}">
                    <a16:creationId xmlns:a16="http://schemas.microsoft.com/office/drawing/2014/main" id="{9E5D95A5-A344-43B1-8C28-C3C729E47C2B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E14AEFE1-118F-44A3-A86B-C97F54C8A94C}"/>
                </a:ext>
              </a:extLst>
            </p:cNvPr>
            <p:cNvGrpSpPr/>
            <p:nvPr/>
          </p:nvGrpSpPr>
          <p:grpSpPr>
            <a:xfrm>
              <a:off x="2520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98" name="任意多边形: 形状 97">
                <a:extLst>
                  <a:ext uri="{FF2B5EF4-FFF2-40B4-BE49-F238E27FC236}">
                    <a16:creationId xmlns:a16="http://schemas.microsoft.com/office/drawing/2014/main" id="{17D096DD-A969-4F50-9C2C-4F29D578252F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79BDE5D8-E4E7-4FAE-A215-A9FEA6A60301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任意多边形: 形状 99">
                <a:extLst>
                  <a:ext uri="{FF2B5EF4-FFF2-40B4-BE49-F238E27FC236}">
                    <a16:creationId xmlns:a16="http://schemas.microsoft.com/office/drawing/2014/main" id="{C3130120-6BE6-4C0D-86E7-05D6394FB33D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任意多边形: 形状 100">
                <a:extLst>
                  <a:ext uri="{FF2B5EF4-FFF2-40B4-BE49-F238E27FC236}">
                    <a16:creationId xmlns:a16="http://schemas.microsoft.com/office/drawing/2014/main" id="{E46E601F-6D58-4F94-9E21-CA9D3BEE4152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任意多边形: 形状 101">
                <a:extLst>
                  <a:ext uri="{FF2B5EF4-FFF2-40B4-BE49-F238E27FC236}">
                    <a16:creationId xmlns:a16="http://schemas.microsoft.com/office/drawing/2014/main" id="{31187E03-CA55-4A07-A999-1A4B8DFB8B84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任意多边形: 形状 102">
                <a:extLst>
                  <a:ext uri="{FF2B5EF4-FFF2-40B4-BE49-F238E27FC236}">
                    <a16:creationId xmlns:a16="http://schemas.microsoft.com/office/drawing/2014/main" id="{AD012728-3897-41FB-81A9-65C311B41616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任意多边形: 形状 103">
                <a:extLst>
                  <a:ext uri="{FF2B5EF4-FFF2-40B4-BE49-F238E27FC236}">
                    <a16:creationId xmlns:a16="http://schemas.microsoft.com/office/drawing/2014/main" id="{43BA61E2-0004-407F-AB18-F937863EB91A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任意多边形: 形状 104">
                <a:extLst>
                  <a:ext uri="{FF2B5EF4-FFF2-40B4-BE49-F238E27FC236}">
                    <a16:creationId xmlns:a16="http://schemas.microsoft.com/office/drawing/2014/main" id="{AD575709-52EA-48C6-8CFE-43F681B9396B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id="{38FEF632-2062-49AE-9A80-9FDCA99D3A00}"/>
              </a:ext>
            </a:extLst>
          </p:cNvPr>
          <p:cNvSpPr txBox="1"/>
          <p:nvPr/>
        </p:nvSpPr>
        <p:spPr>
          <a:xfrm rot="20143849">
            <a:off x="7277828" y="1922485"/>
            <a:ext cx="4780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/>
              <a:t>···</a:t>
            </a:r>
            <a:endParaRPr lang="zh-CN" altLang="en-US" sz="30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966CE4B9-C82D-472B-BF2A-240C9BEF55E7}"/>
              </a:ext>
            </a:extLst>
          </p:cNvPr>
          <p:cNvSpPr/>
          <p:nvPr/>
        </p:nvSpPr>
        <p:spPr>
          <a:xfrm>
            <a:off x="3889006" y="1512000"/>
            <a:ext cx="3161816" cy="1172797"/>
          </a:xfrm>
          <a:prstGeom prst="rect">
            <a:avLst/>
          </a:prstGeom>
          <a:solidFill>
            <a:srgbClr val="FAEB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b="1" dirty="0">
                <a:solidFill>
                  <a:sysClr val="windowText" lastClr="000000"/>
                </a:solidFill>
              </a:rPr>
              <a:t>线程块</a:t>
            </a:r>
            <a:r>
              <a:rPr lang="en-US" altLang="zh-CN" b="1" dirty="0">
                <a:solidFill>
                  <a:sysClr val="windowText" lastClr="000000"/>
                </a:solidFill>
              </a:rPr>
              <a:t> 0</a:t>
            </a:r>
            <a:endParaRPr lang="zh-CN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6695A072-D9ED-4653-8775-368BB4844E74}"/>
              </a:ext>
            </a:extLst>
          </p:cNvPr>
          <p:cNvSpPr txBox="1"/>
          <p:nvPr/>
        </p:nvSpPr>
        <p:spPr>
          <a:xfrm>
            <a:off x="5913839" y="1833689"/>
            <a:ext cx="645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zh-CN" altLang="en-US" sz="2400" dirty="0"/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E37230FD-53BA-47A9-B9E3-955DE21FE51D}"/>
              </a:ext>
            </a:extLst>
          </p:cNvPr>
          <p:cNvGrpSpPr/>
          <p:nvPr/>
        </p:nvGrpSpPr>
        <p:grpSpPr>
          <a:xfrm>
            <a:off x="4023936" y="1887760"/>
            <a:ext cx="486000" cy="544836"/>
            <a:chOff x="126000" y="2947164"/>
            <a:chExt cx="486000" cy="544836"/>
          </a:xfrm>
        </p:grpSpPr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5C18E73F-98CC-4793-9BB8-4C6C87765B7C}"/>
                </a:ext>
              </a:extLst>
            </p:cNvPr>
            <p:cNvSpPr/>
            <p:nvPr/>
          </p:nvSpPr>
          <p:spPr>
            <a:xfrm>
              <a:off x="126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AC2876E7-53ED-4BF4-AF35-3458E087301F}"/>
                </a:ext>
              </a:extLst>
            </p:cNvPr>
            <p:cNvSpPr/>
            <p:nvPr/>
          </p:nvSpPr>
          <p:spPr>
            <a:xfrm>
              <a:off x="180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D68707BA-358E-49B9-9967-C82E54C4221C}"/>
                </a:ext>
              </a:extLst>
            </p:cNvPr>
            <p:cNvSpPr/>
            <p:nvPr/>
          </p:nvSpPr>
          <p:spPr>
            <a:xfrm>
              <a:off x="234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330D1FBF-DE47-4DF6-A1F2-441ED43D79EB}"/>
                </a:ext>
              </a:extLst>
            </p:cNvPr>
            <p:cNvSpPr/>
            <p:nvPr/>
          </p:nvSpPr>
          <p:spPr>
            <a:xfrm>
              <a:off x="288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34FBC4FA-121E-4A38-88AB-635EBC727E4F}"/>
                </a:ext>
              </a:extLst>
            </p:cNvPr>
            <p:cNvSpPr/>
            <p:nvPr/>
          </p:nvSpPr>
          <p:spPr>
            <a:xfrm>
              <a:off x="342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7E402300-713D-40D6-BF9B-95BCD8D735AB}"/>
                </a:ext>
              </a:extLst>
            </p:cNvPr>
            <p:cNvSpPr/>
            <p:nvPr/>
          </p:nvSpPr>
          <p:spPr>
            <a:xfrm>
              <a:off x="396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DEDDD606-0954-42CB-A331-DB6DD9A1E683}"/>
                </a:ext>
              </a:extLst>
            </p:cNvPr>
            <p:cNvSpPr/>
            <p:nvPr/>
          </p:nvSpPr>
          <p:spPr>
            <a:xfrm>
              <a:off x="450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79BF0BD4-B588-46AD-9152-8E492BB8DD0D}"/>
                </a:ext>
              </a:extLst>
            </p:cNvPr>
            <p:cNvSpPr/>
            <p:nvPr/>
          </p:nvSpPr>
          <p:spPr>
            <a:xfrm>
              <a:off x="504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D42F7973-809B-4E8D-9857-1F7C1730EFDC}"/>
              </a:ext>
            </a:extLst>
          </p:cNvPr>
          <p:cNvGrpSpPr/>
          <p:nvPr/>
        </p:nvGrpSpPr>
        <p:grpSpPr>
          <a:xfrm>
            <a:off x="4671936" y="1887760"/>
            <a:ext cx="486000" cy="544836"/>
            <a:chOff x="126000" y="2947164"/>
            <a:chExt cx="486000" cy="544836"/>
          </a:xfrm>
        </p:grpSpPr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758024B5-2285-4B17-B3E4-82137F1673CB}"/>
                </a:ext>
              </a:extLst>
            </p:cNvPr>
            <p:cNvSpPr/>
            <p:nvPr/>
          </p:nvSpPr>
          <p:spPr>
            <a:xfrm>
              <a:off x="126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211F8AA4-025F-4FB6-8A92-E0849EA40F35}"/>
                </a:ext>
              </a:extLst>
            </p:cNvPr>
            <p:cNvSpPr/>
            <p:nvPr/>
          </p:nvSpPr>
          <p:spPr>
            <a:xfrm>
              <a:off x="180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793C11B8-B8EF-4ECB-81DC-87923EF10503}"/>
                </a:ext>
              </a:extLst>
            </p:cNvPr>
            <p:cNvSpPr/>
            <p:nvPr/>
          </p:nvSpPr>
          <p:spPr>
            <a:xfrm>
              <a:off x="234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B4AEF17B-77C5-4C6A-B248-6E9E49B95442}"/>
                </a:ext>
              </a:extLst>
            </p:cNvPr>
            <p:cNvSpPr/>
            <p:nvPr/>
          </p:nvSpPr>
          <p:spPr>
            <a:xfrm>
              <a:off x="288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3FD22C42-8B65-43DA-85BC-7F3991ECF7EF}"/>
                </a:ext>
              </a:extLst>
            </p:cNvPr>
            <p:cNvSpPr/>
            <p:nvPr/>
          </p:nvSpPr>
          <p:spPr>
            <a:xfrm>
              <a:off x="342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FC03A4AC-5279-454E-9CD9-4798E1067271}"/>
                </a:ext>
              </a:extLst>
            </p:cNvPr>
            <p:cNvSpPr/>
            <p:nvPr/>
          </p:nvSpPr>
          <p:spPr>
            <a:xfrm>
              <a:off x="396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ED4514EC-922F-4343-AE2F-75C130AB139D}"/>
                </a:ext>
              </a:extLst>
            </p:cNvPr>
            <p:cNvSpPr/>
            <p:nvPr/>
          </p:nvSpPr>
          <p:spPr>
            <a:xfrm>
              <a:off x="450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48E60007-00FA-4598-AF26-742A9541DDC9}"/>
                </a:ext>
              </a:extLst>
            </p:cNvPr>
            <p:cNvSpPr/>
            <p:nvPr/>
          </p:nvSpPr>
          <p:spPr>
            <a:xfrm>
              <a:off x="504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BFDB7580-71D4-4A4E-B539-93ADB09ED150}"/>
              </a:ext>
            </a:extLst>
          </p:cNvPr>
          <p:cNvGrpSpPr/>
          <p:nvPr/>
        </p:nvGrpSpPr>
        <p:grpSpPr>
          <a:xfrm>
            <a:off x="5319936" y="1887760"/>
            <a:ext cx="486000" cy="544836"/>
            <a:chOff x="126000" y="2947164"/>
            <a:chExt cx="486000" cy="544836"/>
          </a:xfrm>
        </p:grpSpPr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D6BC5EA4-8472-4231-8EC7-83A5D0ABA256}"/>
                </a:ext>
              </a:extLst>
            </p:cNvPr>
            <p:cNvSpPr/>
            <p:nvPr/>
          </p:nvSpPr>
          <p:spPr>
            <a:xfrm>
              <a:off x="126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5EFAA725-DE0D-474C-AE6D-0A261159848B}"/>
                </a:ext>
              </a:extLst>
            </p:cNvPr>
            <p:cNvSpPr/>
            <p:nvPr/>
          </p:nvSpPr>
          <p:spPr>
            <a:xfrm>
              <a:off x="180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B03AD9B3-E6DD-4A09-B620-4C1FE08D6DA7}"/>
                </a:ext>
              </a:extLst>
            </p:cNvPr>
            <p:cNvSpPr/>
            <p:nvPr/>
          </p:nvSpPr>
          <p:spPr>
            <a:xfrm>
              <a:off x="234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F5F56EC8-DFA8-4C8D-A650-694B2E1D7772}"/>
                </a:ext>
              </a:extLst>
            </p:cNvPr>
            <p:cNvSpPr/>
            <p:nvPr/>
          </p:nvSpPr>
          <p:spPr>
            <a:xfrm>
              <a:off x="288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07A7DB4B-D6AE-4C78-9196-002CD44C3FE3}"/>
                </a:ext>
              </a:extLst>
            </p:cNvPr>
            <p:cNvSpPr/>
            <p:nvPr/>
          </p:nvSpPr>
          <p:spPr>
            <a:xfrm>
              <a:off x="342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9F382725-736E-4267-BB6C-77EE6ADF6DA1}"/>
                </a:ext>
              </a:extLst>
            </p:cNvPr>
            <p:cNvSpPr/>
            <p:nvPr/>
          </p:nvSpPr>
          <p:spPr>
            <a:xfrm>
              <a:off x="396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0134A161-3A40-457F-A49E-4E49D734C16F}"/>
                </a:ext>
              </a:extLst>
            </p:cNvPr>
            <p:cNvSpPr/>
            <p:nvPr/>
          </p:nvSpPr>
          <p:spPr>
            <a:xfrm>
              <a:off x="450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748FA75C-CB6D-4DB8-BBD5-7B04391CB473}"/>
                </a:ext>
              </a:extLst>
            </p:cNvPr>
            <p:cNvSpPr/>
            <p:nvPr/>
          </p:nvSpPr>
          <p:spPr>
            <a:xfrm>
              <a:off x="504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FA5E6618-583B-4832-8041-C1958AB80DD0}"/>
              </a:ext>
            </a:extLst>
          </p:cNvPr>
          <p:cNvGrpSpPr/>
          <p:nvPr/>
        </p:nvGrpSpPr>
        <p:grpSpPr>
          <a:xfrm>
            <a:off x="6399936" y="1887760"/>
            <a:ext cx="486000" cy="544836"/>
            <a:chOff x="126000" y="2947164"/>
            <a:chExt cx="486000" cy="544836"/>
          </a:xfrm>
        </p:grpSpPr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DB8E7BB5-9CC0-47FC-910B-B903CACA4C55}"/>
                </a:ext>
              </a:extLst>
            </p:cNvPr>
            <p:cNvSpPr/>
            <p:nvPr/>
          </p:nvSpPr>
          <p:spPr>
            <a:xfrm>
              <a:off x="126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46B298C4-0A9C-4F12-B6A7-846DFB5C495E}"/>
                </a:ext>
              </a:extLst>
            </p:cNvPr>
            <p:cNvSpPr/>
            <p:nvPr/>
          </p:nvSpPr>
          <p:spPr>
            <a:xfrm>
              <a:off x="180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B2109783-491D-4EF6-8BF0-427026C424E1}"/>
                </a:ext>
              </a:extLst>
            </p:cNvPr>
            <p:cNvSpPr/>
            <p:nvPr/>
          </p:nvSpPr>
          <p:spPr>
            <a:xfrm>
              <a:off x="234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8E9AC177-153D-4350-A9C0-3F8EEF531191}"/>
                </a:ext>
              </a:extLst>
            </p:cNvPr>
            <p:cNvSpPr/>
            <p:nvPr/>
          </p:nvSpPr>
          <p:spPr>
            <a:xfrm>
              <a:off x="288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839A6E4F-65F4-4C29-9FAB-58BE3D886125}"/>
                </a:ext>
              </a:extLst>
            </p:cNvPr>
            <p:cNvSpPr/>
            <p:nvPr/>
          </p:nvSpPr>
          <p:spPr>
            <a:xfrm>
              <a:off x="342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694D4579-EBEF-4260-8538-9B092EC0E1AF}"/>
                </a:ext>
              </a:extLst>
            </p:cNvPr>
            <p:cNvSpPr/>
            <p:nvPr/>
          </p:nvSpPr>
          <p:spPr>
            <a:xfrm>
              <a:off x="396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D8CBA24C-DD6F-434E-8A78-BC8E462EF4E1}"/>
                </a:ext>
              </a:extLst>
            </p:cNvPr>
            <p:cNvSpPr/>
            <p:nvPr/>
          </p:nvSpPr>
          <p:spPr>
            <a:xfrm>
              <a:off x="450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C9B22CBA-E65A-4128-92B3-E8789A79D720}"/>
                </a:ext>
              </a:extLst>
            </p:cNvPr>
            <p:cNvSpPr/>
            <p:nvPr/>
          </p:nvSpPr>
          <p:spPr>
            <a:xfrm>
              <a:off x="504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9" name="矩形 168">
            <a:extLst>
              <a:ext uri="{FF2B5EF4-FFF2-40B4-BE49-F238E27FC236}">
                <a16:creationId xmlns:a16="http://schemas.microsoft.com/office/drawing/2014/main" id="{630A83A8-9DB0-40F8-9A86-D234D31B3CD7}"/>
              </a:ext>
            </a:extLst>
          </p:cNvPr>
          <p:cNvSpPr/>
          <p:nvPr/>
        </p:nvSpPr>
        <p:spPr>
          <a:xfrm>
            <a:off x="3969329" y="1839561"/>
            <a:ext cx="581072" cy="636203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6C93414F-92E0-4891-A5E1-9B38492BC2F5}"/>
              </a:ext>
            </a:extLst>
          </p:cNvPr>
          <p:cNvSpPr txBox="1"/>
          <p:nvPr/>
        </p:nvSpPr>
        <p:spPr>
          <a:xfrm>
            <a:off x="4206006" y="244031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线程束</a:t>
            </a:r>
          </a:p>
        </p:txBody>
      </p: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89CD91F7-E50D-4359-8CB0-0EA643EF41DB}"/>
              </a:ext>
            </a:extLst>
          </p:cNvPr>
          <p:cNvGrpSpPr/>
          <p:nvPr/>
        </p:nvGrpSpPr>
        <p:grpSpPr>
          <a:xfrm>
            <a:off x="6254490" y="3600000"/>
            <a:ext cx="2034220" cy="1350071"/>
            <a:chOff x="3248709" y="3587854"/>
            <a:chExt cx="2034220" cy="1350071"/>
          </a:xfrm>
          <a:noFill/>
        </p:grpSpPr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7E89D9E3-CEFB-4972-A848-D85DE70BF9AC}"/>
                </a:ext>
              </a:extLst>
            </p:cNvPr>
            <p:cNvSpPr/>
            <p:nvPr/>
          </p:nvSpPr>
          <p:spPr>
            <a:xfrm>
              <a:off x="3248710" y="3587854"/>
              <a:ext cx="2034219" cy="1349326"/>
            </a:xfrm>
            <a:prstGeom prst="rect">
              <a:avLst/>
            </a:prstGeom>
            <a:solidFill>
              <a:srgbClr val="FFFF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b="1" dirty="0">
                  <a:solidFill>
                    <a:sysClr val="windowText" lastClr="000000"/>
                  </a:solidFill>
                </a:rPr>
                <a:t>流处理器</a:t>
              </a:r>
              <a:r>
                <a:rPr lang="en-US" altLang="zh-CN" b="1" dirty="0">
                  <a:solidFill>
                    <a:sysClr val="windowText" lastClr="000000"/>
                  </a:solidFill>
                </a:rPr>
                <a:t> m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4C36A3E6-D2CD-4ECB-A906-038AF0648714}"/>
                </a:ext>
              </a:extLst>
            </p:cNvPr>
            <p:cNvGrpSpPr/>
            <p:nvPr/>
          </p:nvGrpSpPr>
          <p:grpSpPr>
            <a:xfrm>
              <a:off x="3300378" y="3992680"/>
              <a:ext cx="515117" cy="504000"/>
              <a:chOff x="1872000" y="2088000"/>
              <a:chExt cx="515117" cy="504000"/>
            </a:xfrm>
            <a:grpFill/>
          </p:grpSpPr>
          <p:cxnSp>
            <p:nvCxnSpPr>
              <p:cNvPr id="200" name="直接连接符 199">
                <a:extLst>
                  <a:ext uri="{FF2B5EF4-FFF2-40B4-BE49-F238E27FC236}">
                    <a16:creationId xmlns:a16="http://schemas.microsoft.com/office/drawing/2014/main" id="{DC06CFFE-B1CD-4476-9FBF-5CEC7DE26D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 200">
                <a:extLst>
                  <a:ext uri="{FF2B5EF4-FFF2-40B4-BE49-F238E27FC236}">
                    <a16:creationId xmlns:a16="http://schemas.microsoft.com/office/drawing/2014/main" id="{EDA79EEE-C9F0-4560-B5BD-C106954D1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>
                <a:extLst>
                  <a:ext uri="{FF2B5EF4-FFF2-40B4-BE49-F238E27FC236}">
                    <a16:creationId xmlns:a16="http://schemas.microsoft.com/office/drawing/2014/main" id="{C1D2492E-839F-4F01-87F5-A87D342B6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000" y="252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>
                <a:extLst>
                  <a:ext uri="{FF2B5EF4-FFF2-40B4-BE49-F238E27FC236}">
                    <a16:creationId xmlns:a16="http://schemas.microsoft.com/office/drawing/2014/main" id="{A621C29E-3F67-4C97-A3B8-BB9C20D287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>
                <a:extLst>
                  <a:ext uri="{FF2B5EF4-FFF2-40B4-BE49-F238E27FC236}">
                    <a16:creationId xmlns:a16="http://schemas.microsoft.com/office/drawing/2014/main" id="{14644561-4A9F-4D74-B5F9-A939F86811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>
                <a:extLst>
                  <a:ext uri="{FF2B5EF4-FFF2-40B4-BE49-F238E27FC236}">
                    <a16:creationId xmlns:a16="http://schemas.microsoft.com/office/drawing/2014/main" id="{9B7E44A4-D039-4961-B699-BA90983992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2633" y="2160000"/>
                <a:ext cx="39294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>
                <a:extLst>
                  <a:ext uri="{FF2B5EF4-FFF2-40B4-BE49-F238E27FC236}">
                    <a16:creationId xmlns:a16="http://schemas.microsoft.com/office/drawing/2014/main" id="{FD3DACFF-B853-4D4C-8764-385BF1C03E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2658" y="2160000"/>
                <a:ext cx="40026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927D920E-0E2A-4496-8BEB-8B65DFF4F1EB}"/>
                  </a:ext>
                </a:extLst>
              </p:cNvPr>
              <p:cNvSpPr txBox="1"/>
              <p:nvPr/>
            </p:nvSpPr>
            <p:spPr>
              <a:xfrm>
                <a:off x="1894674" y="2200649"/>
                <a:ext cx="492443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核心</a:t>
                </a:r>
              </a:p>
            </p:txBody>
          </p:sp>
          <p:cxnSp>
            <p:nvCxnSpPr>
              <p:cNvPr id="208" name="直接连接符 207">
                <a:extLst>
                  <a:ext uri="{FF2B5EF4-FFF2-40B4-BE49-F238E27FC236}">
                    <a16:creationId xmlns:a16="http://schemas.microsoft.com/office/drawing/2014/main" id="{E9081068-BDF7-4CB6-874B-76F57918658D}"/>
                  </a:ext>
                </a:extLst>
              </p:cNvPr>
              <p:cNvCxnSpPr/>
              <p:nvPr/>
            </p:nvCxnSpPr>
            <p:spPr>
              <a:xfrm flipV="1">
                <a:off x="1980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>
                <a:extLst>
                  <a:ext uri="{FF2B5EF4-FFF2-40B4-BE49-F238E27FC236}">
                    <a16:creationId xmlns:a16="http://schemas.microsoft.com/office/drawing/2014/main" id="{82EC871A-3596-4DA9-ACBC-0B258322A182}"/>
                  </a:ext>
                </a:extLst>
              </p:cNvPr>
              <p:cNvCxnSpPr/>
              <p:nvPr/>
            </p:nvCxnSpPr>
            <p:spPr>
              <a:xfrm flipV="1">
                <a:off x="2268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>
                <a:extLst>
                  <a:ext uri="{FF2B5EF4-FFF2-40B4-BE49-F238E27FC236}">
                    <a16:creationId xmlns:a16="http://schemas.microsoft.com/office/drawing/2014/main" id="{92D6796E-F8F3-4881-B8ED-DE8E3D6661FC}"/>
                  </a:ext>
                </a:extLst>
              </p:cNvPr>
              <p:cNvCxnSpPr/>
              <p:nvPr/>
            </p:nvCxnSpPr>
            <p:spPr>
              <a:xfrm flipV="1">
                <a:off x="2124000" y="2520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E55339C2-E6EB-40E5-A094-8FBB7341D3E0}"/>
                </a:ext>
              </a:extLst>
            </p:cNvPr>
            <p:cNvGrpSpPr/>
            <p:nvPr/>
          </p:nvGrpSpPr>
          <p:grpSpPr>
            <a:xfrm>
              <a:off x="3850711" y="3992680"/>
              <a:ext cx="515117" cy="504000"/>
              <a:chOff x="1872000" y="2088000"/>
              <a:chExt cx="515117" cy="504000"/>
            </a:xfrm>
            <a:grpFill/>
          </p:grpSpPr>
          <p:cxnSp>
            <p:nvCxnSpPr>
              <p:cNvPr id="189" name="直接连接符 188">
                <a:extLst>
                  <a:ext uri="{FF2B5EF4-FFF2-40B4-BE49-F238E27FC236}">
                    <a16:creationId xmlns:a16="http://schemas.microsoft.com/office/drawing/2014/main" id="{FB414D97-4B23-44C7-93A8-04044E44F4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 189">
                <a:extLst>
                  <a:ext uri="{FF2B5EF4-FFF2-40B4-BE49-F238E27FC236}">
                    <a16:creationId xmlns:a16="http://schemas.microsoft.com/office/drawing/2014/main" id="{079318D9-F776-43C9-A64D-E04E81FDE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>
                <a:extLst>
                  <a:ext uri="{FF2B5EF4-FFF2-40B4-BE49-F238E27FC236}">
                    <a16:creationId xmlns:a16="http://schemas.microsoft.com/office/drawing/2014/main" id="{5E589BF2-2B20-4098-A0CE-9C1E964AA8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000" y="252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>
                <a:extLst>
                  <a:ext uri="{FF2B5EF4-FFF2-40B4-BE49-F238E27FC236}">
                    <a16:creationId xmlns:a16="http://schemas.microsoft.com/office/drawing/2014/main" id="{33E181E3-5AFE-4C4B-A096-31D05B4619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直接连接符 192">
                <a:extLst>
                  <a:ext uri="{FF2B5EF4-FFF2-40B4-BE49-F238E27FC236}">
                    <a16:creationId xmlns:a16="http://schemas.microsoft.com/office/drawing/2014/main" id="{32418292-0C7A-40F9-B324-2887ED712D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>
                <a:extLst>
                  <a:ext uri="{FF2B5EF4-FFF2-40B4-BE49-F238E27FC236}">
                    <a16:creationId xmlns:a16="http://schemas.microsoft.com/office/drawing/2014/main" id="{36FB8A8B-A82F-45CB-8E18-AD9095CCAF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2633" y="2160000"/>
                <a:ext cx="39294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>
                <a:extLst>
                  <a:ext uri="{FF2B5EF4-FFF2-40B4-BE49-F238E27FC236}">
                    <a16:creationId xmlns:a16="http://schemas.microsoft.com/office/drawing/2014/main" id="{661F87C8-AC00-4694-B886-32C7B61D19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2658" y="2160000"/>
                <a:ext cx="40026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8EA32867-0E2D-46E2-BB5F-838384A3E5B4}"/>
                  </a:ext>
                </a:extLst>
              </p:cNvPr>
              <p:cNvSpPr txBox="1"/>
              <p:nvPr/>
            </p:nvSpPr>
            <p:spPr>
              <a:xfrm>
                <a:off x="1894674" y="2200649"/>
                <a:ext cx="492443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核心</a:t>
                </a:r>
              </a:p>
            </p:txBody>
          </p:sp>
          <p:cxnSp>
            <p:nvCxnSpPr>
              <p:cNvPr id="197" name="直接连接符 196">
                <a:extLst>
                  <a:ext uri="{FF2B5EF4-FFF2-40B4-BE49-F238E27FC236}">
                    <a16:creationId xmlns:a16="http://schemas.microsoft.com/office/drawing/2014/main" id="{85139971-0702-446A-AE20-5CB7AB80ECC0}"/>
                  </a:ext>
                </a:extLst>
              </p:cNvPr>
              <p:cNvCxnSpPr/>
              <p:nvPr/>
            </p:nvCxnSpPr>
            <p:spPr>
              <a:xfrm flipV="1">
                <a:off x="1980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>
                <a:extLst>
                  <a:ext uri="{FF2B5EF4-FFF2-40B4-BE49-F238E27FC236}">
                    <a16:creationId xmlns:a16="http://schemas.microsoft.com/office/drawing/2014/main" id="{442B3E1E-A782-4EDD-A14B-AECF0E0C272F}"/>
                  </a:ext>
                </a:extLst>
              </p:cNvPr>
              <p:cNvCxnSpPr/>
              <p:nvPr/>
            </p:nvCxnSpPr>
            <p:spPr>
              <a:xfrm flipV="1">
                <a:off x="2268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>
                <a:extLst>
                  <a:ext uri="{FF2B5EF4-FFF2-40B4-BE49-F238E27FC236}">
                    <a16:creationId xmlns:a16="http://schemas.microsoft.com/office/drawing/2014/main" id="{DCD4556C-6050-41F1-8E28-4FEE6E6AF496}"/>
                  </a:ext>
                </a:extLst>
              </p:cNvPr>
              <p:cNvCxnSpPr/>
              <p:nvPr/>
            </p:nvCxnSpPr>
            <p:spPr>
              <a:xfrm flipV="1">
                <a:off x="2124000" y="2520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6C606F79-3828-4118-950F-F1A5DCF88CF4}"/>
                </a:ext>
              </a:extLst>
            </p:cNvPr>
            <p:cNvGrpSpPr/>
            <p:nvPr/>
          </p:nvGrpSpPr>
          <p:grpSpPr>
            <a:xfrm>
              <a:off x="4706930" y="3989156"/>
              <a:ext cx="515117" cy="504000"/>
              <a:chOff x="1872000" y="2088000"/>
              <a:chExt cx="515117" cy="504000"/>
            </a:xfrm>
            <a:grpFill/>
          </p:grpSpPr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39302EF5-9371-44E1-9C64-9DD05566DF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E51FA491-C965-408C-A01F-3E82736FA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>
                <a:extLst>
                  <a:ext uri="{FF2B5EF4-FFF2-40B4-BE49-F238E27FC236}">
                    <a16:creationId xmlns:a16="http://schemas.microsoft.com/office/drawing/2014/main" id="{7AE621B6-EE89-492D-979F-DF57D4371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000" y="252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F74AA34D-BD11-4EB8-94FD-803FCDF003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>
                <a:extLst>
                  <a:ext uri="{FF2B5EF4-FFF2-40B4-BE49-F238E27FC236}">
                    <a16:creationId xmlns:a16="http://schemas.microsoft.com/office/drawing/2014/main" id="{E1FCCCB2-456A-4260-A5F4-0E95289964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>
                <a:extLst>
                  <a:ext uri="{FF2B5EF4-FFF2-40B4-BE49-F238E27FC236}">
                    <a16:creationId xmlns:a16="http://schemas.microsoft.com/office/drawing/2014/main" id="{0F905EF7-76C4-4F99-92BF-465725400F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2633" y="2160000"/>
                <a:ext cx="39294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>
                <a:extLst>
                  <a:ext uri="{FF2B5EF4-FFF2-40B4-BE49-F238E27FC236}">
                    <a16:creationId xmlns:a16="http://schemas.microsoft.com/office/drawing/2014/main" id="{7739184A-47DA-4D79-9AF2-C71E23EF0A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2658" y="2160000"/>
                <a:ext cx="40026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6D1C5007-DC35-4CE1-8EEE-DD12F831DDCE}"/>
                  </a:ext>
                </a:extLst>
              </p:cNvPr>
              <p:cNvSpPr txBox="1"/>
              <p:nvPr/>
            </p:nvSpPr>
            <p:spPr>
              <a:xfrm>
                <a:off x="1894674" y="2200649"/>
                <a:ext cx="492443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核心</a:t>
                </a:r>
              </a:p>
            </p:txBody>
          </p:sp>
          <p:cxnSp>
            <p:nvCxnSpPr>
              <p:cNvPr id="186" name="直接连接符 185">
                <a:extLst>
                  <a:ext uri="{FF2B5EF4-FFF2-40B4-BE49-F238E27FC236}">
                    <a16:creationId xmlns:a16="http://schemas.microsoft.com/office/drawing/2014/main" id="{47D76CCC-1FEF-4C7A-B3E1-D486701CEADB}"/>
                  </a:ext>
                </a:extLst>
              </p:cNvPr>
              <p:cNvCxnSpPr/>
              <p:nvPr/>
            </p:nvCxnSpPr>
            <p:spPr>
              <a:xfrm flipV="1">
                <a:off x="1980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 186">
                <a:extLst>
                  <a:ext uri="{FF2B5EF4-FFF2-40B4-BE49-F238E27FC236}">
                    <a16:creationId xmlns:a16="http://schemas.microsoft.com/office/drawing/2014/main" id="{982DCE53-475A-476B-B9B3-E954955CE5BA}"/>
                  </a:ext>
                </a:extLst>
              </p:cNvPr>
              <p:cNvCxnSpPr/>
              <p:nvPr/>
            </p:nvCxnSpPr>
            <p:spPr>
              <a:xfrm flipV="1">
                <a:off x="2268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>
                <a:extLst>
                  <a:ext uri="{FF2B5EF4-FFF2-40B4-BE49-F238E27FC236}">
                    <a16:creationId xmlns:a16="http://schemas.microsoft.com/office/drawing/2014/main" id="{8C4D0633-3931-4334-A83B-4F8BD928A408}"/>
                  </a:ext>
                </a:extLst>
              </p:cNvPr>
              <p:cNvCxnSpPr/>
              <p:nvPr/>
            </p:nvCxnSpPr>
            <p:spPr>
              <a:xfrm flipV="1">
                <a:off x="2124000" y="2520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E2A3D06B-EF4E-44A6-8B4D-4F61BE3C9ADF}"/>
                </a:ext>
              </a:extLst>
            </p:cNvPr>
            <p:cNvSpPr/>
            <p:nvPr/>
          </p:nvSpPr>
          <p:spPr>
            <a:xfrm>
              <a:off x="3248709" y="4578069"/>
              <a:ext cx="2034220" cy="3598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ysClr val="windowText" lastClr="000000"/>
                  </a:solidFill>
                </a:rPr>
                <a:t>L1 </a:t>
              </a:r>
              <a:r>
                <a:rPr lang="zh-CN" altLang="en-US" sz="1400" dirty="0">
                  <a:solidFill>
                    <a:sysClr val="windowText" lastClr="000000"/>
                  </a:solidFill>
                </a:rPr>
                <a:t>缓存</a:t>
              </a:r>
              <a:r>
                <a:rPr lang="en-US" altLang="zh-CN" sz="1400" dirty="0">
                  <a:solidFill>
                    <a:sysClr val="windowText" lastClr="000000"/>
                  </a:solidFill>
                </a:rPr>
                <a:t>/</a:t>
              </a:r>
              <a:r>
                <a:rPr lang="zh-CN" altLang="en-US" sz="1400" dirty="0">
                  <a:solidFill>
                    <a:sysClr val="windowText" lastClr="000000"/>
                  </a:solidFill>
                </a:rPr>
                <a:t>共享内存</a:t>
              </a:r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90EB821B-2B99-4ED0-9A13-660BB027BFD8}"/>
                </a:ext>
              </a:extLst>
            </p:cNvPr>
            <p:cNvSpPr txBox="1"/>
            <p:nvPr/>
          </p:nvSpPr>
          <p:spPr>
            <a:xfrm>
              <a:off x="4336188" y="3904334"/>
              <a:ext cx="645181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zh-CN" altLang="en-US" sz="2800" dirty="0"/>
            </a:p>
          </p:txBody>
        </p:sp>
      </p:grp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093C817F-7666-4443-A3D1-D9E23F69E0C4}"/>
              </a:ext>
            </a:extLst>
          </p:cNvPr>
          <p:cNvCxnSpPr>
            <a:cxnSpLocks/>
            <a:stCxn id="169" idx="2"/>
            <a:endCxn id="13" idx="0"/>
          </p:cNvCxnSpPr>
          <p:nvPr/>
        </p:nvCxnSpPr>
        <p:spPr>
          <a:xfrm flipH="1">
            <a:off x="4257111" y="2475764"/>
            <a:ext cx="2754" cy="112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966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85C1337-60F6-4EAC-9559-35F625C07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440894"/>
              </p:ext>
            </p:extLst>
          </p:nvPr>
        </p:nvGraphicFramePr>
        <p:xfrm>
          <a:off x="6506591" y="152364"/>
          <a:ext cx="2408801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58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2092943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CFA1F00D-AFAD-4D24-BD31-77B0AA44BE04}"/>
                  </a:ext>
                </a:extLst>
              </p:cNvPr>
              <p:cNvSpPr/>
              <p:nvPr/>
            </p:nvSpPr>
            <p:spPr>
              <a:xfrm>
                <a:off x="3954063" y="152365"/>
                <a:ext cx="1346200" cy="7112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5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C: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CFA1F00D-AFAD-4D24-BD31-77B0AA44B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063" y="152365"/>
                <a:ext cx="1346200" cy="711200"/>
              </a:xfrm>
              <a:prstGeom prst="roundRect">
                <a:avLst/>
              </a:prstGeom>
              <a:blipFill>
                <a:blip r:embed="rId2"/>
                <a:stretch>
                  <a:fillRect b="-8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B3FCD436-C762-4C83-92DD-F7A81F830C6B}"/>
              </a:ext>
            </a:extLst>
          </p:cNvPr>
          <p:cNvSpPr/>
          <p:nvPr/>
        </p:nvSpPr>
        <p:spPr>
          <a:xfrm>
            <a:off x="1254063" y="1412364"/>
            <a:ext cx="1332000" cy="711200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0" rtlCol="0" anchor="ctr"/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5B62CE56-5086-4AC6-8B96-250E52A823F0}"/>
                  </a:ext>
                </a:extLst>
              </p:cNvPr>
              <p:cNvSpPr/>
              <p:nvPr/>
            </p:nvSpPr>
            <p:spPr>
              <a:xfrm>
                <a:off x="354063" y="2672364"/>
                <a:ext cx="1332000" cy="711200"/>
              </a:xfrm>
              <a:prstGeom prst="roundRect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5B62CE56-5086-4AC6-8B96-250E52A82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63" y="2672364"/>
                <a:ext cx="1332000" cy="7112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7ED2CE7A-E4BF-455E-879C-0E16FBD3F313}"/>
              </a:ext>
            </a:extLst>
          </p:cNvPr>
          <p:cNvSpPr/>
          <p:nvPr/>
        </p:nvSpPr>
        <p:spPr>
          <a:xfrm>
            <a:off x="3054063" y="1412364"/>
            <a:ext cx="1332000" cy="7112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0" rtlCol="0" anchor="ctr"/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en-US" altLang="zh-CN" sz="1200" b="1" baseline="-25000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4179DC0-2951-4C89-A280-F0653DBC27D2}"/>
              </a:ext>
            </a:extLst>
          </p:cNvPr>
          <p:cNvSpPr/>
          <p:nvPr/>
        </p:nvSpPr>
        <p:spPr>
          <a:xfrm>
            <a:off x="2154063" y="2672364"/>
            <a:ext cx="1332000" cy="7112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0" rtlCol="0" anchor="ctr"/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en-US" altLang="zh-CN" sz="1200" b="1" baseline="-25000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97DF9796-40AF-408D-AF3D-0A3B92203FC7}"/>
                  </a:ext>
                </a:extLst>
              </p:cNvPr>
              <p:cNvSpPr/>
              <p:nvPr/>
            </p:nvSpPr>
            <p:spPr>
              <a:xfrm>
                <a:off x="2154063" y="3932365"/>
                <a:ext cx="1332000" cy="711200"/>
              </a:xfrm>
              <a:prstGeom prst="round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1200" b="1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endParaRPr lang="en-US" altLang="zh-CN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97DF9796-40AF-408D-AF3D-0A3B92203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063" y="3932365"/>
                <a:ext cx="1332000" cy="7112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91F27D56-C4E6-45D4-9C12-04B66F75C621}"/>
                  </a:ext>
                </a:extLst>
              </p:cNvPr>
              <p:cNvSpPr/>
              <p:nvPr/>
            </p:nvSpPr>
            <p:spPr>
              <a:xfrm>
                <a:off x="3954063" y="2672364"/>
                <a:ext cx="1332000" cy="711200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1200" b="1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endParaRPr lang="en-US" altLang="zh-CN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91F27D56-C4E6-45D4-9C12-04B66F75C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063" y="2672364"/>
                <a:ext cx="1332000" cy="711200"/>
              </a:xfrm>
              <a:prstGeom prst="roundRect">
                <a:avLst/>
              </a:prstGeom>
              <a:blipFill>
                <a:blip r:embed="rId5"/>
                <a:stretch>
                  <a:fillRect b="-840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A480C9A1-D726-4CA9-846A-A43C1FC393D3}"/>
                  </a:ext>
                </a:extLst>
              </p:cNvPr>
              <p:cNvSpPr/>
              <p:nvPr/>
            </p:nvSpPr>
            <p:spPr>
              <a:xfrm>
                <a:off x="4854063" y="1412364"/>
                <a:ext cx="1332000" cy="711200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1200" b="1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A480C9A1-D726-4CA9-846A-A43C1FC393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063" y="1412364"/>
                <a:ext cx="1332000" cy="711200"/>
              </a:xfrm>
              <a:prstGeom prst="roundRect">
                <a:avLst/>
              </a:prstGeom>
              <a:blipFill>
                <a:blip r:embed="rId6"/>
                <a:stretch>
                  <a:fillRect b="-1695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BEF9E589-CE43-48D4-92DB-F43CF99EE264}"/>
                  </a:ext>
                </a:extLst>
              </p:cNvPr>
              <p:cNvSpPr/>
              <p:nvPr/>
            </p:nvSpPr>
            <p:spPr>
              <a:xfrm>
                <a:off x="6654063" y="1412364"/>
                <a:ext cx="1332000" cy="711200"/>
              </a:xfrm>
              <a:prstGeom prst="roundRect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1200" b="1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endParaRPr lang="en-US" altLang="zh-CN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BEF9E589-CE43-48D4-92DB-F43CF99EE2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063" y="1412364"/>
                <a:ext cx="1332000" cy="7112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B89B2D2-C632-4467-9EDC-31360DCF037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920063" y="863564"/>
            <a:ext cx="2707100" cy="548800"/>
          </a:xfrm>
          <a:prstGeom prst="straightConnector1">
            <a:avLst/>
          </a:prstGeom>
          <a:ln w="63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C39907D-540D-48B8-9CE0-824841D8D499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3720063" y="863564"/>
            <a:ext cx="907100" cy="548800"/>
          </a:xfrm>
          <a:prstGeom prst="straightConnector1">
            <a:avLst/>
          </a:prstGeom>
          <a:ln w="63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28E542C-C86F-4D99-806F-2158F11CE033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4627164" y="863564"/>
            <a:ext cx="892900" cy="548800"/>
          </a:xfrm>
          <a:prstGeom prst="straightConnector1">
            <a:avLst/>
          </a:prstGeom>
          <a:ln w="63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6B56EA6-E143-4252-A312-0E248089871F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4627163" y="863564"/>
            <a:ext cx="2692900" cy="548800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464A0DF-179F-4C0B-AF51-D589E516E47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020063" y="2123564"/>
            <a:ext cx="900000" cy="548800"/>
          </a:xfrm>
          <a:prstGeom prst="straightConnector1">
            <a:avLst/>
          </a:prstGeom>
          <a:ln w="63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BBD7036-02A2-4704-AD67-2AC82764E8C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820063" y="2123564"/>
            <a:ext cx="900000" cy="548800"/>
          </a:xfrm>
          <a:prstGeom prst="straightConnector1">
            <a:avLst/>
          </a:prstGeom>
          <a:ln w="63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FE6E694-CD87-418B-A8FE-EAD23497C09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720063" y="2123564"/>
            <a:ext cx="900000" cy="548800"/>
          </a:xfrm>
          <a:prstGeom prst="straightConnector1">
            <a:avLst/>
          </a:prstGeom>
          <a:ln w="63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D957AF9-4EA7-47B2-B55B-040EE0A30AF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820063" y="3383564"/>
            <a:ext cx="0" cy="54880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CF25231-F8C4-4F3C-8DEB-C82F9916C62D}"/>
              </a:ext>
            </a:extLst>
          </p:cNvPr>
          <p:cNvSpPr txBox="1"/>
          <p:nvPr/>
        </p:nvSpPr>
        <p:spPr>
          <a:xfrm>
            <a:off x="2762813" y="984085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 (v</a:t>
            </a:r>
            <a:r>
              <a:rPr lang="en-US" altLang="zh-CN" sz="1200" b="1" baseline="-25000" dirty="0"/>
              <a:t>2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7FCAAE7-75E0-4743-A366-C87244610B68}"/>
              </a:ext>
            </a:extLst>
          </p:cNvPr>
          <p:cNvSpPr txBox="1"/>
          <p:nvPr/>
        </p:nvSpPr>
        <p:spPr>
          <a:xfrm>
            <a:off x="1296182" y="2229058"/>
            <a:ext cx="361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49989DD-84BD-4F06-9AD9-AB2096CF5A59}"/>
              </a:ext>
            </a:extLst>
          </p:cNvPr>
          <p:cNvSpPr txBox="1"/>
          <p:nvPr/>
        </p:nvSpPr>
        <p:spPr>
          <a:xfrm>
            <a:off x="3973624" y="984085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66D624C-7792-4872-A64D-F5DAA6589FEA}"/>
              </a:ext>
            </a:extLst>
          </p:cNvPr>
          <p:cNvSpPr txBox="1"/>
          <p:nvPr/>
        </p:nvSpPr>
        <p:spPr>
          <a:xfrm>
            <a:off x="4958353" y="984085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endParaRPr lang="zh-CN" altLang="en-US" sz="12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E2FAD34-4096-472A-8373-CC223974CAB0}"/>
              </a:ext>
            </a:extLst>
          </p:cNvPr>
          <p:cNvSpPr txBox="1"/>
          <p:nvPr/>
        </p:nvSpPr>
        <p:spPr>
          <a:xfrm>
            <a:off x="5958787" y="984085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A548C25-C801-45C1-B5E6-D6E03CBB3864}"/>
              </a:ext>
            </a:extLst>
          </p:cNvPr>
          <p:cNvSpPr txBox="1"/>
          <p:nvPr/>
        </p:nvSpPr>
        <p:spPr>
          <a:xfrm>
            <a:off x="3149953" y="2235434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endParaRPr lang="zh-CN" altLang="en-US" sz="12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A3D5253-303F-4D24-9E59-C0089B75972F}"/>
              </a:ext>
            </a:extLst>
          </p:cNvPr>
          <p:cNvSpPr txBox="1"/>
          <p:nvPr/>
        </p:nvSpPr>
        <p:spPr>
          <a:xfrm>
            <a:off x="4035440" y="2234331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830C4F8-B66C-47F1-93F7-10318D0BD981}"/>
              </a:ext>
            </a:extLst>
          </p:cNvPr>
          <p:cNvSpPr txBox="1"/>
          <p:nvPr/>
        </p:nvSpPr>
        <p:spPr>
          <a:xfrm>
            <a:off x="2663496" y="3488164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C8FDF49-CD88-4EC7-B364-2DDFEAD8CA23}"/>
              </a:ext>
            </a:extLst>
          </p:cNvPr>
          <p:cNvSpPr/>
          <p:nvPr/>
        </p:nvSpPr>
        <p:spPr>
          <a:xfrm>
            <a:off x="6625491" y="21835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3128C34-0789-49A7-94B8-0D87BD81A3C4}"/>
              </a:ext>
            </a:extLst>
          </p:cNvPr>
          <p:cNvSpPr/>
          <p:nvPr/>
        </p:nvSpPr>
        <p:spPr>
          <a:xfrm>
            <a:off x="6629847" y="466553"/>
            <a:ext cx="178004" cy="1300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DBAA7EA-5C01-418F-B41D-816E01B05267}"/>
              </a:ext>
            </a:extLst>
          </p:cNvPr>
          <p:cNvSpPr/>
          <p:nvPr/>
        </p:nvSpPr>
        <p:spPr>
          <a:xfrm>
            <a:off x="6625491" y="714749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316CB12-303E-4CE0-B4E1-BF0A30DE2A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5825" y="2872607"/>
            <a:ext cx="925399" cy="1770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F8495DAF-C3D8-45E4-A055-9B555EB01C65}"/>
              </a:ext>
            </a:extLst>
          </p:cNvPr>
          <p:cNvGrpSpPr/>
          <p:nvPr/>
        </p:nvGrpSpPr>
        <p:grpSpPr>
          <a:xfrm>
            <a:off x="1239839" y="1412364"/>
            <a:ext cx="357084" cy="711200"/>
            <a:chOff x="1699499" y="1508065"/>
            <a:chExt cx="357084" cy="711200"/>
          </a:xfrm>
        </p:grpSpPr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08E8FF69-7DC3-4345-864D-9B8B4178F4B4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77B5312D-2DA0-4F65-986D-AF07AFB202E6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5708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77B5312D-2DA0-4F65-986D-AF07AFB202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57084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4BC3D9B-115C-4ED2-BE70-44EDAF141E68}"/>
              </a:ext>
            </a:extLst>
          </p:cNvPr>
          <p:cNvGrpSpPr/>
          <p:nvPr/>
        </p:nvGrpSpPr>
        <p:grpSpPr>
          <a:xfrm>
            <a:off x="3039839" y="1421015"/>
            <a:ext cx="343043" cy="711200"/>
            <a:chOff x="1699499" y="1508065"/>
            <a:chExt cx="343043" cy="711200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B6078A6-BEE6-4020-BB8C-5B87B6507F2D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A2339149-232F-4825-B3BA-C1B96394C281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430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A2339149-232F-4825-B3BA-C1B96394C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43043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2A1C5D5-E59B-40A9-86C7-60931BE6711C}"/>
              </a:ext>
            </a:extLst>
          </p:cNvPr>
          <p:cNvGrpSpPr/>
          <p:nvPr/>
        </p:nvGrpSpPr>
        <p:grpSpPr>
          <a:xfrm>
            <a:off x="4844097" y="1421015"/>
            <a:ext cx="382887" cy="711200"/>
            <a:chOff x="1699499" y="1508065"/>
            <a:chExt cx="382887" cy="711200"/>
          </a:xfrm>
        </p:grpSpPr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6678EDD-5758-41E5-AEF0-A4E19580B22F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6527835E-D80D-401E-82DE-A9DF53E0033D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82887" cy="338554"/>
                </a:xfrm>
                <a:prstGeom prst="rect">
                  <a:avLst/>
                </a:prstGeom>
                <a:noFill/>
              </p:spPr>
              <p:txBody>
                <a:bodyPr wrap="none" lIns="54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600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6527835E-D80D-401E-82DE-A9DF53E00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82887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61CA33B-7FA6-4F1C-BF06-24E5446E586D}"/>
              </a:ext>
            </a:extLst>
          </p:cNvPr>
          <p:cNvGrpSpPr/>
          <p:nvPr/>
        </p:nvGrpSpPr>
        <p:grpSpPr>
          <a:xfrm>
            <a:off x="6639830" y="1400161"/>
            <a:ext cx="355995" cy="711200"/>
            <a:chOff x="1699499" y="1508065"/>
            <a:chExt cx="355995" cy="711200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0D481511-8123-40AD-93FB-493314E35D8C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924B9400-60EF-4ECB-BE88-47A37C42AD59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5599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924B9400-60EF-4ECB-BE88-47A37C42AD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55995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0095D53-F224-4BE9-8379-444AC31E5E84}"/>
              </a:ext>
            </a:extLst>
          </p:cNvPr>
          <p:cNvGrpSpPr/>
          <p:nvPr/>
        </p:nvGrpSpPr>
        <p:grpSpPr>
          <a:xfrm>
            <a:off x="339829" y="2672364"/>
            <a:ext cx="357597" cy="711200"/>
            <a:chOff x="1699499" y="1508065"/>
            <a:chExt cx="357597" cy="711200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83AB2113-F2BB-42A9-AF7E-6631AB4690AF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C10600A2-7EBB-4316-B20D-25BBF6AE7310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5759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zh-CN" alt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C10600A2-7EBB-4316-B20D-25BBF6AE7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57597" cy="338554"/>
                </a:xfrm>
                <a:prstGeom prst="rect">
                  <a:avLst/>
                </a:prstGeom>
                <a:blipFill>
                  <a:blip r:embed="rId13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CB0BE2D6-A131-4821-8B5D-59C97F0E0B59}"/>
              </a:ext>
            </a:extLst>
          </p:cNvPr>
          <p:cNvGrpSpPr/>
          <p:nvPr/>
        </p:nvGrpSpPr>
        <p:grpSpPr>
          <a:xfrm>
            <a:off x="2139842" y="2666452"/>
            <a:ext cx="339580" cy="711200"/>
            <a:chOff x="1699499" y="1508065"/>
            <a:chExt cx="339580" cy="711200"/>
          </a:xfrm>
        </p:grpSpPr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3EE7CD88-2E3F-4A15-A97B-01D82ABE75DF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A873F328-CE10-4C0C-AEB1-420D2FA88DEA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3958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A873F328-CE10-4C0C-AEB1-420D2FA88D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39580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2C284C2-6FAA-45AC-ACF5-DBAB861BABEF}"/>
              </a:ext>
            </a:extLst>
          </p:cNvPr>
          <p:cNvGrpSpPr/>
          <p:nvPr/>
        </p:nvGrpSpPr>
        <p:grpSpPr>
          <a:xfrm>
            <a:off x="3939832" y="2672375"/>
            <a:ext cx="378822" cy="734855"/>
            <a:chOff x="1699499" y="1508065"/>
            <a:chExt cx="378822" cy="734855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7A98D0B8-971C-4271-B2E8-F05CD80CFF81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9ED8FE2A-6404-47BF-9A66-97DE939AF510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78822" cy="584775"/>
                </a:xfrm>
                <a:prstGeom prst="rect">
                  <a:avLst/>
                </a:prstGeom>
                <a:noFill/>
              </p:spPr>
              <p:txBody>
                <a:bodyPr wrap="none" l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600" dirty="0"/>
                </a:p>
                <a:p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9ED8FE2A-6404-47BF-9A66-97DE939AF5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78822" cy="58477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461CB10C-2D9E-4C84-B4B2-E71B5791B4F1}"/>
              </a:ext>
            </a:extLst>
          </p:cNvPr>
          <p:cNvGrpSpPr/>
          <p:nvPr/>
        </p:nvGrpSpPr>
        <p:grpSpPr>
          <a:xfrm>
            <a:off x="2139839" y="3932365"/>
            <a:ext cx="327526" cy="711200"/>
            <a:chOff x="1699499" y="1508065"/>
            <a:chExt cx="327526" cy="711200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DEC8BD6-5C66-4207-A229-6E6CE362B0F5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6B39DFC1-AA03-446D-8D71-2B3E4FFCB552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2752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6B39DFC1-AA03-446D-8D71-2B3E4FFCB5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27526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204E58F9-2F36-4748-8CA7-5E64D609376F}"/>
              </a:ext>
            </a:extLst>
          </p:cNvPr>
          <p:cNvGrpSpPr/>
          <p:nvPr/>
        </p:nvGrpSpPr>
        <p:grpSpPr>
          <a:xfrm>
            <a:off x="8193510" y="1394920"/>
            <a:ext cx="1346224" cy="719851"/>
            <a:chOff x="9374313" y="1515570"/>
            <a:chExt cx="1346224" cy="719851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17645CF-2618-4766-AEF2-03D0BA70D9FD}"/>
                </a:ext>
              </a:extLst>
            </p:cNvPr>
            <p:cNvSpPr/>
            <p:nvPr/>
          </p:nvSpPr>
          <p:spPr>
            <a:xfrm>
              <a:off x="9388537" y="1515570"/>
              <a:ext cx="1332000" cy="7112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Ins="0" rtlCol="0" anchor="ctr"/>
            <a:lstStyle/>
            <a:p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2 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3 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endParaRPr lang="en-US" altLang="zh-CN" sz="12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R: v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</a:p>
            <a:p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C: v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 v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  <a:endParaRPr lang="zh-CN" alt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25D4A9E6-E0D9-493C-9FB3-BE8A25D75D61}"/>
                </a:ext>
              </a:extLst>
            </p:cNvPr>
            <p:cNvGrpSpPr/>
            <p:nvPr/>
          </p:nvGrpSpPr>
          <p:grpSpPr>
            <a:xfrm>
              <a:off x="9374313" y="1524221"/>
              <a:ext cx="343043" cy="711200"/>
              <a:chOff x="1699499" y="1508065"/>
              <a:chExt cx="343043" cy="711200"/>
            </a:xfrm>
          </p:grpSpPr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90D83962-7A56-4EB6-9D97-B8C6EF84F71F}"/>
                  </a:ext>
                </a:extLst>
              </p:cNvPr>
              <p:cNvCxnSpPr/>
              <p:nvPr/>
            </p:nvCxnSpPr>
            <p:spPr>
              <a:xfrm>
                <a:off x="2001202" y="1508065"/>
                <a:ext cx="0" cy="711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文本框 78">
                    <a:extLst>
                      <a:ext uri="{FF2B5EF4-FFF2-40B4-BE49-F238E27FC236}">
                        <a16:creationId xmlns:a16="http://schemas.microsoft.com/office/drawing/2014/main" id="{E2F2BEA2-6CDE-4ECB-9D7A-74310EE002E6}"/>
                      </a:ext>
                    </a:extLst>
                  </p:cNvPr>
                  <p:cNvSpPr txBox="1"/>
                  <p:nvPr/>
                </p:nvSpPr>
                <p:spPr>
                  <a:xfrm>
                    <a:off x="1699499" y="1658145"/>
                    <a:ext cx="343043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文本框 78">
                    <a:extLst>
                      <a:ext uri="{FF2B5EF4-FFF2-40B4-BE49-F238E27FC236}">
                        <a16:creationId xmlns:a16="http://schemas.microsoft.com/office/drawing/2014/main" id="{E2F2BEA2-6CDE-4ECB-9D7A-74310EE002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9499" y="1658145"/>
                    <a:ext cx="343043" cy="33855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19EDC14A-5534-4F5D-B8BE-D40446A9C267}"/>
              </a:ext>
            </a:extLst>
          </p:cNvPr>
          <p:cNvGrpSpPr/>
          <p:nvPr/>
        </p:nvGrpSpPr>
        <p:grpSpPr>
          <a:xfrm>
            <a:off x="8193506" y="2452662"/>
            <a:ext cx="1346233" cy="723403"/>
            <a:chOff x="9374304" y="2573312"/>
            <a:chExt cx="1346233" cy="723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: 圆角 85">
                  <a:extLst>
                    <a:ext uri="{FF2B5EF4-FFF2-40B4-BE49-F238E27FC236}">
                      <a16:creationId xmlns:a16="http://schemas.microsoft.com/office/drawing/2014/main" id="{F41AF01E-EAA0-4CF1-B5F8-610ED13E8452}"/>
                    </a:ext>
                  </a:extLst>
                </p:cNvPr>
                <p:cNvSpPr/>
                <p:nvPr/>
              </p:nvSpPr>
              <p:spPr>
                <a:xfrm>
                  <a:off x="9388537" y="2585515"/>
                  <a:ext cx="1332000" cy="711200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Ins="0" rtlCol="0" anchor="ctr"/>
                <a:lstStyle/>
                <a:p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L: u</a:t>
                  </a:r>
                  <a:r>
                    <a:rPr lang="en-US" altLang="zh-CN" sz="1200" b="1" baseline="-250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2 </a:t>
                  </a:r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u</a:t>
                  </a:r>
                  <a:r>
                    <a:rPr lang="en-US" altLang="zh-CN" sz="1200" b="1" baseline="-250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4 </a:t>
                  </a:r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u</a:t>
                  </a:r>
                  <a:r>
                    <a:rPr lang="en-US" altLang="zh-CN" sz="1200" b="1" baseline="-250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5</a:t>
                  </a:r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 </a:t>
                  </a:r>
                  <a:endParaRPr lang="en-US" altLang="zh-CN" sz="1200" b="1" baseline="-25000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  <a:p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R: v</a:t>
                  </a:r>
                  <a:r>
                    <a:rPr lang="en-US" altLang="zh-CN" sz="1200" b="1" baseline="-250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4</a:t>
                  </a:r>
                  <a:endParaRPr lang="en-US" altLang="zh-CN" sz="1200" b="1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  <a:p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C: </a:t>
                  </a:r>
                  <a14:m>
                    <m:oMath xmlns:m="http://schemas.openxmlformats.org/officeDocument/2006/math">
                      <m:r>
                        <a:rPr lang="en-US" altLang="zh-CN" sz="12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zh-CN" altLang="en-US" sz="1200" b="1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: 圆角 85">
                  <a:extLst>
                    <a:ext uri="{FF2B5EF4-FFF2-40B4-BE49-F238E27FC236}">
                      <a16:creationId xmlns:a16="http://schemas.microsoft.com/office/drawing/2014/main" id="{F41AF01E-EAA0-4CF1-B5F8-610ED13E84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8537" y="2585515"/>
                  <a:ext cx="1332000" cy="711200"/>
                </a:xfrm>
                <a:prstGeom prst="round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A6A02DE5-F2E4-42A0-8F9B-CF289D60574E}"/>
                </a:ext>
              </a:extLst>
            </p:cNvPr>
            <p:cNvGrpSpPr/>
            <p:nvPr/>
          </p:nvGrpSpPr>
          <p:grpSpPr>
            <a:xfrm>
              <a:off x="9374304" y="2573312"/>
              <a:ext cx="355995" cy="711200"/>
              <a:chOff x="1699499" y="1508065"/>
              <a:chExt cx="355995" cy="711200"/>
            </a:xfrm>
          </p:grpSpPr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7C8B097F-03F9-4077-9886-576400480586}"/>
                  </a:ext>
                </a:extLst>
              </p:cNvPr>
              <p:cNvCxnSpPr/>
              <p:nvPr/>
            </p:nvCxnSpPr>
            <p:spPr>
              <a:xfrm>
                <a:off x="2001202" y="1508065"/>
                <a:ext cx="0" cy="711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文本框 88">
                    <a:extLst>
                      <a:ext uri="{FF2B5EF4-FFF2-40B4-BE49-F238E27FC236}">
                        <a16:creationId xmlns:a16="http://schemas.microsoft.com/office/drawing/2014/main" id="{3E4634DE-340C-44CE-A384-A7B2F850B735}"/>
                      </a:ext>
                    </a:extLst>
                  </p:cNvPr>
                  <p:cNvSpPr txBox="1"/>
                  <p:nvPr/>
                </p:nvSpPr>
                <p:spPr>
                  <a:xfrm>
                    <a:off x="1699499" y="1658145"/>
                    <a:ext cx="355995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4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文本框 88">
                    <a:extLst>
                      <a:ext uri="{FF2B5EF4-FFF2-40B4-BE49-F238E27FC236}">
                        <a16:creationId xmlns:a16="http://schemas.microsoft.com/office/drawing/2014/main" id="{3E4634DE-340C-44CE-A384-A7B2F850B7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9499" y="1658145"/>
                    <a:ext cx="355995" cy="33855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90" name="矩形 89">
            <a:extLst>
              <a:ext uri="{FF2B5EF4-FFF2-40B4-BE49-F238E27FC236}">
                <a16:creationId xmlns:a16="http://schemas.microsoft.com/office/drawing/2014/main" id="{E5DD5688-FA1D-4EBC-AB5E-3B52A9AFE296}"/>
              </a:ext>
            </a:extLst>
          </p:cNvPr>
          <p:cNvSpPr/>
          <p:nvPr/>
        </p:nvSpPr>
        <p:spPr>
          <a:xfrm>
            <a:off x="257279" y="15117"/>
            <a:ext cx="7800871" cy="478548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4E8056A4-9DBD-41C6-AEC6-A248951FA548}"/>
              </a:ext>
            </a:extLst>
          </p:cNvPr>
          <p:cNvSpPr/>
          <p:nvPr/>
        </p:nvSpPr>
        <p:spPr>
          <a:xfrm>
            <a:off x="8060248" y="15117"/>
            <a:ext cx="1612748" cy="478548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箭头: 下 91">
            <a:extLst>
              <a:ext uri="{FF2B5EF4-FFF2-40B4-BE49-F238E27FC236}">
                <a16:creationId xmlns:a16="http://schemas.microsoft.com/office/drawing/2014/main" id="{051E309E-F1C2-47BE-A215-2D9DD9B0EC3D}"/>
              </a:ext>
            </a:extLst>
          </p:cNvPr>
          <p:cNvSpPr/>
          <p:nvPr/>
        </p:nvSpPr>
        <p:spPr>
          <a:xfrm>
            <a:off x="3980557" y="4868132"/>
            <a:ext cx="509987" cy="402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箭头: 下 92">
            <a:extLst>
              <a:ext uri="{FF2B5EF4-FFF2-40B4-BE49-F238E27FC236}">
                <a16:creationId xmlns:a16="http://schemas.microsoft.com/office/drawing/2014/main" id="{FF453909-D847-459B-A9C0-FA34444A635C}"/>
              </a:ext>
            </a:extLst>
          </p:cNvPr>
          <p:cNvSpPr/>
          <p:nvPr/>
        </p:nvSpPr>
        <p:spPr>
          <a:xfrm>
            <a:off x="8611629" y="4868132"/>
            <a:ext cx="509987" cy="402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FBC0EE4-044E-4D84-AA27-C933FD9B93BD}"/>
              </a:ext>
            </a:extLst>
          </p:cNvPr>
          <p:cNvSpPr/>
          <p:nvPr/>
        </p:nvSpPr>
        <p:spPr>
          <a:xfrm>
            <a:off x="270542" y="5315116"/>
            <a:ext cx="4687812" cy="498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不同枚举子树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不同颜色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包含枚举节点数不同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146A9C4-70F2-42DB-BA1E-62ABE54E4C96}"/>
              </a:ext>
            </a:extLst>
          </p:cNvPr>
          <p:cNvSpPr/>
          <p:nvPr/>
        </p:nvSpPr>
        <p:spPr>
          <a:xfrm>
            <a:off x="4958353" y="5315116"/>
            <a:ext cx="4714644" cy="498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不同枚举节点包含顶点数不同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7613F191-64CE-46F0-A2A2-E98F3BAC9E64}"/>
              </a:ext>
            </a:extLst>
          </p:cNvPr>
          <p:cNvSpPr/>
          <p:nvPr/>
        </p:nvSpPr>
        <p:spPr>
          <a:xfrm>
            <a:off x="270540" y="6335985"/>
            <a:ext cx="9402456" cy="498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GPU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上进行极大二分团枚举面临严重的负载不均问题</a:t>
            </a:r>
          </a:p>
        </p:txBody>
      </p:sp>
      <p:sp>
        <p:nvSpPr>
          <p:cNvPr id="99" name="箭头: 下 98">
            <a:extLst>
              <a:ext uri="{FF2B5EF4-FFF2-40B4-BE49-F238E27FC236}">
                <a16:creationId xmlns:a16="http://schemas.microsoft.com/office/drawing/2014/main" id="{4877CF95-534E-48AB-AFA9-A43E685265C9}"/>
              </a:ext>
            </a:extLst>
          </p:cNvPr>
          <p:cNvSpPr/>
          <p:nvPr/>
        </p:nvSpPr>
        <p:spPr>
          <a:xfrm>
            <a:off x="4716775" y="5873458"/>
            <a:ext cx="509987" cy="402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188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5AA49B1-1C3A-43AE-B75F-1E881EBB5258}"/>
              </a:ext>
            </a:extLst>
          </p:cNvPr>
          <p:cNvSpPr/>
          <p:nvPr/>
        </p:nvSpPr>
        <p:spPr>
          <a:xfrm>
            <a:off x="3060000" y="72000"/>
            <a:ext cx="2973600" cy="157856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节点</a:t>
            </a:r>
            <a:r>
              <a:rPr lang="en-US" altLang="zh-CN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  <a:endParaRPr lang="zh-CN" altLang="en-US" sz="16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F345BB3-C48B-4BDD-86F8-26EA43F3C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45439"/>
              </p:ext>
            </p:extLst>
          </p:nvPr>
        </p:nvGraphicFramePr>
        <p:xfrm>
          <a:off x="3263400" y="367811"/>
          <a:ext cx="2520000" cy="756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590625">
                  <a:extLst>
                    <a:ext uri="{9D8B030D-6E8A-4147-A177-3AD203B41FA5}">
                      <a16:colId xmlns:a16="http://schemas.microsoft.com/office/drawing/2014/main" val="280669052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9336347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53525128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733631948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754884407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87150801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18946830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6801290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</a:t>
                      </a:r>
                      <a:r>
                        <a:rPr lang="en-US" altLang="zh-CN" sz="1400" b="1" kern="1200" baseline="-250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57085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119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深度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91690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1B566934-B6A5-4A02-AA9A-DC47D1669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278316"/>
              </p:ext>
            </p:extLst>
          </p:nvPr>
        </p:nvGraphicFramePr>
        <p:xfrm>
          <a:off x="3263400" y="1267195"/>
          <a:ext cx="2520000" cy="252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1403500">
                  <a:extLst>
                    <a:ext uri="{9D8B030D-6E8A-4147-A177-3AD203B41FA5}">
                      <a16:colId xmlns:a16="http://schemas.microsoft.com/office/drawing/2014/main" val="256160478"/>
                    </a:ext>
                  </a:extLst>
                </a:gridCol>
                <a:gridCol w="1116500">
                  <a:extLst>
                    <a:ext uri="{9D8B030D-6E8A-4147-A177-3AD203B41FA5}">
                      <a16:colId xmlns:a16="http://schemas.microsoft.com/office/drawing/2014/main" val="44081721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已遍历的顶点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52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591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5AA49B1-1C3A-43AE-B75F-1E881EBB5258}"/>
              </a:ext>
            </a:extLst>
          </p:cNvPr>
          <p:cNvSpPr/>
          <p:nvPr/>
        </p:nvSpPr>
        <p:spPr>
          <a:xfrm>
            <a:off x="3060000" y="72000"/>
            <a:ext cx="2973600" cy="187200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节点</a:t>
            </a:r>
            <a:r>
              <a:rPr lang="en-US" altLang="zh-CN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  <a:endParaRPr lang="zh-CN" altLang="en-US" sz="16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EA9652-B911-4772-88D3-936FE553837E}"/>
              </a:ext>
            </a:extLst>
          </p:cNvPr>
          <p:cNvSpPr/>
          <p:nvPr/>
        </p:nvSpPr>
        <p:spPr>
          <a:xfrm>
            <a:off x="1439999" y="2520000"/>
            <a:ext cx="2905085" cy="187200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节点</a:t>
            </a:r>
            <a:r>
              <a:rPr lang="en-US" altLang="zh-CN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</a:t>
            </a:r>
            <a:endParaRPr lang="zh-CN" altLang="en-US" sz="16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B6097E-E747-4126-BE9B-1E3CE1D0C021}"/>
              </a:ext>
            </a:extLst>
          </p:cNvPr>
          <p:cNvSpPr/>
          <p:nvPr/>
        </p:nvSpPr>
        <p:spPr>
          <a:xfrm>
            <a:off x="1440000" y="4968000"/>
            <a:ext cx="2905084" cy="187200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节点</a:t>
            </a:r>
            <a:r>
              <a:rPr lang="en-US" altLang="zh-CN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endParaRPr lang="zh-CN" altLang="en-US" sz="16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83F9B1-1924-4A57-9D2C-627CD00637D9}"/>
              </a:ext>
            </a:extLst>
          </p:cNvPr>
          <p:cNvSpPr/>
          <p:nvPr/>
        </p:nvSpPr>
        <p:spPr>
          <a:xfrm>
            <a:off x="4679999" y="2520000"/>
            <a:ext cx="2905085" cy="187200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节点</a:t>
            </a:r>
            <a:r>
              <a:rPr lang="en-US" altLang="zh-CN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r>
              <a:rPr lang="en-US" altLang="zh-CN" sz="1600" baseline="-250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16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F345BB3-C48B-4BDD-86F8-26EA43F3CA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63400" y="367811"/>
          <a:ext cx="2520000" cy="1008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590625">
                  <a:extLst>
                    <a:ext uri="{9D8B030D-6E8A-4147-A177-3AD203B41FA5}">
                      <a16:colId xmlns:a16="http://schemas.microsoft.com/office/drawing/2014/main" val="280669052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9336347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53525128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733631948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754884407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87150801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18946830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6801290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</a:t>
                      </a:r>
                      <a:r>
                        <a:rPr lang="en-US" altLang="zh-CN" sz="1400" b="1" kern="1200" baseline="-250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57085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119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深度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91690"/>
                  </a:ext>
                </a:extLst>
              </a:tr>
              <a:tr h="252000">
                <a:tc gridSpan="6"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局部邻居数量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59381"/>
                  </a:ext>
                </a:extLst>
              </a:tr>
            </a:tbl>
          </a:graphicData>
        </a:graphic>
      </p:graphicFrame>
      <p:sp>
        <p:nvSpPr>
          <p:cNvPr id="11" name="椭圆 10">
            <a:extLst>
              <a:ext uri="{FF2B5EF4-FFF2-40B4-BE49-F238E27FC236}">
                <a16:creationId xmlns:a16="http://schemas.microsoft.com/office/drawing/2014/main" id="{B5C19671-C882-466F-9189-48210C9A9365}"/>
              </a:ext>
            </a:extLst>
          </p:cNvPr>
          <p:cNvSpPr/>
          <p:nvPr/>
        </p:nvSpPr>
        <p:spPr>
          <a:xfrm>
            <a:off x="5245226" y="604520"/>
            <a:ext cx="258000" cy="7712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FAD9D581-E6D1-4D44-AFBB-06FF77008624}"/>
              </a:ext>
            </a:extLst>
          </p:cNvPr>
          <p:cNvSpPr/>
          <p:nvPr/>
        </p:nvSpPr>
        <p:spPr>
          <a:xfrm rot="16200000">
            <a:off x="2028463" y="1967331"/>
            <a:ext cx="3106316" cy="3106316"/>
          </a:xfrm>
          <a:prstGeom prst="arc">
            <a:avLst>
              <a:gd name="adj1" fmla="val 18661593"/>
              <a:gd name="adj2" fmla="val 0"/>
            </a:avLst>
          </a:prstGeom>
          <a:ln w="28575">
            <a:solidFill>
              <a:srgbClr val="F0808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28713B4-91C7-44B2-B9EE-5CEE979A6DDF}"/>
              </a:ext>
            </a:extLst>
          </p:cNvPr>
          <p:cNvSpPr txBox="1"/>
          <p:nvPr/>
        </p:nvSpPr>
        <p:spPr>
          <a:xfrm rot="19492421">
            <a:off x="1967767" y="1998744"/>
            <a:ext cx="129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 </a:t>
            </a:r>
            <a:r>
              <a:rPr lang="zh-CN" altLang="en-US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压入节点</a:t>
            </a:r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</a:t>
            </a:r>
            <a:endParaRPr lang="zh-CN" altLang="en-US" sz="1200" b="1" dirty="0">
              <a:solidFill>
                <a:srgbClr val="F0808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F6D6E21-65FA-49B2-8B8D-BD57DD017AD7}"/>
              </a:ext>
            </a:extLst>
          </p:cNvPr>
          <p:cNvCxnSpPr>
            <a:cxnSpLocks/>
          </p:cNvCxnSpPr>
          <p:nvPr/>
        </p:nvCxnSpPr>
        <p:spPr>
          <a:xfrm flipH="1">
            <a:off x="2790000" y="1944000"/>
            <a:ext cx="946800" cy="57600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8F78E5E-852F-4045-B1C3-2A1554D27E5E}"/>
              </a:ext>
            </a:extLst>
          </p:cNvPr>
          <p:cNvSpPr txBox="1"/>
          <p:nvPr/>
        </p:nvSpPr>
        <p:spPr>
          <a:xfrm>
            <a:off x="3140462" y="199939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4DAA0C9-0742-4B5C-910A-7F99E040DE7C}"/>
              </a:ext>
            </a:extLst>
          </p:cNvPr>
          <p:cNvCxnSpPr>
            <a:cxnSpLocks/>
          </p:cNvCxnSpPr>
          <p:nvPr/>
        </p:nvCxnSpPr>
        <p:spPr>
          <a:xfrm>
            <a:off x="5086800" y="1944000"/>
            <a:ext cx="946800" cy="57600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13A7A8A-592F-4A7F-B0FD-A9910165C91F}"/>
              </a:ext>
            </a:extLst>
          </p:cNvPr>
          <p:cNvSpPr txBox="1"/>
          <p:nvPr/>
        </p:nvSpPr>
        <p:spPr>
          <a:xfrm>
            <a:off x="5376496" y="199939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CE684EB-C083-44AC-885F-EB5CCCBC0904}"/>
              </a:ext>
            </a:extLst>
          </p:cNvPr>
          <p:cNvSpPr txBox="1"/>
          <p:nvPr/>
        </p:nvSpPr>
        <p:spPr>
          <a:xfrm rot="19492421">
            <a:off x="3447170" y="2016096"/>
            <a:ext cx="129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(4) </a:t>
            </a:r>
            <a:r>
              <a:rPr lang="zh-CN" altLang="en-US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弹出节点</a:t>
            </a:r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</a:t>
            </a:r>
            <a:endParaRPr lang="zh-CN" altLang="en-US" sz="1200" b="1" dirty="0">
              <a:solidFill>
                <a:srgbClr val="F0808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4AB3091-27B4-43D6-B5C0-B7A95167F370}"/>
              </a:ext>
            </a:extLst>
          </p:cNvPr>
          <p:cNvCxnSpPr>
            <a:cxnSpLocks/>
          </p:cNvCxnSpPr>
          <p:nvPr/>
        </p:nvCxnSpPr>
        <p:spPr>
          <a:xfrm>
            <a:off x="2790000" y="4392000"/>
            <a:ext cx="0" cy="57600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4104DF4-AF00-4684-B097-9BB998A4A61B}"/>
              </a:ext>
            </a:extLst>
          </p:cNvPr>
          <p:cNvSpPr txBox="1"/>
          <p:nvPr/>
        </p:nvSpPr>
        <p:spPr>
          <a:xfrm>
            <a:off x="2606296" y="445878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4784CA1-6173-49BA-A659-75E734A1FE5E}"/>
              </a:ext>
            </a:extLst>
          </p:cNvPr>
          <p:cNvCxnSpPr>
            <a:cxnSpLocks/>
          </p:cNvCxnSpPr>
          <p:nvPr/>
        </p:nvCxnSpPr>
        <p:spPr>
          <a:xfrm flipV="1">
            <a:off x="2614397" y="4394882"/>
            <a:ext cx="0" cy="576000"/>
          </a:xfrm>
          <a:prstGeom prst="straightConnector1">
            <a:avLst/>
          </a:prstGeom>
          <a:ln w="28575">
            <a:solidFill>
              <a:srgbClr val="F0808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5046D0E-BB11-4091-9AFA-86EDE1F70569}"/>
              </a:ext>
            </a:extLst>
          </p:cNvPr>
          <p:cNvCxnSpPr>
            <a:cxnSpLocks/>
          </p:cNvCxnSpPr>
          <p:nvPr/>
        </p:nvCxnSpPr>
        <p:spPr>
          <a:xfrm flipV="1">
            <a:off x="2974397" y="4394882"/>
            <a:ext cx="0" cy="576000"/>
          </a:xfrm>
          <a:prstGeom prst="straightConnector1">
            <a:avLst/>
          </a:prstGeom>
          <a:ln w="28575">
            <a:solidFill>
              <a:srgbClr val="F0808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3C293A1-77A4-4CDE-89F4-7A8FF13552A6}"/>
              </a:ext>
            </a:extLst>
          </p:cNvPr>
          <p:cNvSpPr txBox="1"/>
          <p:nvPr/>
        </p:nvSpPr>
        <p:spPr>
          <a:xfrm>
            <a:off x="1501278" y="4525384"/>
            <a:ext cx="129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 </a:t>
            </a:r>
            <a:r>
              <a:rPr lang="zh-CN" altLang="en-US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压入节点</a:t>
            </a:r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endParaRPr lang="zh-CN" altLang="en-US" sz="1200" b="1" dirty="0">
              <a:solidFill>
                <a:srgbClr val="F0808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EFE9E74-C539-4371-A3C7-CF28E8717C56}"/>
              </a:ext>
            </a:extLst>
          </p:cNvPr>
          <p:cNvSpPr txBox="1"/>
          <p:nvPr/>
        </p:nvSpPr>
        <p:spPr>
          <a:xfrm>
            <a:off x="2943354" y="4525384"/>
            <a:ext cx="129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(3) </a:t>
            </a:r>
            <a:r>
              <a:rPr lang="zh-CN" altLang="en-US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弹出节点</a:t>
            </a:r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endParaRPr lang="zh-CN" altLang="en-US" sz="1200" b="1" dirty="0">
              <a:solidFill>
                <a:srgbClr val="F0808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0E2763E-F507-49A3-B131-51A8E964204B}"/>
              </a:ext>
            </a:extLst>
          </p:cNvPr>
          <p:cNvSpPr txBox="1"/>
          <p:nvPr/>
        </p:nvSpPr>
        <p:spPr>
          <a:xfrm>
            <a:off x="5011127" y="2080609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×</a:t>
            </a:r>
            <a:endParaRPr lang="zh-CN" altLang="en-US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70F3737-9554-4D4D-A5FB-B2B3C6B77984}"/>
              </a:ext>
            </a:extLst>
          </p:cNvPr>
          <p:cNvSpPr txBox="1"/>
          <p:nvPr/>
        </p:nvSpPr>
        <p:spPr>
          <a:xfrm>
            <a:off x="494618" y="81922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深度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0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738A643-1497-45C7-A999-4EA7F5D80F9F}"/>
              </a:ext>
            </a:extLst>
          </p:cNvPr>
          <p:cNvSpPr txBox="1"/>
          <p:nvPr/>
        </p:nvSpPr>
        <p:spPr>
          <a:xfrm>
            <a:off x="458618" y="336353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深度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B92E089-A2F7-4E3D-88DA-CB78F42222DA}"/>
              </a:ext>
            </a:extLst>
          </p:cNvPr>
          <p:cNvSpPr txBox="1"/>
          <p:nvPr/>
        </p:nvSpPr>
        <p:spPr>
          <a:xfrm>
            <a:off x="458901" y="571933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深度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33F5AA2-8270-4826-9241-776E03D2A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615" y="4608588"/>
            <a:ext cx="1170610" cy="2240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3DF5A7A8-E3E1-4F09-8C85-0386D86104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81600" y="2832085"/>
          <a:ext cx="2520000" cy="1008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590625">
                  <a:extLst>
                    <a:ext uri="{9D8B030D-6E8A-4147-A177-3AD203B41FA5}">
                      <a16:colId xmlns:a16="http://schemas.microsoft.com/office/drawing/2014/main" val="280669052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9336347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53525128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733631948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754884407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87150801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18946830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6801290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</a:t>
                      </a:r>
                      <a:r>
                        <a:rPr lang="en-US" altLang="zh-CN" sz="1400" b="1" kern="1200" baseline="-250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57085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119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深度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91690"/>
                  </a:ext>
                </a:extLst>
              </a:tr>
              <a:tr h="252000">
                <a:tc gridSpan="6"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局部邻居数量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59381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5EEDFCD7-267E-4757-B683-C405E721A7D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38000" y="2837321"/>
          <a:ext cx="2520000" cy="1008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590625">
                  <a:extLst>
                    <a:ext uri="{9D8B030D-6E8A-4147-A177-3AD203B41FA5}">
                      <a16:colId xmlns:a16="http://schemas.microsoft.com/office/drawing/2014/main" val="280669052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9336347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53525128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733631948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754884407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87150801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18946830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6801290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</a:t>
                      </a:r>
                      <a:r>
                        <a:rPr lang="en-US" altLang="zh-CN" sz="1400" b="1" kern="1200" baseline="-250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57085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119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深度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91690"/>
                  </a:ext>
                </a:extLst>
              </a:tr>
              <a:tr h="252000">
                <a:tc gridSpan="6"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局部邻居数量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59381"/>
                  </a:ext>
                </a:extLst>
              </a:tr>
            </a:tbl>
          </a:graphicData>
        </a:graphic>
      </p:graphicFrame>
      <p:sp>
        <p:nvSpPr>
          <p:cNvPr id="32" name="椭圆 31">
            <a:extLst>
              <a:ext uri="{FF2B5EF4-FFF2-40B4-BE49-F238E27FC236}">
                <a16:creationId xmlns:a16="http://schemas.microsoft.com/office/drawing/2014/main" id="{30D9DF51-60D3-4EFD-BB3A-EE4A2E04204C}"/>
              </a:ext>
            </a:extLst>
          </p:cNvPr>
          <p:cNvSpPr/>
          <p:nvPr/>
        </p:nvSpPr>
        <p:spPr>
          <a:xfrm>
            <a:off x="3619826" y="3065914"/>
            <a:ext cx="258000" cy="7741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A1ED9B0B-9619-41BD-B629-8A9F39C008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35818" y="5290844"/>
          <a:ext cx="2522184" cy="1008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591136">
                  <a:extLst>
                    <a:ext uri="{9D8B030D-6E8A-4147-A177-3AD203B41FA5}">
                      <a16:colId xmlns:a16="http://schemas.microsoft.com/office/drawing/2014/main" val="2806690523"/>
                    </a:ext>
                  </a:extLst>
                </a:gridCol>
                <a:gridCol w="275864">
                  <a:extLst>
                    <a:ext uri="{9D8B030D-6E8A-4147-A177-3AD203B41FA5}">
                      <a16:colId xmlns:a16="http://schemas.microsoft.com/office/drawing/2014/main" val="3493363479"/>
                    </a:ext>
                  </a:extLst>
                </a:gridCol>
                <a:gridCol w="275864">
                  <a:extLst>
                    <a:ext uri="{9D8B030D-6E8A-4147-A177-3AD203B41FA5}">
                      <a16:colId xmlns:a16="http://schemas.microsoft.com/office/drawing/2014/main" val="535251283"/>
                    </a:ext>
                  </a:extLst>
                </a:gridCol>
                <a:gridCol w="275864">
                  <a:extLst>
                    <a:ext uri="{9D8B030D-6E8A-4147-A177-3AD203B41FA5}">
                      <a16:colId xmlns:a16="http://schemas.microsoft.com/office/drawing/2014/main" val="3733631948"/>
                    </a:ext>
                  </a:extLst>
                </a:gridCol>
                <a:gridCol w="275864">
                  <a:extLst>
                    <a:ext uri="{9D8B030D-6E8A-4147-A177-3AD203B41FA5}">
                      <a16:colId xmlns:a16="http://schemas.microsoft.com/office/drawing/2014/main" val="754884407"/>
                    </a:ext>
                  </a:extLst>
                </a:gridCol>
                <a:gridCol w="275864">
                  <a:extLst>
                    <a:ext uri="{9D8B030D-6E8A-4147-A177-3AD203B41FA5}">
                      <a16:colId xmlns:a16="http://schemas.microsoft.com/office/drawing/2014/main" val="3487150801"/>
                    </a:ext>
                  </a:extLst>
                </a:gridCol>
                <a:gridCol w="275864">
                  <a:extLst>
                    <a:ext uri="{9D8B030D-6E8A-4147-A177-3AD203B41FA5}">
                      <a16:colId xmlns:a16="http://schemas.microsoft.com/office/drawing/2014/main" val="1189468309"/>
                    </a:ext>
                  </a:extLst>
                </a:gridCol>
                <a:gridCol w="275864">
                  <a:extLst>
                    <a:ext uri="{9D8B030D-6E8A-4147-A177-3AD203B41FA5}">
                      <a16:colId xmlns:a16="http://schemas.microsoft.com/office/drawing/2014/main" val="16801290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</a:t>
                      </a:r>
                      <a:r>
                        <a:rPr lang="en-US" altLang="zh-CN" sz="1400" b="1" kern="1200" baseline="-250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57085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119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深度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91690"/>
                  </a:ext>
                </a:extLst>
              </a:tr>
              <a:tr h="252000">
                <a:tc gridSpan="6"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局部邻居数量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59381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1B566934-B6A5-4A02-AA9A-DC47D1669B3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63400" y="1553908"/>
          <a:ext cx="2520000" cy="252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1403500">
                  <a:extLst>
                    <a:ext uri="{9D8B030D-6E8A-4147-A177-3AD203B41FA5}">
                      <a16:colId xmlns:a16="http://schemas.microsoft.com/office/drawing/2014/main" val="256160478"/>
                    </a:ext>
                  </a:extLst>
                </a:gridCol>
                <a:gridCol w="1116500">
                  <a:extLst>
                    <a:ext uri="{9D8B030D-6E8A-4147-A177-3AD203B41FA5}">
                      <a16:colId xmlns:a16="http://schemas.microsoft.com/office/drawing/2014/main" val="44081721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已遍历的顶点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52343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56DA4F50-E795-4D1E-94AF-FB355BD7781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42398" y="4029665"/>
          <a:ext cx="2515602" cy="252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1401051">
                  <a:extLst>
                    <a:ext uri="{9D8B030D-6E8A-4147-A177-3AD203B41FA5}">
                      <a16:colId xmlns:a16="http://schemas.microsoft.com/office/drawing/2014/main" val="256160478"/>
                    </a:ext>
                  </a:extLst>
                </a:gridCol>
                <a:gridCol w="1114551">
                  <a:extLst>
                    <a:ext uri="{9D8B030D-6E8A-4147-A177-3AD203B41FA5}">
                      <a16:colId xmlns:a16="http://schemas.microsoft.com/office/drawing/2014/main" val="44081721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已遍历的顶点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v</a:t>
                      </a:r>
                      <a:r>
                        <a:rPr lang="en-US" altLang="zh-CN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52343"/>
                  </a:ext>
                </a:extLst>
              </a:tr>
            </a:tbl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E218CF43-2F45-405D-B3FB-16900EEABE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42398" y="6464461"/>
          <a:ext cx="2522184" cy="252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1404716">
                  <a:extLst>
                    <a:ext uri="{9D8B030D-6E8A-4147-A177-3AD203B41FA5}">
                      <a16:colId xmlns:a16="http://schemas.microsoft.com/office/drawing/2014/main" val="256160478"/>
                    </a:ext>
                  </a:extLst>
                </a:gridCol>
                <a:gridCol w="1117468">
                  <a:extLst>
                    <a:ext uri="{9D8B030D-6E8A-4147-A177-3AD203B41FA5}">
                      <a16:colId xmlns:a16="http://schemas.microsoft.com/office/drawing/2014/main" val="44081721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已遍历的顶点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v</a:t>
                      </a:r>
                      <a:r>
                        <a:rPr lang="en-US" altLang="zh-CN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</a:t>
                      </a:r>
                      <a:r>
                        <a:rPr lang="en-US" altLang="zh-CN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52343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D5A0DEBE-1F38-4800-8DF2-092F6639D0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77999" y="4007321"/>
          <a:ext cx="2519989" cy="252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1403494">
                  <a:extLst>
                    <a:ext uri="{9D8B030D-6E8A-4147-A177-3AD203B41FA5}">
                      <a16:colId xmlns:a16="http://schemas.microsoft.com/office/drawing/2014/main" val="256160478"/>
                    </a:ext>
                  </a:extLst>
                </a:gridCol>
                <a:gridCol w="1116495">
                  <a:extLst>
                    <a:ext uri="{9D8B030D-6E8A-4147-A177-3AD203B41FA5}">
                      <a16:colId xmlns:a16="http://schemas.microsoft.com/office/drawing/2014/main" val="44081721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已遍历的顶点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v</a:t>
                      </a:r>
                      <a:r>
                        <a:rPr lang="en-US" altLang="zh-CN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52343"/>
                  </a:ext>
                </a:extLst>
              </a:tr>
            </a:tbl>
          </a:graphicData>
        </a:graphic>
      </p:graphicFrame>
      <p:sp>
        <p:nvSpPr>
          <p:cNvPr id="38" name="弧形 37">
            <a:extLst>
              <a:ext uri="{FF2B5EF4-FFF2-40B4-BE49-F238E27FC236}">
                <a16:creationId xmlns:a16="http://schemas.microsoft.com/office/drawing/2014/main" id="{00010BE0-EF3F-4670-ABF6-BC07CDFE6108}"/>
              </a:ext>
            </a:extLst>
          </p:cNvPr>
          <p:cNvSpPr/>
          <p:nvPr/>
        </p:nvSpPr>
        <p:spPr>
          <a:xfrm rot="5400000" flipV="1">
            <a:off x="4357953" y="-608832"/>
            <a:ext cx="3106316" cy="3106800"/>
          </a:xfrm>
          <a:prstGeom prst="arc">
            <a:avLst>
              <a:gd name="adj1" fmla="val 18661593"/>
              <a:gd name="adj2" fmla="val 0"/>
            </a:avLst>
          </a:prstGeom>
          <a:ln w="28575">
            <a:solidFill>
              <a:srgbClr val="F08080"/>
            </a:solidFill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>
            <a:extLst>
              <a:ext uri="{FF2B5EF4-FFF2-40B4-BE49-F238E27FC236}">
                <a16:creationId xmlns:a16="http://schemas.microsoft.com/office/drawing/2014/main" id="{E9499E67-5552-466A-B54C-EE2CE39A843D}"/>
              </a:ext>
            </a:extLst>
          </p:cNvPr>
          <p:cNvSpPr/>
          <p:nvPr/>
        </p:nvSpPr>
        <p:spPr>
          <a:xfrm rot="5400000">
            <a:off x="1402003" y="-608590"/>
            <a:ext cx="3106316" cy="3106316"/>
          </a:xfrm>
          <a:prstGeom prst="arc">
            <a:avLst>
              <a:gd name="adj1" fmla="val 18661593"/>
              <a:gd name="adj2" fmla="val 0"/>
            </a:avLst>
          </a:prstGeom>
          <a:ln w="28575">
            <a:solidFill>
              <a:srgbClr val="F0808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77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DB56559-682C-47D9-9484-870A5549DA8E}"/>
                  </a:ext>
                </a:extLst>
              </p:cNvPr>
              <p:cNvSpPr/>
              <p:nvPr/>
            </p:nvSpPr>
            <p:spPr>
              <a:xfrm>
                <a:off x="6012266" y="2340000"/>
                <a:ext cx="1080000" cy="389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36000" bIns="0" rtlCol="0" anchor="ctr">
                <a:normAutofit fontScale="92500"/>
              </a:bodyPr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5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rgbClr val="000AFF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rgbClr val="000AFF"/>
                  </a:solidFill>
                </a:endParaRPr>
              </a:p>
            </p:txBody>
          </p:sp>
        </mc:Choice>
        <mc:Fallback xmlns="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DB56559-682C-47D9-9484-870A5549D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266" y="2340000"/>
                <a:ext cx="1080000" cy="389000"/>
              </a:xfrm>
              <a:prstGeom prst="roundRect">
                <a:avLst/>
              </a:prstGeom>
              <a:blipFill>
                <a:blip r:embed="rId2"/>
                <a:stretch>
                  <a:fillRect t="-4545" b="-136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1AD8AE6-680D-4F57-9040-743CD1CB4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073470"/>
              </p:ext>
            </p:extLst>
          </p:nvPr>
        </p:nvGraphicFramePr>
        <p:xfrm>
          <a:off x="7809812" y="2281559"/>
          <a:ext cx="1337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773890D1-D963-4BF4-AA9E-95AD7DBA331D}"/>
              </a:ext>
            </a:extLst>
          </p:cNvPr>
          <p:cNvSpPr/>
          <p:nvPr/>
        </p:nvSpPr>
        <p:spPr>
          <a:xfrm>
            <a:off x="7846161" y="232693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6FAF881-4EE0-4D60-A0F8-D5E37CB7A7D9}"/>
              </a:ext>
            </a:extLst>
          </p:cNvPr>
          <p:cNvSpPr/>
          <p:nvPr/>
        </p:nvSpPr>
        <p:spPr>
          <a:xfrm>
            <a:off x="7846161" y="2540558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974E467-7737-45A4-BCEB-7E5F73E2F0FD}"/>
              </a:ext>
            </a:extLst>
          </p:cNvPr>
          <p:cNvSpPr/>
          <p:nvPr/>
        </p:nvSpPr>
        <p:spPr>
          <a:xfrm>
            <a:off x="7846161" y="2754179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D5CBBE4-22E2-40C6-9FE3-1326E557CE38}"/>
              </a:ext>
            </a:extLst>
          </p:cNvPr>
          <p:cNvGrpSpPr/>
          <p:nvPr/>
        </p:nvGrpSpPr>
        <p:grpSpPr>
          <a:xfrm>
            <a:off x="4230000" y="3145000"/>
            <a:ext cx="4661067" cy="409000"/>
            <a:chOff x="4230000" y="3055000"/>
            <a:chExt cx="4661067" cy="409000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7FD95079-AAF4-4E28-832E-487F4E2E8EA1}"/>
                </a:ext>
              </a:extLst>
            </p:cNvPr>
            <p:cNvSpPr/>
            <p:nvPr/>
          </p:nvSpPr>
          <p:spPr>
            <a:xfrm>
              <a:off x="4230000" y="305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4A99C94-AFF8-4B81-950A-01921CAD1BEE}"/>
                </a:ext>
              </a:extLst>
            </p:cNvPr>
            <p:cNvSpPr/>
            <p:nvPr/>
          </p:nvSpPr>
          <p:spPr>
            <a:xfrm>
              <a:off x="5531689" y="307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EEA3222F-A5F8-4F18-B2D6-C64AD5AE1DCF}"/>
                </a:ext>
              </a:extLst>
            </p:cNvPr>
            <p:cNvSpPr/>
            <p:nvPr/>
          </p:nvSpPr>
          <p:spPr>
            <a:xfrm>
              <a:off x="6833378" y="305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5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EDC1CE31-0408-4EFD-948C-3AD0A2BBA905}"/>
                </a:ext>
              </a:extLst>
            </p:cNvPr>
            <p:cNvSpPr/>
            <p:nvPr/>
          </p:nvSpPr>
          <p:spPr>
            <a:xfrm>
              <a:off x="8135067" y="305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DA7205F-7EB7-48A5-B2E4-3F0BB7B8AD22}"/>
              </a:ext>
            </a:extLst>
          </p:cNvPr>
          <p:cNvGrpSpPr/>
          <p:nvPr/>
        </p:nvGrpSpPr>
        <p:grpSpPr>
          <a:xfrm>
            <a:off x="3240000" y="3970000"/>
            <a:ext cx="5868000" cy="389000"/>
            <a:chOff x="3240000" y="3790000"/>
            <a:chExt cx="5868000" cy="389000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2AE0E5D6-A382-4122-99D4-C1C3D33600AA}"/>
                </a:ext>
              </a:extLst>
            </p:cNvPr>
            <p:cNvSpPr/>
            <p:nvPr/>
          </p:nvSpPr>
          <p:spPr>
            <a:xfrm>
              <a:off x="3240000" y="3790000"/>
              <a:ext cx="648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2910BFD1-92BD-4705-976A-9D138315EDA8}"/>
                </a:ext>
              </a:extLst>
            </p:cNvPr>
            <p:cNvSpPr/>
            <p:nvPr/>
          </p:nvSpPr>
          <p:spPr>
            <a:xfrm>
              <a:off x="4284000" y="3790000"/>
              <a:ext cx="648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D3E5A806-7272-4528-8B56-739B2749B076}"/>
                </a:ext>
              </a:extLst>
            </p:cNvPr>
            <p:cNvSpPr/>
            <p:nvPr/>
          </p:nvSpPr>
          <p:spPr>
            <a:xfrm>
              <a:off x="5328000" y="3790000"/>
              <a:ext cx="648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F05E5D0D-12D8-48F2-A0E9-C85191371E05}"/>
                </a:ext>
              </a:extLst>
            </p:cNvPr>
            <p:cNvSpPr/>
            <p:nvPr/>
          </p:nvSpPr>
          <p:spPr>
            <a:xfrm>
              <a:off x="6372000" y="3790000"/>
              <a:ext cx="648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5E3ACFF-F58B-4B83-83B5-A11BE5005B48}"/>
                </a:ext>
              </a:extLst>
            </p:cNvPr>
            <p:cNvSpPr/>
            <p:nvPr/>
          </p:nvSpPr>
          <p:spPr>
            <a:xfrm>
              <a:off x="7416000" y="3790000"/>
              <a:ext cx="648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225F5D1E-0792-4F24-83FE-4F0D22805686}"/>
                </a:ext>
              </a:extLst>
            </p:cNvPr>
            <p:cNvSpPr/>
            <p:nvPr/>
          </p:nvSpPr>
          <p:spPr>
            <a:xfrm>
              <a:off x="8460000" y="3790000"/>
              <a:ext cx="648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0E0B69D-A6DA-42F5-986A-B64C5F14B82A}"/>
              </a:ext>
            </a:extLst>
          </p:cNvPr>
          <p:cNvGrpSpPr/>
          <p:nvPr/>
        </p:nvGrpSpPr>
        <p:grpSpPr>
          <a:xfrm>
            <a:off x="2664266" y="4775000"/>
            <a:ext cx="4409734" cy="389000"/>
            <a:chOff x="2664266" y="4505000"/>
            <a:chExt cx="4409734" cy="389000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7BBB5A71-69F3-47D7-911F-D421792F6F44}"/>
                </a:ext>
              </a:extLst>
            </p:cNvPr>
            <p:cNvSpPr/>
            <p:nvPr/>
          </p:nvSpPr>
          <p:spPr>
            <a:xfrm>
              <a:off x="2664266" y="4505000"/>
              <a:ext cx="75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4286EE16-A507-43DE-9E1F-E333A901F23F}"/>
                </a:ext>
              </a:extLst>
            </p:cNvPr>
            <p:cNvSpPr/>
            <p:nvPr/>
          </p:nvSpPr>
          <p:spPr>
            <a:xfrm>
              <a:off x="3708266" y="4505000"/>
              <a:ext cx="75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5A382976-BECF-44EC-A14E-6340FE0D76C3}"/>
                </a:ext>
              </a:extLst>
            </p:cNvPr>
            <p:cNvSpPr/>
            <p:nvPr/>
          </p:nvSpPr>
          <p:spPr>
            <a:xfrm>
              <a:off x="4752266" y="4505000"/>
              <a:ext cx="75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AD2406EF-51C7-448E-ACA5-6F1F75416440}"/>
                </a:ext>
              </a:extLst>
            </p:cNvPr>
            <p:cNvSpPr/>
            <p:nvPr/>
          </p:nvSpPr>
          <p:spPr>
            <a:xfrm>
              <a:off x="6318000" y="450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4692BC1-9545-4294-9F18-80DAFA8CB2D2}"/>
              </a:ext>
            </a:extLst>
          </p:cNvPr>
          <p:cNvSpPr/>
          <p:nvPr/>
        </p:nvSpPr>
        <p:spPr>
          <a:xfrm>
            <a:off x="2610266" y="5580000"/>
            <a:ext cx="864000" cy="389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 fontScale="85000" lnSpcReduction="10000"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1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2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3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4</a:t>
            </a:r>
            <a:endParaRPr lang="zh-CN" altLang="en-US" sz="1200" b="1" dirty="0">
              <a:solidFill>
                <a:srgbClr val="000AFF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F69678D-D127-4AB5-8AC4-D74898244F00}"/>
              </a:ext>
            </a:extLst>
          </p:cNvPr>
          <p:cNvCxnSpPr>
            <a:stCxn id="2" idx="2"/>
            <a:endCxn id="8" idx="0"/>
          </p:cNvCxnSpPr>
          <p:nvPr/>
        </p:nvCxnSpPr>
        <p:spPr>
          <a:xfrm flipH="1">
            <a:off x="4608000" y="2729000"/>
            <a:ext cx="1944266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E2B688F-CC99-4985-81CB-E16CAB8BA9C0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flipH="1">
            <a:off x="5909689" y="2729000"/>
            <a:ext cx="642577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3514CDE-AF3D-4C9B-951E-09FFF6A62520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>
            <a:off x="6552266" y="2729000"/>
            <a:ext cx="659112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A91B4B0-4C2F-4537-98F2-E257943EA3F2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6552266" y="2729000"/>
            <a:ext cx="1960801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C21A813-6E65-4BE1-89E3-18830735934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3564000" y="3534000"/>
            <a:ext cx="1044000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1DBEAB7-D444-417B-8815-48B08283A5CA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4608000" y="3534000"/>
            <a:ext cx="0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8F3B2EE-6268-4470-8A5C-23373A08FCB6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4608000" y="3534000"/>
            <a:ext cx="1044000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C3F7810-5DC6-41DF-A45A-EDD67B5E94E4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5909689" y="3554000"/>
            <a:ext cx="786311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CE61706-3EED-46D8-BF5E-D718CAAA86B0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5909689" y="3554000"/>
            <a:ext cx="1830311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19B3469-6FFE-4AB6-81D4-6F3EB394559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7211378" y="3534000"/>
            <a:ext cx="1572622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38D356A-C002-4220-949B-D8139C307521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 flipH="1">
            <a:off x="3042266" y="4359000"/>
            <a:ext cx="521734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0EFE465-82E8-46D5-AD4B-E073D2F69A03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>
            <a:off x="3564000" y="4359000"/>
            <a:ext cx="522266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09FE788-1193-4A3B-8247-5CDDB6987CA3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4608000" y="4359000"/>
            <a:ext cx="522266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6F45AED-55AA-4E88-9739-D31CB1C97079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696000" y="4359000"/>
            <a:ext cx="0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71B5B88-042D-44C3-A2EC-98B5EEFA73A0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3042266" y="5164000"/>
            <a:ext cx="0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图片 39">
            <a:extLst>
              <a:ext uri="{FF2B5EF4-FFF2-40B4-BE49-F238E27FC236}">
                <a16:creationId xmlns:a16="http://schemas.microsoft.com/office/drawing/2014/main" id="{D1B16DBC-6E79-4C7C-805A-C5050C34A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526" y="4416723"/>
            <a:ext cx="756000" cy="15522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279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788F09B-BA72-4584-8C70-DEC8990CF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97147"/>
              </p:ext>
            </p:extLst>
          </p:nvPr>
        </p:nvGraphicFramePr>
        <p:xfrm>
          <a:off x="1961194" y="1111238"/>
          <a:ext cx="1964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706909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D5CAC0C2-CD39-4CD1-8D89-2D72C6BA303B}"/>
              </a:ext>
            </a:extLst>
          </p:cNvPr>
          <p:cNvSpPr/>
          <p:nvPr/>
        </p:nvSpPr>
        <p:spPr>
          <a:xfrm>
            <a:off x="4855535" y="1110318"/>
            <a:ext cx="864000" cy="36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 fontScale="85000" lnSpcReduction="10000"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rgbClr val="000AFF"/>
                </a:solidFill>
              </a:rPr>
              <a:t>空</a:t>
            </a:r>
            <a:endParaRPr lang="en-US" altLang="zh-CN" sz="1200" b="1" dirty="0">
              <a:solidFill>
                <a:srgbClr val="000AFF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23C692A-A95C-4BFC-9EC8-9965B0F904B2}"/>
              </a:ext>
            </a:extLst>
          </p:cNvPr>
          <p:cNvSpPr/>
          <p:nvPr/>
        </p:nvSpPr>
        <p:spPr>
          <a:xfrm>
            <a:off x="1997543" y="1131216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B7E7B45-E7B1-47DF-967D-CAACD14E91F6}"/>
              </a:ext>
            </a:extLst>
          </p:cNvPr>
          <p:cNvSpPr/>
          <p:nvPr/>
        </p:nvSpPr>
        <p:spPr>
          <a:xfrm>
            <a:off x="1997543" y="1344837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6D260CC-42AA-41D5-BDB9-2EDE72249904}"/>
              </a:ext>
            </a:extLst>
          </p:cNvPr>
          <p:cNvSpPr/>
          <p:nvPr/>
        </p:nvSpPr>
        <p:spPr>
          <a:xfrm>
            <a:off x="1997543" y="1558458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87E08F0-0D0C-4BD9-B5A0-F253663BA6E4}"/>
              </a:ext>
            </a:extLst>
          </p:cNvPr>
          <p:cNvSpPr/>
          <p:nvPr/>
        </p:nvSpPr>
        <p:spPr>
          <a:xfrm>
            <a:off x="1955482" y="4126818"/>
            <a:ext cx="864000" cy="389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 fontScale="85000" lnSpcReduction="10000"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1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2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3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4</a:t>
            </a:r>
            <a:endParaRPr lang="zh-CN" altLang="en-US" sz="1200" b="1" dirty="0">
              <a:solidFill>
                <a:srgbClr val="000AFF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54B6FCC-A6CA-40AF-8358-8935F9C8D980}"/>
              </a:ext>
            </a:extLst>
          </p:cNvPr>
          <p:cNvCxnSpPr>
            <a:stCxn id="3" idx="2"/>
            <a:endCxn id="25" idx="0"/>
          </p:cNvCxnSpPr>
          <p:nvPr/>
        </p:nvCxnSpPr>
        <p:spPr>
          <a:xfrm flipH="1">
            <a:off x="3952110" y="1470318"/>
            <a:ext cx="1335425" cy="389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568CA10-6062-4E3A-BF47-C98E7401BF3F}"/>
              </a:ext>
            </a:extLst>
          </p:cNvPr>
          <p:cNvCxnSpPr>
            <a:cxnSpLocks/>
            <a:stCxn id="3" idx="2"/>
            <a:endCxn id="26" idx="0"/>
          </p:cNvCxnSpPr>
          <p:nvPr/>
        </p:nvCxnSpPr>
        <p:spPr>
          <a:xfrm flipH="1">
            <a:off x="5050110" y="1470318"/>
            <a:ext cx="237425" cy="389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4F8A07D-7241-4B5B-A858-DE0BA979E7E5}"/>
              </a:ext>
            </a:extLst>
          </p:cNvPr>
          <p:cNvCxnSpPr>
            <a:cxnSpLocks/>
            <a:stCxn id="3" idx="2"/>
            <a:endCxn id="27" idx="0"/>
          </p:cNvCxnSpPr>
          <p:nvPr/>
        </p:nvCxnSpPr>
        <p:spPr>
          <a:xfrm>
            <a:off x="5287535" y="1470318"/>
            <a:ext cx="480007" cy="389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D14CB8F-507E-407C-B221-6F3BCD6AF90E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>
            <a:off x="5287535" y="1470318"/>
            <a:ext cx="1204393" cy="389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4B87172-39A8-4CBA-88C5-75FBBC23B00C}"/>
              </a:ext>
            </a:extLst>
          </p:cNvPr>
          <p:cNvCxnSpPr>
            <a:cxnSpLocks/>
            <a:stCxn id="25" idx="2"/>
            <a:endCxn id="32" idx="0"/>
          </p:cNvCxnSpPr>
          <p:nvPr/>
        </p:nvCxnSpPr>
        <p:spPr>
          <a:xfrm flipH="1">
            <a:off x="2894496" y="2248716"/>
            <a:ext cx="1057614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44CF3B4-9471-4EBE-8807-65B450BA6FE2}"/>
              </a:ext>
            </a:extLst>
          </p:cNvPr>
          <p:cNvCxnSpPr>
            <a:cxnSpLocks/>
            <a:stCxn id="25" idx="2"/>
            <a:endCxn id="33" idx="0"/>
          </p:cNvCxnSpPr>
          <p:nvPr/>
        </p:nvCxnSpPr>
        <p:spPr>
          <a:xfrm flipH="1">
            <a:off x="3614496" y="2248716"/>
            <a:ext cx="337614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A4704DD-A9E4-43F5-8055-AE5F33A1DB5B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>
            <a:off x="3952110" y="2248716"/>
            <a:ext cx="382386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012F0BD-3D57-43AF-B1C7-0FEEC41411A7}"/>
              </a:ext>
            </a:extLst>
          </p:cNvPr>
          <p:cNvCxnSpPr>
            <a:cxnSpLocks/>
            <a:stCxn id="26" idx="2"/>
            <a:endCxn id="35" idx="0"/>
          </p:cNvCxnSpPr>
          <p:nvPr/>
        </p:nvCxnSpPr>
        <p:spPr>
          <a:xfrm>
            <a:off x="5050110" y="2248716"/>
            <a:ext cx="4386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773F60A-D1ED-4B32-AB26-F24DFC94453B}"/>
              </a:ext>
            </a:extLst>
          </p:cNvPr>
          <p:cNvCxnSpPr>
            <a:cxnSpLocks/>
            <a:stCxn id="26" idx="2"/>
            <a:endCxn id="36" idx="0"/>
          </p:cNvCxnSpPr>
          <p:nvPr/>
        </p:nvCxnSpPr>
        <p:spPr>
          <a:xfrm>
            <a:off x="5050110" y="2248716"/>
            <a:ext cx="724386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6DC2220-74EF-4803-AAF4-9FA0312AEFBF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>
          <a:xfrm>
            <a:off x="5767542" y="2248716"/>
            <a:ext cx="726954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32AAE6B-7BA4-4B90-9D4F-961CC99487BF}"/>
              </a:ext>
            </a:extLst>
          </p:cNvPr>
          <p:cNvCxnSpPr>
            <a:cxnSpLocks/>
            <a:stCxn id="32" idx="2"/>
            <a:endCxn id="40" idx="0"/>
          </p:cNvCxnSpPr>
          <p:nvPr/>
        </p:nvCxnSpPr>
        <p:spPr>
          <a:xfrm flipH="1">
            <a:off x="2387060" y="3005891"/>
            <a:ext cx="507436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7F4FCF5-12DC-4EBB-9E60-CB1D0B0F18DD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>
            <a:off x="2894496" y="3005891"/>
            <a:ext cx="383380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9CE0EB1-4D66-4034-96C7-B674A50AAEEC}"/>
              </a:ext>
            </a:extLst>
          </p:cNvPr>
          <p:cNvCxnSpPr>
            <a:cxnSpLocks/>
            <a:stCxn id="33" idx="2"/>
            <a:endCxn id="42" idx="0"/>
          </p:cNvCxnSpPr>
          <p:nvPr/>
        </p:nvCxnSpPr>
        <p:spPr>
          <a:xfrm>
            <a:off x="3614496" y="3005891"/>
            <a:ext cx="554196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E60B60D-001E-48F9-824C-D750B04055B0}"/>
              </a:ext>
            </a:extLst>
          </p:cNvPr>
          <p:cNvCxnSpPr>
            <a:cxnSpLocks/>
            <a:stCxn id="35" idx="2"/>
            <a:endCxn id="43" idx="0"/>
          </p:cNvCxnSpPr>
          <p:nvPr/>
        </p:nvCxnSpPr>
        <p:spPr>
          <a:xfrm>
            <a:off x="5054496" y="3005891"/>
            <a:ext cx="5012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61F1CD4-AB90-45F2-9008-6A3FB2182C88}"/>
              </a:ext>
            </a:extLst>
          </p:cNvPr>
          <p:cNvGrpSpPr/>
          <p:nvPr/>
        </p:nvGrpSpPr>
        <p:grpSpPr>
          <a:xfrm>
            <a:off x="3574110" y="1859716"/>
            <a:ext cx="3205818" cy="389000"/>
            <a:chOff x="3847614" y="4488936"/>
            <a:chExt cx="3205818" cy="38900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53C26028-5B32-4C6C-B5CF-00A1F9ED896D}"/>
                </a:ext>
              </a:extLst>
            </p:cNvPr>
            <p:cNvSpPr/>
            <p:nvPr/>
          </p:nvSpPr>
          <p:spPr>
            <a:xfrm>
              <a:off x="3847614" y="4488936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64C02CE5-D024-4ABB-88A7-1C12EC25B972}"/>
                </a:ext>
              </a:extLst>
            </p:cNvPr>
            <p:cNvSpPr/>
            <p:nvPr/>
          </p:nvSpPr>
          <p:spPr>
            <a:xfrm>
              <a:off x="5035614" y="4488936"/>
              <a:ext cx="57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A7F90E09-46AF-4328-A554-4A1B47DE818B}"/>
                </a:ext>
              </a:extLst>
            </p:cNvPr>
            <p:cNvSpPr/>
            <p:nvPr/>
          </p:nvSpPr>
          <p:spPr>
            <a:xfrm>
              <a:off x="5753046" y="4488936"/>
              <a:ext cx="576000" cy="389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E30018FA-0CE0-465A-B4FF-2EBCD5EF6576}"/>
                </a:ext>
              </a:extLst>
            </p:cNvPr>
            <p:cNvSpPr/>
            <p:nvPr/>
          </p:nvSpPr>
          <p:spPr>
            <a:xfrm>
              <a:off x="6477432" y="4488936"/>
              <a:ext cx="576000" cy="389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30937EE-2B28-40E2-AC68-960B7A710966}"/>
              </a:ext>
            </a:extLst>
          </p:cNvPr>
          <p:cNvGrpSpPr/>
          <p:nvPr/>
        </p:nvGrpSpPr>
        <p:grpSpPr>
          <a:xfrm>
            <a:off x="2606496" y="2616891"/>
            <a:ext cx="4176000" cy="389000"/>
            <a:chOff x="2880000" y="5287186"/>
            <a:chExt cx="4176000" cy="389000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D51BE732-F912-47DD-9193-407D07E9F0AA}"/>
                </a:ext>
              </a:extLst>
            </p:cNvPr>
            <p:cNvSpPr/>
            <p:nvPr/>
          </p:nvSpPr>
          <p:spPr>
            <a:xfrm>
              <a:off x="2880000" y="5287186"/>
              <a:ext cx="576000" cy="389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>
                  <a:solidFill>
                    <a:schemeClr val="tx1"/>
                  </a:solidFill>
                </a:rPr>
                <a:t>R: </a:t>
              </a:r>
              <a:r>
                <a:rPr lang="en-US" altLang="zh-CN" sz="1200" b="1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>
                  <a:solidFill>
                    <a:srgbClr val="000AFF"/>
                  </a:solidFill>
                </a:rPr>
                <a:t>1 </a:t>
              </a:r>
              <a:r>
                <a:rPr lang="en-US" altLang="zh-CN" sz="1200" b="1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>
                  <a:solidFill>
                    <a:srgbClr val="000AFF"/>
                  </a:solidFill>
                </a:rPr>
                <a:t>2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817C6254-8720-49B6-9EFA-2C24772FE7EA}"/>
                </a:ext>
              </a:extLst>
            </p:cNvPr>
            <p:cNvSpPr/>
            <p:nvPr/>
          </p:nvSpPr>
          <p:spPr>
            <a:xfrm>
              <a:off x="3600000" y="5287186"/>
              <a:ext cx="57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90AB81E-5A69-4011-AB3E-323F5D4EF424}"/>
                </a:ext>
              </a:extLst>
            </p:cNvPr>
            <p:cNvSpPr/>
            <p:nvPr/>
          </p:nvSpPr>
          <p:spPr>
            <a:xfrm>
              <a:off x="4320000" y="5287186"/>
              <a:ext cx="57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80E9FFDC-0569-4E55-A1DE-11202E4B542E}"/>
                </a:ext>
              </a:extLst>
            </p:cNvPr>
            <p:cNvSpPr/>
            <p:nvPr/>
          </p:nvSpPr>
          <p:spPr>
            <a:xfrm>
              <a:off x="5040000" y="5287186"/>
              <a:ext cx="57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2D101892-2407-4388-88E8-8CB76E52E4E4}"/>
                </a:ext>
              </a:extLst>
            </p:cNvPr>
            <p:cNvSpPr/>
            <p:nvPr/>
          </p:nvSpPr>
          <p:spPr>
            <a:xfrm>
              <a:off x="5760000" y="5287186"/>
              <a:ext cx="57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5709A2D1-DA9A-4DC8-9313-26D933E64BA0}"/>
                </a:ext>
              </a:extLst>
            </p:cNvPr>
            <p:cNvSpPr/>
            <p:nvPr/>
          </p:nvSpPr>
          <p:spPr>
            <a:xfrm>
              <a:off x="6480000" y="5287186"/>
              <a:ext cx="57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EA43A21-29D0-4A33-B89F-A3E8994BC59E}"/>
              </a:ext>
            </a:extLst>
          </p:cNvPr>
          <p:cNvCxnSpPr>
            <a:cxnSpLocks/>
            <a:stCxn id="40" idx="2"/>
            <a:endCxn id="7" idx="0"/>
          </p:cNvCxnSpPr>
          <p:nvPr/>
        </p:nvCxnSpPr>
        <p:spPr>
          <a:xfrm>
            <a:off x="2387060" y="3763066"/>
            <a:ext cx="422" cy="363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F42C306-FA05-411D-B9EC-014AEE4B583D}"/>
              </a:ext>
            </a:extLst>
          </p:cNvPr>
          <p:cNvGrpSpPr/>
          <p:nvPr/>
        </p:nvGrpSpPr>
        <p:grpSpPr>
          <a:xfrm>
            <a:off x="2027060" y="3374066"/>
            <a:ext cx="3392448" cy="389000"/>
            <a:chOff x="2281880" y="6030000"/>
            <a:chExt cx="3392448" cy="389000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43377F5A-8736-41D7-9C03-EB17F5592292}"/>
                </a:ext>
              </a:extLst>
            </p:cNvPr>
            <p:cNvSpPr/>
            <p:nvPr/>
          </p:nvSpPr>
          <p:spPr>
            <a:xfrm>
              <a:off x="2281880" y="6030000"/>
              <a:ext cx="720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3D516E40-0D68-4D68-8825-4448F2A94E77}"/>
                </a:ext>
              </a:extLst>
            </p:cNvPr>
            <p:cNvSpPr/>
            <p:nvPr/>
          </p:nvSpPr>
          <p:spPr>
            <a:xfrm>
              <a:off x="3172696" y="6030000"/>
              <a:ext cx="720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4A3973E5-7A7E-4841-8D20-EE80B892A308}"/>
                </a:ext>
              </a:extLst>
            </p:cNvPr>
            <p:cNvSpPr/>
            <p:nvPr/>
          </p:nvSpPr>
          <p:spPr>
            <a:xfrm>
              <a:off x="4063512" y="6030000"/>
              <a:ext cx="720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572D0B12-D5DE-4F9F-88DF-A071913AC83A}"/>
                </a:ext>
              </a:extLst>
            </p:cNvPr>
            <p:cNvSpPr/>
            <p:nvPr/>
          </p:nvSpPr>
          <p:spPr>
            <a:xfrm>
              <a:off x="4954328" y="6030000"/>
              <a:ext cx="720000" cy="389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pic>
        <p:nvPicPr>
          <p:cNvPr id="45" name="图片 44">
            <a:extLst>
              <a:ext uri="{FF2B5EF4-FFF2-40B4-BE49-F238E27FC236}">
                <a16:creationId xmlns:a16="http://schemas.microsoft.com/office/drawing/2014/main" id="{4C08EBE4-5804-4319-92D9-708E894AA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927" y="3221387"/>
            <a:ext cx="864001" cy="1294431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A8D15BAB-9B3F-4195-8DB9-591556F72BEB}"/>
              </a:ext>
            </a:extLst>
          </p:cNvPr>
          <p:cNvSpPr/>
          <p:nvPr/>
        </p:nvSpPr>
        <p:spPr>
          <a:xfrm>
            <a:off x="12919576" y="2117964"/>
            <a:ext cx="1663032" cy="249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EAAE2FD2-6E25-4B51-862B-4FAF28BC7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511035"/>
              </p:ext>
            </p:extLst>
          </p:nvPr>
        </p:nvGraphicFramePr>
        <p:xfrm>
          <a:off x="13588325" y="5220000"/>
          <a:ext cx="1440000" cy="1440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2044185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224464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92964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088583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156594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72867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3672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9327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28686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648002"/>
                  </a:ext>
                </a:extLst>
              </a:tr>
            </a:tbl>
          </a:graphicData>
        </a:graphic>
      </p:graphicFrame>
      <p:sp>
        <p:nvSpPr>
          <p:cNvPr id="48" name="流程图: 接点 47">
            <a:extLst>
              <a:ext uri="{FF2B5EF4-FFF2-40B4-BE49-F238E27FC236}">
                <a16:creationId xmlns:a16="http://schemas.microsoft.com/office/drawing/2014/main" id="{DD9E172F-35E6-4891-B744-3B206BF01A62}"/>
              </a:ext>
            </a:extLst>
          </p:cNvPr>
          <p:cNvSpPr/>
          <p:nvPr/>
        </p:nvSpPr>
        <p:spPr>
          <a:xfrm flipH="1">
            <a:off x="13041102" y="223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07EE388B-AF5A-4859-8BCE-B0634DE96C76}"/>
              </a:ext>
            </a:extLst>
          </p:cNvPr>
          <p:cNvSpPr/>
          <p:nvPr/>
        </p:nvSpPr>
        <p:spPr>
          <a:xfrm flipH="1">
            <a:off x="13041102" y="277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DF1BF841-8CEE-46F2-BD61-91DEC6227F77}"/>
              </a:ext>
            </a:extLst>
          </p:cNvPr>
          <p:cNvSpPr/>
          <p:nvPr/>
        </p:nvSpPr>
        <p:spPr>
          <a:xfrm flipH="1">
            <a:off x="13041102" y="331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0FCA0429-1FC9-46AF-AA9C-6BA032E36C50}"/>
              </a:ext>
            </a:extLst>
          </p:cNvPr>
          <p:cNvSpPr/>
          <p:nvPr/>
        </p:nvSpPr>
        <p:spPr>
          <a:xfrm flipH="1">
            <a:off x="13041102" y="385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3434168E-3FB6-4B6B-BE6F-7FCF10759178}"/>
              </a:ext>
            </a:extLst>
          </p:cNvPr>
          <p:cNvSpPr/>
          <p:nvPr/>
        </p:nvSpPr>
        <p:spPr>
          <a:xfrm flipH="1">
            <a:off x="14135548" y="223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9A9741FC-14DC-4AD7-B1F3-ABC293C23006}"/>
              </a:ext>
            </a:extLst>
          </p:cNvPr>
          <p:cNvSpPr/>
          <p:nvPr/>
        </p:nvSpPr>
        <p:spPr>
          <a:xfrm flipH="1">
            <a:off x="14135548" y="277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4" name="流程图: 接点 53">
            <a:extLst>
              <a:ext uri="{FF2B5EF4-FFF2-40B4-BE49-F238E27FC236}">
                <a16:creationId xmlns:a16="http://schemas.microsoft.com/office/drawing/2014/main" id="{DDE052D1-4A49-4D0A-8633-FFAECFA4FC05}"/>
              </a:ext>
            </a:extLst>
          </p:cNvPr>
          <p:cNvSpPr/>
          <p:nvPr/>
        </p:nvSpPr>
        <p:spPr>
          <a:xfrm flipH="1">
            <a:off x="14135548" y="331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5" name="流程图: 接点 54">
            <a:extLst>
              <a:ext uri="{FF2B5EF4-FFF2-40B4-BE49-F238E27FC236}">
                <a16:creationId xmlns:a16="http://schemas.microsoft.com/office/drawing/2014/main" id="{B4138B0A-D590-4C25-AD71-BB753C5EB709}"/>
              </a:ext>
            </a:extLst>
          </p:cNvPr>
          <p:cNvSpPr/>
          <p:nvPr/>
        </p:nvSpPr>
        <p:spPr>
          <a:xfrm flipH="1">
            <a:off x="14135548" y="385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328EC5E-3FAD-45B9-BD73-49C2B1583C09}"/>
              </a:ext>
            </a:extLst>
          </p:cNvPr>
          <p:cNvCxnSpPr>
            <a:stCxn id="48" idx="2"/>
            <a:endCxn id="52" idx="6"/>
          </p:cNvCxnSpPr>
          <p:nvPr/>
        </p:nvCxnSpPr>
        <p:spPr>
          <a:xfrm>
            <a:off x="13382616" y="2406239"/>
            <a:ext cx="7529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3EC315C-B8D4-4F23-A409-17077B2D6AB4}"/>
              </a:ext>
            </a:extLst>
          </p:cNvPr>
          <p:cNvCxnSpPr>
            <a:cxnSpLocks/>
            <a:stCxn id="48" idx="2"/>
            <a:endCxn id="53" idx="6"/>
          </p:cNvCxnSpPr>
          <p:nvPr/>
        </p:nvCxnSpPr>
        <p:spPr>
          <a:xfrm>
            <a:off x="13382616" y="240623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526D216-E118-44D9-B3FD-19592C495575}"/>
              </a:ext>
            </a:extLst>
          </p:cNvPr>
          <p:cNvCxnSpPr>
            <a:cxnSpLocks/>
            <a:stCxn id="48" idx="2"/>
            <a:endCxn id="54" idx="6"/>
          </p:cNvCxnSpPr>
          <p:nvPr/>
        </p:nvCxnSpPr>
        <p:spPr>
          <a:xfrm>
            <a:off x="13382616" y="240623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57A18F9-2268-4AAC-8136-B324355C6E58}"/>
              </a:ext>
            </a:extLst>
          </p:cNvPr>
          <p:cNvCxnSpPr>
            <a:cxnSpLocks/>
            <a:stCxn id="48" idx="2"/>
            <a:endCxn id="55" idx="6"/>
          </p:cNvCxnSpPr>
          <p:nvPr/>
        </p:nvCxnSpPr>
        <p:spPr>
          <a:xfrm>
            <a:off x="13382616" y="2406239"/>
            <a:ext cx="752932" cy="162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95F57E14-DC27-4C4F-979A-EC576816189B}"/>
              </a:ext>
            </a:extLst>
          </p:cNvPr>
          <p:cNvSpPr/>
          <p:nvPr/>
        </p:nvSpPr>
        <p:spPr>
          <a:xfrm flipH="1">
            <a:off x="13588325" y="4197001"/>
            <a:ext cx="341514" cy="360766"/>
          </a:xfrm>
          <a:prstGeom prst="flowChartConnector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r>
              <a:rPr lang="en-US" altLang="zh-CN" b="1" baseline="-25000" dirty="0">
                <a:solidFill>
                  <a:schemeClr val="tx1"/>
                </a:solidFill>
              </a:rPr>
              <a:t>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3579A8F-4FAA-451F-8A81-70E913392217}"/>
              </a:ext>
            </a:extLst>
          </p:cNvPr>
          <p:cNvCxnSpPr>
            <a:cxnSpLocks/>
            <a:stCxn id="49" idx="2"/>
            <a:endCxn id="52" idx="6"/>
          </p:cNvCxnSpPr>
          <p:nvPr/>
        </p:nvCxnSpPr>
        <p:spPr>
          <a:xfrm flipV="1">
            <a:off x="13382616" y="240623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E513A54-10FF-489E-A068-BA58E4FA4141}"/>
              </a:ext>
            </a:extLst>
          </p:cNvPr>
          <p:cNvCxnSpPr>
            <a:cxnSpLocks/>
            <a:stCxn id="49" idx="2"/>
            <a:endCxn id="54" idx="6"/>
          </p:cNvCxnSpPr>
          <p:nvPr/>
        </p:nvCxnSpPr>
        <p:spPr>
          <a:xfrm>
            <a:off x="13382616" y="294623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759FAA3-66DC-444E-BB4F-F768D17C7FCC}"/>
              </a:ext>
            </a:extLst>
          </p:cNvPr>
          <p:cNvCxnSpPr>
            <a:cxnSpLocks/>
            <a:stCxn id="50" idx="2"/>
            <a:endCxn id="52" idx="6"/>
          </p:cNvCxnSpPr>
          <p:nvPr/>
        </p:nvCxnSpPr>
        <p:spPr>
          <a:xfrm flipV="1">
            <a:off x="13382616" y="240623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D4CAD5CF-06CB-4758-B2CB-4D525948ED72}"/>
              </a:ext>
            </a:extLst>
          </p:cNvPr>
          <p:cNvCxnSpPr>
            <a:cxnSpLocks/>
            <a:stCxn id="50" idx="2"/>
            <a:endCxn id="55" idx="6"/>
          </p:cNvCxnSpPr>
          <p:nvPr/>
        </p:nvCxnSpPr>
        <p:spPr>
          <a:xfrm>
            <a:off x="13382616" y="348623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7A98B8C-EB4E-45CC-B157-6182C4AFFB68}"/>
              </a:ext>
            </a:extLst>
          </p:cNvPr>
          <p:cNvCxnSpPr>
            <a:cxnSpLocks/>
            <a:stCxn id="51" idx="2"/>
            <a:endCxn id="53" idx="6"/>
          </p:cNvCxnSpPr>
          <p:nvPr/>
        </p:nvCxnSpPr>
        <p:spPr>
          <a:xfrm flipV="1">
            <a:off x="13382616" y="294623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35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2E1581-AF35-441B-BEEC-897AFA0B5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013223"/>
              </p:ext>
            </p:extLst>
          </p:nvPr>
        </p:nvGraphicFramePr>
        <p:xfrm>
          <a:off x="2157633" y="1434037"/>
          <a:ext cx="1964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706909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3FF9DB65-3476-405C-8F26-3CCC96FC3A53}"/>
              </a:ext>
            </a:extLst>
          </p:cNvPr>
          <p:cNvSpPr/>
          <p:nvPr/>
        </p:nvSpPr>
        <p:spPr>
          <a:xfrm>
            <a:off x="6071612" y="1434037"/>
            <a:ext cx="1008000" cy="6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5829A28-C7B2-4591-AAC9-9F2114FCB338}"/>
              </a:ext>
            </a:extLst>
          </p:cNvPr>
          <p:cNvSpPr/>
          <p:nvPr/>
        </p:nvSpPr>
        <p:spPr>
          <a:xfrm>
            <a:off x="2193982" y="1454015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6BA16F0-F93D-4B29-968B-87D257B87FF5}"/>
              </a:ext>
            </a:extLst>
          </p:cNvPr>
          <p:cNvSpPr/>
          <p:nvPr/>
        </p:nvSpPr>
        <p:spPr>
          <a:xfrm>
            <a:off x="2193982" y="1667636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8B6EB31-78FD-4D84-BE79-6FFD2C4593BC}"/>
              </a:ext>
            </a:extLst>
          </p:cNvPr>
          <p:cNvSpPr/>
          <p:nvPr/>
        </p:nvSpPr>
        <p:spPr>
          <a:xfrm>
            <a:off x="2193982" y="188125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33EA946-69C5-4BC5-B3F6-9EED2A798782}"/>
              </a:ext>
            </a:extLst>
          </p:cNvPr>
          <p:cNvSpPr/>
          <p:nvPr/>
        </p:nvSpPr>
        <p:spPr>
          <a:xfrm>
            <a:off x="3467387" y="252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471C599B-0E8F-49B1-A414-148D0BA9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063" y="3817833"/>
            <a:ext cx="1008000" cy="1510168"/>
          </a:xfrm>
          <a:prstGeom prst="rect">
            <a:avLst/>
          </a:prstGeom>
        </p:spPr>
      </p:pic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C1979321-CF27-45FA-9451-D38A1E6D0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216726"/>
              </p:ext>
            </p:extLst>
          </p:nvPr>
        </p:nvGraphicFramePr>
        <p:xfrm>
          <a:off x="12569785" y="714037"/>
          <a:ext cx="1440000" cy="1440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2044185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224464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92964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088583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156594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72867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3672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9327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28686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648002"/>
                  </a:ext>
                </a:extLst>
              </a:tr>
            </a:tbl>
          </a:graphicData>
        </a:graphic>
      </p:graphicFrame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EBD475CF-0716-4ED7-B79E-B90CFB82CB7A}"/>
              </a:ext>
            </a:extLst>
          </p:cNvPr>
          <p:cNvSpPr/>
          <p:nvPr/>
        </p:nvSpPr>
        <p:spPr>
          <a:xfrm>
            <a:off x="7385302" y="252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51BE27E-BE51-4586-B843-663CC7DE1765}"/>
              </a:ext>
            </a:extLst>
          </p:cNvPr>
          <p:cNvSpPr/>
          <p:nvPr/>
        </p:nvSpPr>
        <p:spPr>
          <a:xfrm>
            <a:off x="8691062" y="252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B819529-41BF-4737-A121-0A6307F5F364}"/>
              </a:ext>
            </a:extLst>
          </p:cNvPr>
          <p:cNvSpPr/>
          <p:nvPr/>
        </p:nvSpPr>
        <p:spPr>
          <a:xfrm>
            <a:off x="2160000" y="36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89B63C3-11EF-478B-87DC-AF63FC5AE5E0}"/>
              </a:ext>
            </a:extLst>
          </p:cNvPr>
          <p:cNvSpPr/>
          <p:nvPr/>
        </p:nvSpPr>
        <p:spPr>
          <a:xfrm>
            <a:off x="3467387" y="36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C263F5D-0001-4990-A8CD-E8B9A04FE32C}"/>
              </a:ext>
            </a:extLst>
          </p:cNvPr>
          <p:cNvSpPr/>
          <p:nvPr/>
        </p:nvSpPr>
        <p:spPr>
          <a:xfrm>
            <a:off x="4774774" y="36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9245450D-083B-4F4A-8BA9-94FFCF4E86ED}"/>
              </a:ext>
            </a:extLst>
          </p:cNvPr>
          <p:cNvSpPr/>
          <p:nvPr/>
        </p:nvSpPr>
        <p:spPr>
          <a:xfrm>
            <a:off x="6080038" y="252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9B3782D-7C97-42E5-BF23-1BB41311B0D5}"/>
              </a:ext>
            </a:extLst>
          </p:cNvPr>
          <p:cNvSpPr/>
          <p:nvPr/>
        </p:nvSpPr>
        <p:spPr>
          <a:xfrm>
            <a:off x="3467387" y="468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7476D18A-0517-4BDF-88AB-117ABC158E8F}"/>
              </a:ext>
            </a:extLst>
          </p:cNvPr>
          <p:cNvSpPr/>
          <p:nvPr/>
        </p:nvSpPr>
        <p:spPr>
          <a:xfrm>
            <a:off x="6082161" y="360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FB639513-E8D0-4B8F-82BC-702B03774535}"/>
              </a:ext>
            </a:extLst>
          </p:cNvPr>
          <p:cNvSpPr/>
          <p:nvPr/>
        </p:nvSpPr>
        <p:spPr>
          <a:xfrm>
            <a:off x="7389548" y="360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06659FB-190C-46B6-AC73-A910497EC0CB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flipH="1">
            <a:off x="3971387" y="2082037"/>
            <a:ext cx="2604225" cy="43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512DD63-9D6B-49B9-8C98-EFB440E239A1}"/>
              </a:ext>
            </a:extLst>
          </p:cNvPr>
          <p:cNvCxnSpPr>
            <a:cxnSpLocks/>
            <a:stCxn id="3" idx="2"/>
            <a:endCxn id="61" idx="0"/>
          </p:cNvCxnSpPr>
          <p:nvPr/>
        </p:nvCxnSpPr>
        <p:spPr>
          <a:xfrm>
            <a:off x="6575612" y="2082037"/>
            <a:ext cx="8426" cy="43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29172A1-6B23-456C-A2A4-5B2C0DF571E4}"/>
              </a:ext>
            </a:extLst>
          </p:cNvPr>
          <p:cNvCxnSpPr>
            <a:cxnSpLocks/>
            <a:stCxn id="3" idx="2"/>
            <a:endCxn id="51" idx="0"/>
          </p:cNvCxnSpPr>
          <p:nvPr/>
        </p:nvCxnSpPr>
        <p:spPr>
          <a:xfrm>
            <a:off x="6575612" y="2082037"/>
            <a:ext cx="1313690" cy="43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51F7B51A-8B8B-4738-817B-C62E93D8A594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6575612" y="2082037"/>
            <a:ext cx="2619450" cy="43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F5C7F633-A5DA-4DA7-B6DB-B714FC01AF3C}"/>
              </a:ext>
            </a:extLst>
          </p:cNvPr>
          <p:cNvCxnSpPr>
            <a:cxnSpLocks/>
            <a:stCxn id="23" idx="2"/>
            <a:endCxn id="57" idx="0"/>
          </p:cNvCxnSpPr>
          <p:nvPr/>
        </p:nvCxnSpPr>
        <p:spPr>
          <a:xfrm flipH="1">
            <a:off x="2664000" y="3168000"/>
            <a:ext cx="1307387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3506026-8632-4D3D-989F-DEAAEE440593}"/>
              </a:ext>
            </a:extLst>
          </p:cNvPr>
          <p:cNvCxnSpPr>
            <a:cxnSpLocks/>
            <a:stCxn id="23" idx="2"/>
            <a:endCxn id="58" idx="0"/>
          </p:cNvCxnSpPr>
          <p:nvPr/>
        </p:nvCxnSpPr>
        <p:spPr>
          <a:xfrm>
            <a:off x="3971387" y="3168000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BC8E1807-0550-4D09-A4E1-CC3B136A1E63}"/>
              </a:ext>
            </a:extLst>
          </p:cNvPr>
          <p:cNvCxnSpPr>
            <a:cxnSpLocks/>
            <a:stCxn id="23" idx="2"/>
            <a:endCxn id="59" idx="0"/>
          </p:cNvCxnSpPr>
          <p:nvPr/>
        </p:nvCxnSpPr>
        <p:spPr>
          <a:xfrm>
            <a:off x="3971387" y="3168000"/>
            <a:ext cx="1307387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F06B86FE-4A08-4863-A664-1FA2251F1333}"/>
              </a:ext>
            </a:extLst>
          </p:cNvPr>
          <p:cNvCxnSpPr>
            <a:cxnSpLocks/>
            <a:stCxn id="61" idx="2"/>
            <a:endCxn id="65" idx="0"/>
          </p:cNvCxnSpPr>
          <p:nvPr/>
        </p:nvCxnSpPr>
        <p:spPr>
          <a:xfrm>
            <a:off x="6584038" y="3168000"/>
            <a:ext cx="2123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9092B0AC-1A51-46C3-8AB5-5E746F1B8925}"/>
              </a:ext>
            </a:extLst>
          </p:cNvPr>
          <p:cNvCxnSpPr>
            <a:cxnSpLocks/>
            <a:stCxn id="61" idx="2"/>
            <a:endCxn id="67" idx="0"/>
          </p:cNvCxnSpPr>
          <p:nvPr/>
        </p:nvCxnSpPr>
        <p:spPr>
          <a:xfrm>
            <a:off x="6584038" y="3168000"/>
            <a:ext cx="130951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997E09BA-F602-416F-9E72-697E2AB57C86}"/>
              </a:ext>
            </a:extLst>
          </p:cNvPr>
          <p:cNvCxnSpPr>
            <a:cxnSpLocks/>
            <a:stCxn id="58" idx="2"/>
            <a:endCxn id="64" idx="0"/>
          </p:cNvCxnSpPr>
          <p:nvPr/>
        </p:nvCxnSpPr>
        <p:spPr>
          <a:xfrm>
            <a:off x="3971387" y="4248000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222C424-7275-4F71-9D6F-E7FA5CB03ACA}"/>
              </a:ext>
            </a:extLst>
          </p:cNvPr>
          <p:cNvSpPr txBox="1"/>
          <p:nvPr/>
        </p:nvSpPr>
        <p:spPr>
          <a:xfrm>
            <a:off x="4993640" y="2162518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endParaRPr lang="zh-CN" altLang="en-US" sz="1200" b="1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F9275932-7988-484C-AC33-265F78BE4F7A}"/>
              </a:ext>
            </a:extLst>
          </p:cNvPr>
          <p:cNvSpPr txBox="1"/>
          <p:nvPr/>
        </p:nvSpPr>
        <p:spPr>
          <a:xfrm>
            <a:off x="6441266" y="215953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585CB20-3CB0-49BD-8EB4-710023429432}"/>
              </a:ext>
            </a:extLst>
          </p:cNvPr>
          <p:cNvSpPr txBox="1"/>
          <p:nvPr/>
        </p:nvSpPr>
        <p:spPr>
          <a:xfrm>
            <a:off x="7165284" y="215953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endParaRPr lang="zh-CN" altLang="en-US" sz="1200" b="1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6241DC1-901F-4A2D-B3ED-A0C7ADE0E00B}"/>
              </a:ext>
            </a:extLst>
          </p:cNvPr>
          <p:cNvSpPr txBox="1"/>
          <p:nvPr/>
        </p:nvSpPr>
        <p:spPr>
          <a:xfrm>
            <a:off x="7983400" y="215953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0AF10D2D-D7B7-4158-B8AB-216C265EB8ED}"/>
              </a:ext>
            </a:extLst>
          </p:cNvPr>
          <p:cNvSpPr txBox="1"/>
          <p:nvPr/>
        </p:nvSpPr>
        <p:spPr>
          <a:xfrm>
            <a:off x="2916488" y="3227520"/>
            <a:ext cx="8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6B5F6C60-C2EB-43A6-83F4-4EF3B377ABB1}"/>
              </a:ext>
            </a:extLst>
          </p:cNvPr>
          <p:cNvSpPr txBox="1"/>
          <p:nvPr/>
        </p:nvSpPr>
        <p:spPr>
          <a:xfrm>
            <a:off x="3843344" y="322751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endParaRPr lang="zh-CN" altLang="en-US" sz="1200" b="1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6F002ACD-1F23-46E1-800A-D6021CE22D84}"/>
              </a:ext>
            </a:extLst>
          </p:cNvPr>
          <p:cNvSpPr txBox="1"/>
          <p:nvPr/>
        </p:nvSpPr>
        <p:spPr>
          <a:xfrm>
            <a:off x="4495976" y="322751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03A7B96-CF7D-483C-953B-789B44980BF6}"/>
              </a:ext>
            </a:extLst>
          </p:cNvPr>
          <p:cNvSpPr txBox="1"/>
          <p:nvPr/>
        </p:nvSpPr>
        <p:spPr>
          <a:xfrm>
            <a:off x="3838919" y="4325500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4ADE7ACF-B119-440B-B363-B47D5925E665}"/>
              </a:ext>
            </a:extLst>
          </p:cNvPr>
          <p:cNvSpPr txBox="1"/>
          <p:nvPr/>
        </p:nvSpPr>
        <p:spPr>
          <a:xfrm>
            <a:off x="7154078" y="3245500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D74318B2-E590-4087-ACAD-4CBB5E429E05}"/>
              </a:ext>
            </a:extLst>
          </p:cNvPr>
          <p:cNvSpPr txBox="1"/>
          <p:nvPr/>
        </p:nvSpPr>
        <p:spPr>
          <a:xfrm>
            <a:off x="6336198" y="323705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DEB77D3-3E2B-4373-B1D9-005E816DEDEB}"/>
              </a:ext>
            </a:extLst>
          </p:cNvPr>
          <p:cNvSpPr txBox="1"/>
          <p:nvPr/>
        </p:nvSpPr>
        <p:spPr>
          <a:xfrm>
            <a:off x="6126384" y="5020223"/>
            <a:ext cx="2266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顶点遍历顺序：</a:t>
            </a:r>
            <a:r>
              <a:rPr lang="en-US" altLang="zh-CN" sz="1400" b="1" dirty="0"/>
              <a:t>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1</a:t>
            </a:r>
            <a:r>
              <a:rPr lang="en-US" altLang="zh-CN" sz="1400" b="1" dirty="0">
                <a:solidFill>
                  <a:srgbClr val="000AFF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2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3</a:t>
            </a:r>
            <a:r>
              <a:rPr lang="en-US" altLang="zh-CN" sz="1400" b="1" dirty="0">
                <a:solidFill>
                  <a:srgbClr val="000AFF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4</a:t>
            </a:r>
            <a:endParaRPr lang="zh-CN" altLang="en-US" sz="1400" dirty="0">
              <a:solidFill>
                <a:srgbClr val="000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49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2E1581-AF35-441B-BEEC-897AFA0B54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57633" y="1434037"/>
          <a:ext cx="1964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706909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3FF9DB65-3476-405C-8F26-3CCC96FC3A53}"/>
              </a:ext>
            </a:extLst>
          </p:cNvPr>
          <p:cNvSpPr/>
          <p:nvPr/>
        </p:nvSpPr>
        <p:spPr>
          <a:xfrm>
            <a:off x="6071612" y="1440000"/>
            <a:ext cx="1008000" cy="6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5829A28-C7B2-4591-AAC9-9F2114FCB338}"/>
              </a:ext>
            </a:extLst>
          </p:cNvPr>
          <p:cNvSpPr/>
          <p:nvPr/>
        </p:nvSpPr>
        <p:spPr>
          <a:xfrm>
            <a:off x="2193982" y="1454015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6BA16F0-F93D-4B29-968B-87D257B87FF5}"/>
              </a:ext>
            </a:extLst>
          </p:cNvPr>
          <p:cNvSpPr/>
          <p:nvPr/>
        </p:nvSpPr>
        <p:spPr>
          <a:xfrm>
            <a:off x="2193982" y="1667636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8B6EB31-78FD-4D84-BE79-6FFD2C4593BC}"/>
              </a:ext>
            </a:extLst>
          </p:cNvPr>
          <p:cNvSpPr/>
          <p:nvPr/>
        </p:nvSpPr>
        <p:spPr>
          <a:xfrm>
            <a:off x="2193982" y="188125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33EA946-69C5-4BC5-B3F6-9EED2A798782}"/>
              </a:ext>
            </a:extLst>
          </p:cNvPr>
          <p:cNvSpPr/>
          <p:nvPr/>
        </p:nvSpPr>
        <p:spPr>
          <a:xfrm>
            <a:off x="8691062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471C599B-0E8F-49B1-A414-148D0BA9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063" y="3817833"/>
            <a:ext cx="1008000" cy="1510168"/>
          </a:xfrm>
          <a:prstGeom prst="rect">
            <a:avLst/>
          </a:prstGeom>
        </p:spPr>
      </p:pic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C1979321-CF27-45FA-9451-D38A1E6D0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386661"/>
              </p:ext>
            </p:extLst>
          </p:nvPr>
        </p:nvGraphicFramePr>
        <p:xfrm>
          <a:off x="12868235" y="934286"/>
          <a:ext cx="1440000" cy="1440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2044185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224464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92964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088583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156594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72867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3672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9327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28686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648002"/>
                  </a:ext>
                </a:extLst>
              </a:tr>
            </a:tbl>
          </a:graphicData>
        </a:graphic>
      </p:graphicFrame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B819529-41BF-4737-A121-0A6307F5F364}"/>
              </a:ext>
            </a:extLst>
          </p:cNvPr>
          <p:cNvSpPr/>
          <p:nvPr/>
        </p:nvSpPr>
        <p:spPr>
          <a:xfrm>
            <a:off x="2160000" y="396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89B63C3-11EF-478B-87DC-AF63FC5AE5E0}"/>
              </a:ext>
            </a:extLst>
          </p:cNvPr>
          <p:cNvSpPr/>
          <p:nvPr/>
        </p:nvSpPr>
        <p:spPr>
          <a:xfrm>
            <a:off x="5208612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C263F5D-0001-4990-A8CD-E8B9A04FE32C}"/>
              </a:ext>
            </a:extLst>
          </p:cNvPr>
          <p:cNvSpPr/>
          <p:nvPr/>
        </p:nvSpPr>
        <p:spPr>
          <a:xfrm>
            <a:off x="6949837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9245450D-083B-4F4A-8BA9-94FFCF4E86ED}"/>
              </a:ext>
            </a:extLst>
          </p:cNvPr>
          <p:cNvSpPr/>
          <p:nvPr/>
        </p:nvSpPr>
        <p:spPr>
          <a:xfrm>
            <a:off x="3467387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9B3782D-7C97-42E5-BF23-1BB41311B0D5}"/>
              </a:ext>
            </a:extLst>
          </p:cNvPr>
          <p:cNvSpPr/>
          <p:nvPr/>
        </p:nvSpPr>
        <p:spPr>
          <a:xfrm>
            <a:off x="6073488" y="396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7476D18A-0517-4BDF-88AB-117ABC158E8F}"/>
              </a:ext>
            </a:extLst>
          </p:cNvPr>
          <p:cNvSpPr/>
          <p:nvPr/>
        </p:nvSpPr>
        <p:spPr>
          <a:xfrm>
            <a:off x="3463836" y="396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FB639513-E8D0-4B8F-82BC-702B03774535}"/>
              </a:ext>
            </a:extLst>
          </p:cNvPr>
          <p:cNvSpPr/>
          <p:nvPr/>
        </p:nvSpPr>
        <p:spPr>
          <a:xfrm>
            <a:off x="4767672" y="396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06659FB-190C-46B6-AC73-A910497EC0CB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>
            <a:off x="6575612" y="2088000"/>
            <a:ext cx="2619450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512DD63-9D6B-49B9-8C98-EFB440E239A1}"/>
              </a:ext>
            </a:extLst>
          </p:cNvPr>
          <p:cNvCxnSpPr>
            <a:cxnSpLocks/>
            <a:stCxn id="3" idx="2"/>
            <a:endCxn id="61" idx="0"/>
          </p:cNvCxnSpPr>
          <p:nvPr/>
        </p:nvCxnSpPr>
        <p:spPr>
          <a:xfrm flipH="1">
            <a:off x="3971387" y="2088000"/>
            <a:ext cx="2604225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222C424-7275-4F71-9D6F-E7FA5CB03ACA}"/>
              </a:ext>
            </a:extLst>
          </p:cNvPr>
          <p:cNvSpPr txBox="1"/>
          <p:nvPr/>
        </p:nvSpPr>
        <p:spPr>
          <a:xfrm>
            <a:off x="4986469" y="2254823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F9275932-7988-484C-AC33-265F78BE4F7A}"/>
              </a:ext>
            </a:extLst>
          </p:cNvPr>
          <p:cNvSpPr txBox="1"/>
          <p:nvPr/>
        </p:nvSpPr>
        <p:spPr>
          <a:xfrm>
            <a:off x="5901516" y="22420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 (v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585CB20-3CB0-49BD-8EB4-710023429432}"/>
              </a:ext>
            </a:extLst>
          </p:cNvPr>
          <p:cNvSpPr txBox="1"/>
          <p:nvPr/>
        </p:nvSpPr>
        <p:spPr>
          <a:xfrm>
            <a:off x="6764652" y="22420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6241DC1-901F-4A2D-B3ED-A0C7ADE0E00B}"/>
              </a:ext>
            </a:extLst>
          </p:cNvPr>
          <p:cNvSpPr txBox="1"/>
          <p:nvPr/>
        </p:nvSpPr>
        <p:spPr>
          <a:xfrm>
            <a:off x="7872332" y="2248974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endParaRPr lang="zh-CN" altLang="en-US" sz="1200" b="1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DEB77D3-3E2B-4373-B1D9-005E816DEDEB}"/>
              </a:ext>
            </a:extLst>
          </p:cNvPr>
          <p:cNvSpPr txBox="1"/>
          <p:nvPr/>
        </p:nvSpPr>
        <p:spPr>
          <a:xfrm>
            <a:off x="6126384" y="5020223"/>
            <a:ext cx="2266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顶点遍历顺序：</a:t>
            </a:r>
            <a:r>
              <a:rPr lang="en-US" altLang="zh-CN" sz="1400" b="1" dirty="0"/>
              <a:t>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2</a:t>
            </a:r>
            <a:r>
              <a:rPr lang="en-US" altLang="zh-CN" sz="1400" b="1" dirty="0">
                <a:solidFill>
                  <a:srgbClr val="000AFF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3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4</a:t>
            </a:r>
            <a:r>
              <a:rPr lang="en-US" altLang="zh-CN" sz="1400" b="1" dirty="0">
                <a:solidFill>
                  <a:srgbClr val="000AFF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1</a:t>
            </a:r>
            <a:endParaRPr lang="zh-CN" altLang="en-US" sz="1400" dirty="0">
              <a:solidFill>
                <a:srgbClr val="000AFF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6EB6FA6-6310-4D1F-984C-0222C82F1090}"/>
              </a:ext>
            </a:extLst>
          </p:cNvPr>
          <p:cNvCxnSpPr>
            <a:cxnSpLocks/>
            <a:stCxn id="61" idx="2"/>
            <a:endCxn id="57" idx="0"/>
          </p:cNvCxnSpPr>
          <p:nvPr/>
        </p:nvCxnSpPr>
        <p:spPr>
          <a:xfrm flipH="1">
            <a:off x="2664000" y="3348000"/>
            <a:ext cx="1307387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13DFDC9-8A10-4DD2-8F80-CFD9B641EDB3}"/>
              </a:ext>
            </a:extLst>
          </p:cNvPr>
          <p:cNvCxnSpPr>
            <a:cxnSpLocks/>
            <a:stCxn id="61" idx="2"/>
            <a:endCxn id="65" idx="0"/>
          </p:cNvCxnSpPr>
          <p:nvPr/>
        </p:nvCxnSpPr>
        <p:spPr>
          <a:xfrm flipH="1">
            <a:off x="3967836" y="3348000"/>
            <a:ext cx="3551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A0ED345-6A7D-4B31-A5CD-91ED171085E7}"/>
              </a:ext>
            </a:extLst>
          </p:cNvPr>
          <p:cNvCxnSpPr>
            <a:cxnSpLocks/>
            <a:stCxn id="61" idx="2"/>
            <a:endCxn id="67" idx="0"/>
          </p:cNvCxnSpPr>
          <p:nvPr/>
        </p:nvCxnSpPr>
        <p:spPr>
          <a:xfrm>
            <a:off x="3971387" y="3348000"/>
            <a:ext cx="1300285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0870F12-4514-400E-85C4-EDCCA225A3FB}"/>
              </a:ext>
            </a:extLst>
          </p:cNvPr>
          <p:cNvCxnSpPr>
            <a:cxnSpLocks/>
            <a:stCxn id="58" idx="2"/>
            <a:endCxn id="64" idx="0"/>
          </p:cNvCxnSpPr>
          <p:nvPr/>
        </p:nvCxnSpPr>
        <p:spPr>
          <a:xfrm>
            <a:off x="5712612" y="3348000"/>
            <a:ext cx="864876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7A8E2B4-80F9-411A-8FAF-2D9FC89C629D}"/>
              </a:ext>
            </a:extLst>
          </p:cNvPr>
          <p:cNvCxnSpPr>
            <a:cxnSpLocks/>
            <a:stCxn id="3" idx="2"/>
            <a:endCxn id="58" idx="0"/>
          </p:cNvCxnSpPr>
          <p:nvPr/>
        </p:nvCxnSpPr>
        <p:spPr>
          <a:xfrm flipH="1">
            <a:off x="5712612" y="2088000"/>
            <a:ext cx="863000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87115B3-5102-489E-81FF-50FEA7E91190}"/>
              </a:ext>
            </a:extLst>
          </p:cNvPr>
          <p:cNvCxnSpPr>
            <a:cxnSpLocks/>
            <a:stCxn id="3" idx="2"/>
            <a:endCxn id="59" idx="0"/>
          </p:cNvCxnSpPr>
          <p:nvPr/>
        </p:nvCxnSpPr>
        <p:spPr>
          <a:xfrm>
            <a:off x="6575612" y="2088000"/>
            <a:ext cx="878225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EDCF06B2-BC52-442B-BEAF-78155BE915BF}"/>
              </a:ext>
            </a:extLst>
          </p:cNvPr>
          <p:cNvSpPr txBox="1"/>
          <p:nvPr/>
        </p:nvSpPr>
        <p:spPr>
          <a:xfrm>
            <a:off x="3652876" y="3493150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3C45B19-5DBB-4EB4-8E70-CBEDA19720F1}"/>
              </a:ext>
            </a:extLst>
          </p:cNvPr>
          <p:cNvSpPr txBox="1"/>
          <p:nvPr/>
        </p:nvSpPr>
        <p:spPr>
          <a:xfrm>
            <a:off x="4512967" y="349314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endParaRPr lang="zh-CN" altLang="en-US" sz="1200" b="1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2ABC644D-239A-43F6-B131-551A4C92872B}"/>
              </a:ext>
            </a:extLst>
          </p:cNvPr>
          <p:cNvSpPr txBox="1"/>
          <p:nvPr/>
        </p:nvSpPr>
        <p:spPr>
          <a:xfrm>
            <a:off x="2896975" y="3499535"/>
            <a:ext cx="759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 (v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1204E44-0147-46D7-9A23-52362F300709}"/>
              </a:ext>
            </a:extLst>
          </p:cNvPr>
          <p:cNvSpPr txBox="1"/>
          <p:nvPr/>
        </p:nvSpPr>
        <p:spPr>
          <a:xfrm>
            <a:off x="5945692" y="3486951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09427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2E1581-AF35-441B-BEEC-897AFA0B54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57633" y="1434037"/>
          <a:ext cx="1964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706909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3FF9DB65-3476-405C-8F26-3CCC96FC3A53}"/>
              </a:ext>
            </a:extLst>
          </p:cNvPr>
          <p:cNvSpPr/>
          <p:nvPr/>
        </p:nvSpPr>
        <p:spPr>
          <a:xfrm>
            <a:off x="6071612" y="1440000"/>
            <a:ext cx="1008000" cy="6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5829A28-C7B2-4591-AAC9-9F2114FCB338}"/>
              </a:ext>
            </a:extLst>
          </p:cNvPr>
          <p:cNvSpPr/>
          <p:nvPr/>
        </p:nvSpPr>
        <p:spPr>
          <a:xfrm>
            <a:off x="2193982" y="1454015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6BA16F0-F93D-4B29-968B-87D257B87FF5}"/>
              </a:ext>
            </a:extLst>
          </p:cNvPr>
          <p:cNvSpPr/>
          <p:nvPr/>
        </p:nvSpPr>
        <p:spPr>
          <a:xfrm>
            <a:off x="2193982" y="1667636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8B6EB31-78FD-4D84-BE79-6FFD2C4593BC}"/>
              </a:ext>
            </a:extLst>
          </p:cNvPr>
          <p:cNvSpPr/>
          <p:nvPr/>
        </p:nvSpPr>
        <p:spPr>
          <a:xfrm>
            <a:off x="2193982" y="188125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33EA946-69C5-4BC5-B3F6-9EED2A798782}"/>
              </a:ext>
            </a:extLst>
          </p:cNvPr>
          <p:cNvSpPr/>
          <p:nvPr/>
        </p:nvSpPr>
        <p:spPr>
          <a:xfrm>
            <a:off x="6946286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471C599B-0E8F-49B1-A414-148D0BA9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063" y="3817833"/>
            <a:ext cx="1008000" cy="1510168"/>
          </a:xfrm>
          <a:prstGeom prst="rect">
            <a:avLst/>
          </a:prstGeom>
        </p:spPr>
      </p:pic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C1979321-CF27-45FA-9451-D38A1E6D064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68235" y="934286"/>
          <a:ext cx="1440000" cy="1440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2044185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224464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92964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088583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156594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72867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3672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9327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28686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648002"/>
                  </a:ext>
                </a:extLst>
              </a:tr>
            </a:tbl>
          </a:graphicData>
        </a:graphic>
      </p:graphicFrame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B819529-41BF-4737-A121-0A6307F5F364}"/>
              </a:ext>
            </a:extLst>
          </p:cNvPr>
          <p:cNvSpPr/>
          <p:nvPr/>
        </p:nvSpPr>
        <p:spPr>
          <a:xfrm>
            <a:off x="2597389" y="396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89B63C3-11EF-478B-87DC-AF63FC5AE5E0}"/>
              </a:ext>
            </a:extLst>
          </p:cNvPr>
          <p:cNvSpPr/>
          <p:nvPr/>
        </p:nvSpPr>
        <p:spPr>
          <a:xfrm>
            <a:off x="3463836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C263F5D-0001-4990-A8CD-E8B9A04FE32C}"/>
              </a:ext>
            </a:extLst>
          </p:cNvPr>
          <p:cNvSpPr/>
          <p:nvPr/>
        </p:nvSpPr>
        <p:spPr>
          <a:xfrm>
            <a:off x="5205061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9245450D-083B-4F4A-8BA9-94FFCF4E86ED}"/>
              </a:ext>
            </a:extLst>
          </p:cNvPr>
          <p:cNvSpPr/>
          <p:nvPr/>
        </p:nvSpPr>
        <p:spPr>
          <a:xfrm>
            <a:off x="8687511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9B3782D-7C97-42E5-BF23-1BB41311B0D5}"/>
              </a:ext>
            </a:extLst>
          </p:cNvPr>
          <p:cNvSpPr/>
          <p:nvPr/>
        </p:nvSpPr>
        <p:spPr>
          <a:xfrm>
            <a:off x="5205061" y="396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7476D18A-0517-4BDF-88AB-117ABC158E8F}"/>
              </a:ext>
            </a:extLst>
          </p:cNvPr>
          <p:cNvSpPr/>
          <p:nvPr/>
        </p:nvSpPr>
        <p:spPr>
          <a:xfrm>
            <a:off x="3901225" y="396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FB639513-E8D0-4B8F-82BC-702B03774535}"/>
              </a:ext>
            </a:extLst>
          </p:cNvPr>
          <p:cNvSpPr/>
          <p:nvPr/>
        </p:nvSpPr>
        <p:spPr>
          <a:xfrm>
            <a:off x="6946286" y="396425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06659FB-190C-46B6-AC73-A910497EC0CB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>
            <a:off x="6575612" y="2088000"/>
            <a:ext cx="874674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512DD63-9D6B-49B9-8C98-EFB440E239A1}"/>
              </a:ext>
            </a:extLst>
          </p:cNvPr>
          <p:cNvCxnSpPr>
            <a:cxnSpLocks/>
            <a:stCxn id="3" idx="2"/>
            <a:endCxn id="61" idx="0"/>
          </p:cNvCxnSpPr>
          <p:nvPr/>
        </p:nvCxnSpPr>
        <p:spPr>
          <a:xfrm>
            <a:off x="6575612" y="2088000"/>
            <a:ext cx="2615899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222C424-7275-4F71-9D6F-E7FA5CB03ACA}"/>
              </a:ext>
            </a:extLst>
          </p:cNvPr>
          <p:cNvSpPr txBox="1"/>
          <p:nvPr/>
        </p:nvSpPr>
        <p:spPr>
          <a:xfrm>
            <a:off x="7812837" y="2247523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F9275932-7988-484C-AC33-265F78BE4F7A}"/>
              </a:ext>
            </a:extLst>
          </p:cNvPr>
          <p:cNvSpPr txBox="1"/>
          <p:nvPr/>
        </p:nvSpPr>
        <p:spPr>
          <a:xfrm>
            <a:off x="4802966" y="22420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 (v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585CB20-3CB0-49BD-8EB4-710023429432}"/>
              </a:ext>
            </a:extLst>
          </p:cNvPr>
          <p:cNvSpPr txBox="1"/>
          <p:nvPr/>
        </p:nvSpPr>
        <p:spPr>
          <a:xfrm>
            <a:off x="5814914" y="22420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6241DC1-901F-4A2D-B3ED-A0C7ADE0E00B}"/>
              </a:ext>
            </a:extLst>
          </p:cNvPr>
          <p:cNvSpPr txBox="1"/>
          <p:nvPr/>
        </p:nvSpPr>
        <p:spPr>
          <a:xfrm>
            <a:off x="6912189" y="2247523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endParaRPr lang="zh-CN" altLang="en-US" sz="1200" b="1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DEB77D3-3E2B-4373-B1D9-005E816DEDEB}"/>
              </a:ext>
            </a:extLst>
          </p:cNvPr>
          <p:cNvSpPr txBox="1"/>
          <p:nvPr/>
        </p:nvSpPr>
        <p:spPr>
          <a:xfrm>
            <a:off x="6126384" y="5020223"/>
            <a:ext cx="2266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顶点遍历顺序：</a:t>
            </a:r>
            <a:r>
              <a:rPr lang="en-US" altLang="zh-CN" sz="1400" b="1" dirty="0"/>
              <a:t>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3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4</a:t>
            </a:r>
            <a:r>
              <a:rPr lang="en-US" altLang="zh-CN" sz="1400" b="1" dirty="0">
                <a:solidFill>
                  <a:srgbClr val="000AFF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1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2</a:t>
            </a:r>
            <a:r>
              <a:rPr lang="en-US" altLang="zh-CN" sz="1400" b="1" dirty="0">
                <a:solidFill>
                  <a:srgbClr val="000AFF"/>
                </a:solidFill>
              </a:rPr>
              <a:t> </a:t>
            </a:r>
            <a:endParaRPr lang="zh-CN" altLang="en-US" sz="1400" dirty="0">
              <a:solidFill>
                <a:srgbClr val="000AFF"/>
              </a:solidFill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7A8E2B4-80F9-411A-8FAF-2D9FC89C629D}"/>
              </a:ext>
            </a:extLst>
          </p:cNvPr>
          <p:cNvCxnSpPr>
            <a:cxnSpLocks/>
            <a:stCxn id="3" idx="2"/>
            <a:endCxn id="58" idx="0"/>
          </p:cNvCxnSpPr>
          <p:nvPr/>
        </p:nvCxnSpPr>
        <p:spPr>
          <a:xfrm flipH="1">
            <a:off x="3967836" y="2088000"/>
            <a:ext cx="2607776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87115B3-5102-489E-81FF-50FEA7E91190}"/>
              </a:ext>
            </a:extLst>
          </p:cNvPr>
          <p:cNvCxnSpPr>
            <a:cxnSpLocks/>
            <a:stCxn id="3" idx="2"/>
            <a:endCxn id="59" idx="0"/>
          </p:cNvCxnSpPr>
          <p:nvPr/>
        </p:nvCxnSpPr>
        <p:spPr>
          <a:xfrm flipH="1">
            <a:off x="5709061" y="2088000"/>
            <a:ext cx="866551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15FC574-BE84-4527-AEDB-DF33D608ADD6}"/>
              </a:ext>
            </a:extLst>
          </p:cNvPr>
          <p:cNvCxnSpPr>
            <a:cxnSpLocks/>
            <a:stCxn id="58" idx="2"/>
            <a:endCxn id="57" idx="0"/>
          </p:cNvCxnSpPr>
          <p:nvPr/>
        </p:nvCxnSpPr>
        <p:spPr>
          <a:xfrm flipH="1">
            <a:off x="3101389" y="3348000"/>
            <a:ext cx="866447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50850-E090-4901-B6E4-8DB3C45D4881}"/>
              </a:ext>
            </a:extLst>
          </p:cNvPr>
          <p:cNvCxnSpPr>
            <a:cxnSpLocks/>
            <a:stCxn id="58" idx="2"/>
            <a:endCxn id="65" idx="0"/>
          </p:cNvCxnSpPr>
          <p:nvPr/>
        </p:nvCxnSpPr>
        <p:spPr>
          <a:xfrm>
            <a:off x="3967836" y="3348000"/>
            <a:ext cx="437389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73AA2E-9A32-4528-BBD0-E58074EA7188}"/>
              </a:ext>
            </a:extLst>
          </p:cNvPr>
          <p:cNvCxnSpPr>
            <a:cxnSpLocks/>
            <a:stCxn id="59" idx="2"/>
            <a:endCxn id="64" idx="0"/>
          </p:cNvCxnSpPr>
          <p:nvPr/>
        </p:nvCxnSpPr>
        <p:spPr>
          <a:xfrm>
            <a:off x="5709061" y="3348000"/>
            <a:ext cx="0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E66BC8B-4C30-479A-82CF-E6246A05A282}"/>
              </a:ext>
            </a:extLst>
          </p:cNvPr>
          <p:cNvCxnSpPr>
            <a:cxnSpLocks/>
            <a:stCxn id="23" idx="2"/>
            <a:endCxn id="67" idx="0"/>
          </p:cNvCxnSpPr>
          <p:nvPr/>
        </p:nvCxnSpPr>
        <p:spPr>
          <a:xfrm>
            <a:off x="7450286" y="3348000"/>
            <a:ext cx="0" cy="61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BD44A0C8-695F-489B-89B7-2E7B315E194A}"/>
              </a:ext>
            </a:extLst>
          </p:cNvPr>
          <p:cNvSpPr txBox="1"/>
          <p:nvPr/>
        </p:nvSpPr>
        <p:spPr>
          <a:xfrm>
            <a:off x="3271305" y="35096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(v</a:t>
            </a:r>
            <a:r>
              <a:rPr lang="en-US" altLang="zh-CN" sz="1200" b="1" baseline="-25000" dirty="0"/>
              <a:t>2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A47D5DB-EB31-4BEE-A56F-03B8923BA8EB}"/>
              </a:ext>
            </a:extLst>
          </p:cNvPr>
          <p:cNvSpPr txBox="1"/>
          <p:nvPr/>
        </p:nvSpPr>
        <p:spPr>
          <a:xfrm>
            <a:off x="4052794" y="35096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DF5D632-EC55-48AA-9EAF-6E1452289BDA}"/>
              </a:ext>
            </a:extLst>
          </p:cNvPr>
          <p:cNvSpPr txBox="1"/>
          <p:nvPr/>
        </p:nvSpPr>
        <p:spPr>
          <a:xfrm>
            <a:off x="5579590" y="3508338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1CBF126-74CD-47CF-86C2-26D002056C55}"/>
              </a:ext>
            </a:extLst>
          </p:cNvPr>
          <p:cNvSpPr txBox="1"/>
          <p:nvPr/>
        </p:nvSpPr>
        <p:spPr>
          <a:xfrm>
            <a:off x="7324366" y="3515500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9759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77DEDF1-D7B1-4DF4-9AAA-1BB3236D7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510" y="-2377896"/>
            <a:ext cx="5238363" cy="2231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231CF5C-C301-4CC4-B45D-C26AC13B5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16" y="-2246519"/>
            <a:ext cx="3211286" cy="2020628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728205DF-2A4D-4140-88AD-80916B646907}"/>
              </a:ext>
            </a:extLst>
          </p:cNvPr>
          <p:cNvSpPr/>
          <p:nvPr/>
        </p:nvSpPr>
        <p:spPr>
          <a:xfrm>
            <a:off x="2283958" y="585455"/>
            <a:ext cx="8540807" cy="3592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第一章 绪论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405D97-531B-4CF0-8EAC-57B25C781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936" y="-1869841"/>
            <a:ext cx="2513239" cy="1651557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5AB231D-C4C6-483F-8E92-F4E308144AEF}"/>
              </a:ext>
            </a:extLst>
          </p:cNvPr>
          <p:cNvSpPr/>
          <p:nvPr/>
        </p:nvSpPr>
        <p:spPr>
          <a:xfrm>
            <a:off x="2283958" y="5969009"/>
            <a:ext cx="8540807" cy="3592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第六章 总结与展望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50DA158-8450-461D-AC5B-FABF4CBC48E7}"/>
              </a:ext>
            </a:extLst>
          </p:cNvPr>
          <p:cNvGrpSpPr/>
          <p:nvPr/>
        </p:nvGrpSpPr>
        <p:grpSpPr>
          <a:xfrm>
            <a:off x="2283959" y="3096642"/>
            <a:ext cx="8540806" cy="2664000"/>
            <a:chOff x="2283959" y="3199721"/>
            <a:chExt cx="8540806" cy="266400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C7B0F757-0DA2-43CF-8B34-A06087C9FD70}"/>
                </a:ext>
              </a:extLst>
            </p:cNvPr>
            <p:cNvSpPr/>
            <p:nvPr/>
          </p:nvSpPr>
          <p:spPr>
            <a:xfrm>
              <a:off x="2283959" y="3199721"/>
              <a:ext cx="2736000" cy="2664000"/>
            </a:xfrm>
            <a:prstGeom prst="roundRect">
              <a:avLst>
                <a:gd name="adj" fmla="val 857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第三章 激进的极大二分团枚举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剪枝方法</a:t>
              </a:r>
              <a:endPara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提出激进的集合枚举树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提出激进的顶点合并剪枝方法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形成</a:t>
              </a:r>
              <a:r>
                <a:rPr lang="en-US" altLang="zh-CN" sz="1600" b="1" dirty="0">
                  <a:solidFill>
                    <a:sysClr val="windowText" lastClr="000000"/>
                  </a:solidFill>
                </a:rPr>
                <a:t>AMBEA</a:t>
              </a:r>
              <a:r>
                <a:rPr lang="zh-CN" altLang="en-US" sz="1600" dirty="0">
                  <a:solidFill>
                    <a:sysClr val="windowText" lastClr="000000"/>
                  </a:solidFill>
                </a:rPr>
                <a:t>算法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11048FFD-3196-43F5-ADCB-7F41C1CFB6F4}"/>
                </a:ext>
              </a:extLst>
            </p:cNvPr>
            <p:cNvSpPr/>
            <p:nvPr/>
          </p:nvSpPr>
          <p:spPr>
            <a:xfrm>
              <a:off x="5186362" y="3199721"/>
              <a:ext cx="2736000" cy="2664000"/>
            </a:xfrm>
            <a:prstGeom prst="roundRect">
              <a:avLst>
                <a:gd name="adj" fmla="val 857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第四章 自适应的极大二分团枚举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数据结构</a:t>
              </a:r>
              <a:endPara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提出基于位图的子图计算模式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提出基于邻接表的横向计算模式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形成</a:t>
              </a:r>
              <a:r>
                <a:rPr lang="en-US" altLang="zh-CN" sz="1600" b="1" dirty="0" err="1">
                  <a:solidFill>
                    <a:sysClr val="windowText" lastClr="000000"/>
                  </a:solidFill>
                </a:rPr>
                <a:t>AdaptMBE</a:t>
              </a:r>
              <a:r>
                <a:rPr lang="zh-CN" altLang="en-US" sz="1600" dirty="0">
                  <a:solidFill>
                    <a:sysClr val="windowText" lastClr="000000"/>
                  </a:solidFill>
                </a:rPr>
                <a:t>算法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8A3B694-62C8-4699-9C24-B29B76446BCD}"/>
                </a:ext>
              </a:extLst>
            </p:cNvPr>
            <p:cNvSpPr/>
            <p:nvPr/>
          </p:nvSpPr>
          <p:spPr>
            <a:xfrm>
              <a:off x="8088765" y="3199721"/>
              <a:ext cx="2736000" cy="2664000"/>
            </a:xfrm>
            <a:prstGeom prst="roundRect">
              <a:avLst>
                <a:gd name="adj" fmla="val 8579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第五章 基于</a:t>
              </a:r>
              <a:r>
                <a:rPr lang="en-US" altLang="zh-CN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GPU</a:t>
              </a: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的极大二分团枚举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并行实现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提出基于节点重用的迭代计算流程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提出基于局部邻居数量感知的剪枝方法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提出负载感知的任务调度方法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形成</a:t>
              </a:r>
              <a:r>
                <a:rPr lang="en-US" altLang="zh-CN" sz="1600" b="1" dirty="0">
                  <a:solidFill>
                    <a:sysClr val="windowText" lastClr="000000"/>
                  </a:solidFill>
                </a:rPr>
                <a:t>GMBE</a:t>
              </a:r>
              <a:r>
                <a:rPr lang="zh-CN" altLang="en-US" sz="1600" dirty="0">
                  <a:solidFill>
                    <a:sysClr val="windowText" lastClr="000000"/>
                  </a:solidFill>
                </a:rPr>
                <a:t>算法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zh-CN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077A4E1-BA24-497E-9D58-AB659CA76A74}"/>
              </a:ext>
            </a:extLst>
          </p:cNvPr>
          <p:cNvGrpSpPr/>
          <p:nvPr/>
        </p:nvGrpSpPr>
        <p:grpSpPr>
          <a:xfrm>
            <a:off x="2283958" y="1153051"/>
            <a:ext cx="8540807" cy="1735224"/>
            <a:chOff x="2283958" y="1153074"/>
            <a:chExt cx="8540807" cy="1735224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80F4E76-C242-4EB6-BF37-93209E27AE4A}"/>
                </a:ext>
              </a:extLst>
            </p:cNvPr>
            <p:cNvSpPr/>
            <p:nvPr/>
          </p:nvSpPr>
          <p:spPr>
            <a:xfrm>
              <a:off x="2283958" y="1153074"/>
              <a:ext cx="8540807" cy="1735224"/>
            </a:xfrm>
            <a:prstGeom prst="roundRect">
              <a:avLst>
                <a:gd name="adj" fmla="val 8579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第二章 极大二分团枚举问题</a:t>
              </a:r>
              <a:endPara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极大二分团枚举问题定义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基于集合枚举树的极大二分团枚举方法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存在的问题与挑战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2FB1DDB0-DF8F-4997-BE76-06AF79695706}"/>
                </a:ext>
              </a:extLst>
            </p:cNvPr>
            <p:cNvSpPr/>
            <p:nvPr/>
          </p:nvSpPr>
          <p:spPr>
            <a:xfrm>
              <a:off x="2319959" y="2445715"/>
              <a:ext cx="2664000" cy="35922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</a:rPr>
                <a:t>搜索空间大，剪枝方法欠佳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58E0152-76BD-41E5-985A-7B72E3A2D337}"/>
                </a:ext>
              </a:extLst>
            </p:cNvPr>
            <p:cNvSpPr/>
            <p:nvPr/>
          </p:nvSpPr>
          <p:spPr>
            <a:xfrm>
              <a:off x="5222361" y="2449027"/>
              <a:ext cx="2664000" cy="35922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</a:rPr>
                <a:t>计算不规则，单一结构低效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D1057210-D616-477A-BB44-42E6486CD096}"/>
                </a:ext>
              </a:extLst>
            </p:cNvPr>
            <p:cNvSpPr/>
            <p:nvPr/>
          </p:nvSpPr>
          <p:spPr>
            <a:xfrm>
              <a:off x="8124763" y="2445714"/>
              <a:ext cx="2664000" cy="35922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</a:rPr>
                <a:t>负载不均匀，并行扩展性差</a:t>
              </a:r>
            </a:p>
          </p:txBody>
        </p:sp>
      </p:grpSp>
      <p:sp>
        <p:nvSpPr>
          <p:cNvPr id="18" name="箭头: 下 17">
            <a:extLst>
              <a:ext uri="{FF2B5EF4-FFF2-40B4-BE49-F238E27FC236}">
                <a16:creationId xmlns:a16="http://schemas.microsoft.com/office/drawing/2014/main" id="{554CDDE9-F1A3-40E0-B8F2-C2BF11F2CB76}"/>
              </a:ext>
            </a:extLst>
          </p:cNvPr>
          <p:cNvSpPr/>
          <p:nvPr/>
        </p:nvSpPr>
        <p:spPr>
          <a:xfrm>
            <a:off x="3540326" y="2804944"/>
            <a:ext cx="212834" cy="2916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29FA4640-7E7D-45FE-95A7-0A6DAF26BFBB}"/>
              </a:ext>
            </a:extLst>
          </p:cNvPr>
          <p:cNvSpPr/>
          <p:nvPr/>
        </p:nvSpPr>
        <p:spPr>
          <a:xfrm>
            <a:off x="6447944" y="2804942"/>
            <a:ext cx="212834" cy="28517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A54BE3CE-02F6-48B9-8CD1-BC83201801D6}"/>
              </a:ext>
            </a:extLst>
          </p:cNvPr>
          <p:cNvSpPr/>
          <p:nvPr/>
        </p:nvSpPr>
        <p:spPr>
          <a:xfrm>
            <a:off x="9350346" y="2804943"/>
            <a:ext cx="212834" cy="2916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12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50CC2B1-6FFF-4FC8-AD62-9052803B7D9F}"/>
              </a:ext>
            </a:extLst>
          </p:cNvPr>
          <p:cNvGrpSpPr/>
          <p:nvPr/>
        </p:nvGrpSpPr>
        <p:grpSpPr>
          <a:xfrm>
            <a:off x="3240000" y="1800010"/>
            <a:ext cx="1504478" cy="2541009"/>
            <a:chOff x="4951883" y="2626680"/>
            <a:chExt cx="1504478" cy="2541009"/>
          </a:xfrm>
          <a:noFill/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B9B0E13-E51D-4155-BFFA-F4C67F0AE00F}"/>
                </a:ext>
              </a:extLst>
            </p:cNvPr>
            <p:cNvGrpSpPr/>
            <p:nvPr/>
          </p:nvGrpSpPr>
          <p:grpSpPr>
            <a:xfrm>
              <a:off x="4951883" y="262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AD91A30-75A9-413B-BBD0-57FA1B157745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1</a:t>
                </a:r>
                <a:endParaRPr lang="zh-CN" altLang="en-US" b="1" dirty="0"/>
              </a:p>
            </p:txBody>
          </p:sp>
          <p:sp>
            <p:nvSpPr>
              <p:cNvPr id="41" name="流程图: 接点 40">
                <a:extLst>
                  <a:ext uri="{FF2B5EF4-FFF2-40B4-BE49-F238E27FC236}">
                    <a16:creationId xmlns:a16="http://schemas.microsoft.com/office/drawing/2014/main" id="{1234F6AC-971E-441E-A255-736086E4C21E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101C255-C9E5-4AE4-9052-228FA22FA2A2}"/>
                </a:ext>
              </a:extLst>
            </p:cNvPr>
            <p:cNvGrpSpPr/>
            <p:nvPr/>
          </p:nvGrpSpPr>
          <p:grpSpPr>
            <a:xfrm>
              <a:off x="4951883" y="316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CD23A23-05AE-434B-89F1-A0E318C880A2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2</a:t>
                </a:r>
                <a:endParaRPr lang="zh-CN" altLang="en-US" b="1" dirty="0"/>
              </a:p>
            </p:txBody>
          </p:sp>
          <p:sp>
            <p:nvSpPr>
              <p:cNvPr id="39" name="流程图: 接点 38">
                <a:extLst>
                  <a:ext uri="{FF2B5EF4-FFF2-40B4-BE49-F238E27FC236}">
                    <a16:creationId xmlns:a16="http://schemas.microsoft.com/office/drawing/2014/main" id="{5216947A-D45A-420F-8B1D-17B355C63047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2019733-B488-4C27-9A82-3153B6B4C2AE}"/>
                </a:ext>
              </a:extLst>
            </p:cNvPr>
            <p:cNvGrpSpPr/>
            <p:nvPr/>
          </p:nvGrpSpPr>
          <p:grpSpPr>
            <a:xfrm>
              <a:off x="4951883" y="370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4E3BF51-589D-4CF2-83AC-03209D895FBF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3</a:t>
                </a:r>
                <a:endParaRPr lang="zh-CN" altLang="en-US" b="1" dirty="0"/>
              </a:p>
            </p:txBody>
          </p:sp>
          <p:sp>
            <p:nvSpPr>
              <p:cNvPr id="37" name="流程图: 接点 36">
                <a:extLst>
                  <a:ext uri="{FF2B5EF4-FFF2-40B4-BE49-F238E27FC236}">
                    <a16:creationId xmlns:a16="http://schemas.microsoft.com/office/drawing/2014/main" id="{ECC01208-D944-45F0-B929-281EE1795FFA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DA83CAC-D98A-403D-A730-ABF8B3E99E06}"/>
                </a:ext>
              </a:extLst>
            </p:cNvPr>
            <p:cNvGrpSpPr/>
            <p:nvPr/>
          </p:nvGrpSpPr>
          <p:grpSpPr>
            <a:xfrm>
              <a:off x="4951883" y="424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5A99D01-7DC7-4D72-A9D4-22262ACBD6CE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4</a:t>
                </a:r>
                <a:endParaRPr lang="zh-CN" altLang="en-US" b="1" dirty="0"/>
              </a:p>
            </p:txBody>
          </p:sp>
          <p:sp>
            <p:nvSpPr>
              <p:cNvPr id="35" name="流程图: 接点 34">
                <a:extLst>
                  <a:ext uri="{FF2B5EF4-FFF2-40B4-BE49-F238E27FC236}">
                    <a16:creationId xmlns:a16="http://schemas.microsoft.com/office/drawing/2014/main" id="{1A1B9313-0B3D-461E-A5A4-4280E5123CDC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757046C-2993-4EE9-917C-B2B3677A392F}"/>
                </a:ext>
              </a:extLst>
            </p:cNvPr>
            <p:cNvGrpSpPr/>
            <p:nvPr/>
          </p:nvGrpSpPr>
          <p:grpSpPr>
            <a:xfrm>
              <a:off x="4951883" y="478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5522D7B-4DB4-45FB-80C3-FBC25F4E4CE3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5</a:t>
                </a:r>
                <a:endParaRPr lang="zh-CN" altLang="en-US" b="1" dirty="0"/>
              </a:p>
            </p:txBody>
          </p:sp>
          <p:sp>
            <p:nvSpPr>
              <p:cNvPr id="33" name="流程图: 接点 32">
                <a:extLst>
                  <a:ext uri="{FF2B5EF4-FFF2-40B4-BE49-F238E27FC236}">
                    <a16:creationId xmlns:a16="http://schemas.microsoft.com/office/drawing/2014/main" id="{15147073-7181-4917-BAA5-07BCD2065B85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099352-A300-4D93-AE6E-4F7C682C6C89}"/>
                </a:ext>
              </a:extLst>
            </p:cNvPr>
            <p:cNvGrpSpPr/>
            <p:nvPr/>
          </p:nvGrpSpPr>
          <p:grpSpPr>
            <a:xfrm>
              <a:off x="6015351" y="289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88F7328-48C1-488F-AA8A-E08A4C62A74C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1</a:t>
                </a:r>
                <a:endParaRPr lang="zh-CN" altLang="en-US" b="1" dirty="0"/>
              </a:p>
            </p:txBody>
          </p:sp>
          <p:sp>
            <p:nvSpPr>
              <p:cNvPr id="31" name="流程图: 接点 30">
                <a:extLst>
                  <a:ext uri="{FF2B5EF4-FFF2-40B4-BE49-F238E27FC236}">
                    <a16:creationId xmlns:a16="http://schemas.microsoft.com/office/drawing/2014/main" id="{BF1E5AA4-DA5B-46AD-963C-A127270A8BD3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5AAC8BF-2524-4B0B-B4EF-CD7551AF7621}"/>
                </a:ext>
              </a:extLst>
            </p:cNvPr>
            <p:cNvGrpSpPr/>
            <p:nvPr/>
          </p:nvGrpSpPr>
          <p:grpSpPr>
            <a:xfrm>
              <a:off x="6015351" y="343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E0971E7-DF67-4466-9D26-28A6DAD37542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2</a:t>
                </a:r>
                <a:endParaRPr lang="zh-CN" altLang="en-US" b="1" dirty="0"/>
              </a:p>
            </p:txBody>
          </p:sp>
          <p:sp>
            <p:nvSpPr>
              <p:cNvPr id="29" name="流程图: 接点 28">
                <a:extLst>
                  <a:ext uri="{FF2B5EF4-FFF2-40B4-BE49-F238E27FC236}">
                    <a16:creationId xmlns:a16="http://schemas.microsoft.com/office/drawing/2014/main" id="{E70E71D5-31FD-4BE4-B133-0E4709CFCD40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B4E944D-D671-4DD9-BCAE-ACE6E9C9808D}"/>
                </a:ext>
              </a:extLst>
            </p:cNvPr>
            <p:cNvGrpSpPr/>
            <p:nvPr/>
          </p:nvGrpSpPr>
          <p:grpSpPr>
            <a:xfrm>
              <a:off x="6015351" y="397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AA300CA-E942-4225-9878-DC18D75D204C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3</a:t>
                </a:r>
                <a:endParaRPr lang="zh-CN" altLang="en-US" b="1" dirty="0"/>
              </a:p>
            </p:txBody>
          </p:sp>
          <p:sp>
            <p:nvSpPr>
              <p:cNvPr id="27" name="流程图: 接点 26">
                <a:extLst>
                  <a:ext uri="{FF2B5EF4-FFF2-40B4-BE49-F238E27FC236}">
                    <a16:creationId xmlns:a16="http://schemas.microsoft.com/office/drawing/2014/main" id="{2193567F-B484-415D-B6F5-13A76D9A2954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D75421E-CC4F-48AA-A02D-31CEC7F5F44D}"/>
                </a:ext>
              </a:extLst>
            </p:cNvPr>
            <p:cNvGrpSpPr/>
            <p:nvPr/>
          </p:nvGrpSpPr>
          <p:grpSpPr>
            <a:xfrm>
              <a:off x="6015351" y="451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EC4926B-6EE0-4839-BD8A-BDC069E3267B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4</a:t>
                </a:r>
                <a:endParaRPr lang="zh-CN" altLang="en-US" b="1" dirty="0"/>
              </a:p>
            </p:txBody>
          </p:sp>
          <p:sp>
            <p:nvSpPr>
              <p:cNvPr id="25" name="流程图: 接点 24">
                <a:extLst>
                  <a:ext uri="{FF2B5EF4-FFF2-40B4-BE49-F238E27FC236}">
                    <a16:creationId xmlns:a16="http://schemas.microsoft.com/office/drawing/2014/main" id="{40CF9C34-AF38-4707-8E28-33A6B5244FD5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F1D8AB6-20D6-438F-8500-99660BC005EE}"/>
                </a:ext>
              </a:extLst>
            </p:cNvPr>
            <p:cNvCxnSpPr>
              <a:stCxn id="41" idx="2"/>
              <a:endCxn id="31" idx="6"/>
            </p:cNvCxnSpPr>
            <p:nvPr/>
          </p:nvCxnSpPr>
          <p:spPr>
            <a:xfrm>
              <a:off x="5310299" y="283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8AC8805-C448-4DFA-BA59-C2E395BA63DD}"/>
                </a:ext>
              </a:extLst>
            </p:cNvPr>
            <p:cNvCxnSpPr>
              <a:cxnSpLocks/>
              <a:stCxn id="41" idx="2"/>
              <a:endCxn id="29" idx="6"/>
            </p:cNvCxnSpPr>
            <p:nvPr/>
          </p:nvCxnSpPr>
          <p:spPr>
            <a:xfrm>
              <a:off x="5310299" y="283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78ACF9D-67F5-4045-8B98-D45463C8485D}"/>
                </a:ext>
              </a:extLst>
            </p:cNvPr>
            <p:cNvCxnSpPr>
              <a:cxnSpLocks/>
              <a:stCxn id="41" idx="2"/>
              <a:endCxn id="27" idx="6"/>
            </p:cNvCxnSpPr>
            <p:nvPr/>
          </p:nvCxnSpPr>
          <p:spPr>
            <a:xfrm>
              <a:off x="5310299" y="2836928"/>
              <a:ext cx="721954" cy="135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EA3397F-DC62-43E3-A84D-1FEA3C3AE2D0}"/>
                </a:ext>
              </a:extLst>
            </p:cNvPr>
            <p:cNvCxnSpPr>
              <a:cxnSpLocks/>
              <a:stCxn id="39" idx="2"/>
              <a:endCxn id="31" idx="6"/>
            </p:cNvCxnSpPr>
            <p:nvPr/>
          </p:nvCxnSpPr>
          <p:spPr>
            <a:xfrm flipV="1">
              <a:off x="5310299" y="310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BDD1F74-C131-4C3B-8280-C470C1A80373}"/>
                </a:ext>
              </a:extLst>
            </p:cNvPr>
            <p:cNvCxnSpPr>
              <a:cxnSpLocks/>
              <a:stCxn id="39" idx="2"/>
              <a:endCxn id="29" idx="6"/>
            </p:cNvCxnSpPr>
            <p:nvPr/>
          </p:nvCxnSpPr>
          <p:spPr>
            <a:xfrm>
              <a:off x="5310299" y="337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E9D4F82-227C-4827-9D3F-FD90AA7AE031}"/>
                </a:ext>
              </a:extLst>
            </p:cNvPr>
            <p:cNvCxnSpPr>
              <a:cxnSpLocks/>
              <a:stCxn id="39" idx="2"/>
              <a:endCxn id="27" idx="6"/>
            </p:cNvCxnSpPr>
            <p:nvPr/>
          </p:nvCxnSpPr>
          <p:spPr>
            <a:xfrm>
              <a:off x="5310299" y="337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2830900-C817-4841-8D3D-8A7C51DBE50B}"/>
                </a:ext>
              </a:extLst>
            </p:cNvPr>
            <p:cNvCxnSpPr>
              <a:cxnSpLocks/>
              <a:stCxn id="39" idx="2"/>
              <a:endCxn id="25" idx="6"/>
            </p:cNvCxnSpPr>
            <p:nvPr/>
          </p:nvCxnSpPr>
          <p:spPr>
            <a:xfrm>
              <a:off x="5310299" y="3376928"/>
              <a:ext cx="721954" cy="135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6D2DF646-B7F9-4D3C-9A99-B5508519FD12}"/>
                </a:ext>
              </a:extLst>
            </p:cNvPr>
            <p:cNvCxnSpPr>
              <a:cxnSpLocks/>
              <a:stCxn id="37" idx="2"/>
              <a:endCxn id="29" idx="6"/>
            </p:cNvCxnSpPr>
            <p:nvPr/>
          </p:nvCxnSpPr>
          <p:spPr>
            <a:xfrm flipV="1">
              <a:off x="5310299" y="364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3A987C5-4DF2-4940-BCD6-BF6B1502993C}"/>
                </a:ext>
              </a:extLst>
            </p:cNvPr>
            <p:cNvCxnSpPr>
              <a:cxnSpLocks/>
              <a:stCxn id="33" idx="2"/>
              <a:endCxn id="25" idx="6"/>
            </p:cNvCxnSpPr>
            <p:nvPr/>
          </p:nvCxnSpPr>
          <p:spPr>
            <a:xfrm flipV="1">
              <a:off x="5310299" y="472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8B85E3B-BE6D-44D0-B6D2-4D13F5A233D7}"/>
                </a:ext>
              </a:extLst>
            </p:cNvPr>
            <p:cNvCxnSpPr>
              <a:cxnSpLocks/>
              <a:stCxn id="35" idx="2"/>
              <a:endCxn id="25" idx="6"/>
            </p:cNvCxnSpPr>
            <p:nvPr/>
          </p:nvCxnSpPr>
          <p:spPr>
            <a:xfrm>
              <a:off x="5310299" y="445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EEFE12D-9F9A-46B4-A7F7-81829A8430C0}"/>
                </a:ext>
              </a:extLst>
            </p:cNvPr>
            <p:cNvCxnSpPr>
              <a:cxnSpLocks/>
              <a:stCxn id="35" idx="2"/>
              <a:endCxn id="27" idx="6"/>
            </p:cNvCxnSpPr>
            <p:nvPr/>
          </p:nvCxnSpPr>
          <p:spPr>
            <a:xfrm flipV="1">
              <a:off x="5310299" y="418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028A792-F641-4348-9B97-6FFA597F15DA}"/>
                </a:ext>
              </a:extLst>
            </p:cNvPr>
            <p:cNvCxnSpPr>
              <a:cxnSpLocks/>
              <a:stCxn id="35" idx="2"/>
              <a:endCxn id="29" idx="6"/>
            </p:cNvCxnSpPr>
            <p:nvPr/>
          </p:nvCxnSpPr>
          <p:spPr>
            <a:xfrm flipV="1">
              <a:off x="5310299" y="364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73EBD181-B84C-4AFB-A3AA-DCC4E0718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850" y="1620245"/>
            <a:ext cx="900000" cy="1069413"/>
          </a:xfrm>
          <a:prstGeom prst="rect">
            <a:avLst/>
          </a:prstGeom>
          <a:noFill/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A2143B6B-077D-4B42-8238-5828BDF5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850" y="1620001"/>
            <a:ext cx="900000" cy="1219922"/>
          </a:xfrm>
          <a:prstGeom prst="rect">
            <a:avLst/>
          </a:prstGeom>
          <a:noFill/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DCA3035C-729B-4FED-A4F7-678A1698E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850" y="3240000"/>
            <a:ext cx="900000" cy="1069412"/>
          </a:xfrm>
          <a:prstGeom prst="rect">
            <a:avLst/>
          </a:prstGeom>
          <a:noFill/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E82AABA1-6EA8-4C60-A9A8-3A5C45BC6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850" y="3240000"/>
            <a:ext cx="900000" cy="1228236"/>
          </a:xfrm>
          <a:prstGeom prst="rect">
            <a:avLst/>
          </a:prstGeom>
          <a:noFill/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D939E98D-BA3B-4CFA-87F9-4DC5E454B1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9850" y="3240011"/>
            <a:ext cx="900000" cy="1224705"/>
          </a:xfrm>
          <a:prstGeom prst="rect">
            <a:avLst/>
          </a:prstGeom>
          <a:noFill/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A44F9A7B-445A-4713-BCA2-C34E381E9B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9850" y="1620000"/>
            <a:ext cx="900000" cy="1224706"/>
          </a:xfrm>
          <a:prstGeom prst="rect">
            <a:avLst/>
          </a:prstGeom>
          <a:noFill/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AE2514F0-18A3-4F84-8A3F-667819E188E2}"/>
              </a:ext>
            </a:extLst>
          </p:cNvPr>
          <p:cNvSpPr txBox="1"/>
          <p:nvPr/>
        </p:nvSpPr>
        <p:spPr>
          <a:xfrm>
            <a:off x="5375128" y="288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1</a:t>
            </a:r>
            <a:endParaRPr lang="zh-CN" altLang="en-US" sz="1200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B591DAA-7143-4AA8-86B1-25A70F74C3F1}"/>
              </a:ext>
            </a:extLst>
          </p:cNvPr>
          <p:cNvSpPr txBox="1"/>
          <p:nvPr/>
        </p:nvSpPr>
        <p:spPr>
          <a:xfrm>
            <a:off x="3402509" y="438909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二分图</a:t>
            </a:r>
            <a:r>
              <a:rPr lang="en-US" altLang="zh-CN" b="1" dirty="0"/>
              <a:t>G</a:t>
            </a:r>
            <a:r>
              <a:rPr lang="en-US" altLang="zh-CN" b="1" baseline="-25000" dirty="0"/>
              <a:t>0</a:t>
            </a:r>
            <a:endParaRPr lang="zh-CN" altLang="en-US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C66F2E4-05B7-41EE-ABC7-9B422DCE5A04}"/>
              </a:ext>
            </a:extLst>
          </p:cNvPr>
          <p:cNvSpPr txBox="1"/>
          <p:nvPr/>
        </p:nvSpPr>
        <p:spPr>
          <a:xfrm>
            <a:off x="6455128" y="288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2</a:t>
            </a:r>
            <a:endParaRPr lang="zh-CN" altLang="en-US" sz="1200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821B37C-9638-4CF9-9069-5FB6BBAFFF08}"/>
              </a:ext>
            </a:extLst>
          </p:cNvPr>
          <p:cNvSpPr txBox="1"/>
          <p:nvPr/>
        </p:nvSpPr>
        <p:spPr>
          <a:xfrm>
            <a:off x="7535128" y="288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3</a:t>
            </a:r>
            <a:endParaRPr lang="zh-CN" altLang="en-US" sz="120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A851DB2-F29D-402D-96D1-A593A372947A}"/>
              </a:ext>
            </a:extLst>
          </p:cNvPr>
          <p:cNvSpPr txBox="1"/>
          <p:nvPr/>
        </p:nvSpPr>
        <p:spPr>
          <a:xfrm>
            <a:off x="5375128" y="450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4</a:t>
            </a:r>
            <a:endParaRPr lang="zh-CN" altLang="en-US" sz="1200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C83E083-9C1A-46CE-B390-9962B574E426}"/>
              </a:ext>
            </a:extLst>
          </p:cNvPr>
          <p:cNvSpPr txBox="1"/>
          <p:nvPr/>
        </p:nvSpPr>
        <p:spPr>
          <a:xfrm>
            <a:off x="6449568" y="450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5</a:t>
            </a:r>
            <a:endParaRPr lang="zh-CN" altLang="en-US" sz="12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4E6B8BE-AC08-4578-ABD5-9BBDB6E78D07}"/>
              </a:ext>
            </a:extLst>
          </p:cNvPr>
          <p:cNvSpPr txBox="1"/>
          <p:nvPr/>
        </p:nvSpPr>
        <p:spPr>
          <a:xfrm>
            <a:off x="7535128" y="450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6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16821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论文配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95ED"/>
      </a:accent1>
      <a:accent2>
        <a:srgbClr val="F08080"/>
      </a:accent2>
      <a:accent3>
        <a:srgbClr val="D3D3D3"/>
      </a:accent3>
      <a:accent4>
        <a:srgbClr val="F5DEB3"/>
      </a:accent4>
      <a:accent5>
        <a:srgbClr val="ADD8E6"/>
      </a:accent5>
      <a:accent6>
        <a:srgbClr val="8FBC8F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31867</TotalTime>
  <Words>2708</Words>
  <Application>Microsoft Office PowerPoint</Application>
  <PresentationFormat>宽屏</PresentationFormat>
  <Paragraphs>1189</Paragraphs>
  <Slides>24</Slides>
  <Notes>0</Notes>
  <HiddenSlides>3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等线 Light</vt:lpstr>
      <vt:lpstr>黑体</vt:lpstr>
      <vt:lpstr>华光超粗黑_CNKI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Sunnyday</dc:creator>
  <cp:lastModifiedBy>Sunnyday</cp:lastModifiedBy>
  <cp:revision>91</cp:revision>
  <cp:lastPrinted>2024-02-29T07:07:12Z</cp:lastPrinted>
  <dcterms:created xsi:type="dcterms:W3CDTF">2023-06-28T09:54:19Z</dcterms:created>
  <dcterms:modified xsi:type="dcterms:W3CDTF">2024-02-29T07:57:31Z</dcterms:modified>
</cp:coreProperties>
</file>