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59" r:id="rId9"/>
    <p:sldId id="260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AFF"/>
    <a:srgbClr val="FFF2CC"/>
    <a:srgbClr val="DAE3F3"/>
    <a:srgbClr val="E2F0D9"/>
    <a:srgbClr val="0060B1"/>
    <a:srgbClr val="75459B"/>
    <a:srgbClr val="1F6533"/>
    <a:srgbClr val="FBE5D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AD63CADA-F771-4B10-9FCA-BD9BB86346BC}"/>
              </a:ext>
            </a:extLst>
          </p:cNvPr>
          <p:cNvSpPr/>
          <p:nvPr/>
        </p:nvSpPr>
        <p:spPr>
          <a:xfrm flipH="1">
            <a:off x="2398502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709079E3-DA45-416E-9809-B4F9965583C3}"/>
              </a:ext>
            </a:extLst>
          </p:cNvPr>
          <p:cNvSpPr/>
          <p:nvPr/>
        </p:nvSpPr>
        <p:spPr>
          <a:xfrm flipH="1">
            <a:off x="2398502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B68DA-51D6-4533-B9A0-4B205DC92A3F}"/>
              </a:ext>
            </a:extLst>
          </p:cNvPr>
          <p:cNvSpPr/>
          <p:nvPr/>
        </p:nvSpPr>
        <p:spPr>
          <a:xfrm flipH="1">
            <a:off x="2398502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F715B55-7DE1-4173-A97A-D617F9FC3CAD}"/>
              </a:ext>
            </a:extLst>
          </p:cNvPr>
          <p:cNvSpPr/>
          <p:nvPr/>
        </p:nvSpPr>
        <p:spPr>
          <a:xfrm flipH="1">
            <a:off x="2398502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955D52C-9BEB-4DD3-A531-3C2226F4B1A4}"/>
              </a:ext>
            </a:extLst>
          </p:cNvPr>
          <p:cNvSpPr/>
          <p:nvPr/>
        </p:nvSpPr>
        <p:spPr>
          <a:xfrm flipH="1">
            <a:off x="3492948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CAEC12D-E66B-4C84-A4CB-E299054C22B0}"/>
              </a:ext>
            </a:extLst>
          </p:cNvPr>
          <p:cNvSpPr/>
          <p:nvPr/>
        </p:nvSpPr>
        <p:spPr>
          <a:xfrm flipH="1">
            <a:off x="3492948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75507F7-3650-4294-B8DB-F760B892568D}"/>
              </a:ext>
            </a:extLst>
          </p:cNvPr>
          <p:cNvSpPr/>
          <p:nvPr/>
        </p:nvSpPr>
        <p:spPr>
          <a:xfrm flipH="1">
            <a:off x="3492948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ABA1A03-1462-4D3B-A69F-4175ED1BDC10}"/>
              </a:ext>
            </a:extLst>
          </p:cNvPr>
          <p:cNvSpPr/>
          <p:nvPr/>
        </p:nvSpPr>
        <p:spPr>
          <a:xfrm flipH="1">
            <a:off x="3492948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D31C8-E4C2-4188-9002-47D714BCDACB}"/>
              </a:ext>
            </a:extLst>
          </p:cNvPr>
          <p:cNvCxnSpPr>
            <a:stCxn id="2" idx="2"/>
            <a:endCxn id="6" idx="6"/>
          </p:cNvCxnSpPr>
          <p:nvPr/>
        </p:nvCxnSpPr>
        <p:spPr>
          <a:xfrm>
            <a:off x="2740016" y="273135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D6794F-BA31-4A95-AEA9-7C856E4D4939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FDC2F-B441-42EB-917E-54DAA229F191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7452DD-2444-4F96-85A1-07BCCA32D741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>
            <a:off x="2740016" y="273135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972482-372E-43EF-A400-AE5A2EBF6897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V="1"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07C59-87BF-4E2F-AD75-D5CB8CF21736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>
            <a:off x="2740016" y="327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A91529-FC3F-4320-8412-0A9575A710D9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V="1"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79D0CD-B274-4DA2-8C98-7A1229DA32C5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2740016" y="381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AFBC3F-6109-4537-B97C-6AEF65AF920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V="1">
            <a:off x="2740016" y="327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77D39B-58C5-4D57-8ECC-74EF90605C5C}"/>
              </a:ext>
            </a:extLst>
          </p:cNvPr>
          <p:cNvSpPr txBox="1"/>
          <p:nvPr/>
        </p:nvSpPr>
        <p:spPr>
          <a:xfrm>
            <a:off x="2555270" y="48913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30F85079-B255-430B-AA64-1DBC965C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30" y="1949234"/>
            <a:ext cx="1188000" cy="1202374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56739D-8784-4690-883B-CE01E14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70" y="4147332"/>
            <a:ext cx="1188000" cy="1207159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E8318AF9-FC43-4FC4-B33D-B970DBD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2" y="3953541"/>
            <a:ext cx="1188000" cy="163350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D2131EB-E7AF-43E3-87C3-A1F4C1B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54" y="1755444"/>
            <a:ext cx="1188000" cy="162870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79B66FE8-6E96-47B9-A405-D70919EC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02" y="1755444"/>
            <a:ext cx="1188000" cy="1628709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41409AE-3FF1-4A18-AA87-7B6051DD9B3A}"/>
              </a:ext>
            </a:extLst>
          </p:cNvPr>
          <p:cNvSpPr txBox="1"/>
          <p:nvPr/>
        </p:nvSpPr>
        <p:spPr>
          <a:xfrm>
            <a:off x="4948870" y="347537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1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D408B88-EEDE-4EC8-873F-0DBAB9C98F62}"/>
              </a:ext>
            </a:extLst>
          </p:cNvPr>
          <p:cNvSpPr txBox="1"/>
          <p:nvPr/>
        </p:nvSpPr>
        <p:spPr>
          <a:xfrm>
            <a:off x="6644642" y="347401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2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1961003-9C73-4A5E-BD34-F2CED67EE47A}"/>
              </a:ext>
            </a:extLst>
          </p:cNvPr>
          <p:cNvSpPr txBox="1"/>
          <p:nvPr/>
        </p:nvSpPr>
        <p:spPr>
          <a:xfrm>
            <a:off x="8116894" y="347401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3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8227A4-EA53-4B3F-A75E-A6C752AC4889}"/>
              </a:ext>
            </a:extLst>
          </p:cNvPr>
          <p:cNvSpPr txBox="1"/>
          <p:nvPr/>
        </p:nvSpPr>
        <p:spPr>
          <a:xfrm>
            <a:off x="4948869" y="56049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4</a:t>
            </a:r>
            <a:endParaRPr lang="zh-CN" altLang="en-US" sz="16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F20CDC-A4E1-4CB7-B874-B24B52B18F9F}"/>
              </a:ext>
            </a:extLst>
          </p:cNvPr>
          <p:cNvSpPr txBox="1"/>
          <p:nvPr/>
        </p:nvSpPr>
        <p:spPr>
          <a:xfrm>
            <a:off x="6644642" y="560490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10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3626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BCB4FB-4E50-4D39-A425-CB640308EDD2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4DABC-143B-48D6-BF3C-A0D59A998BCC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213640-9213-41CC-A2ED-73FB30AB7649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0A850B89-FE2D-4474-88A6-8FBA085B5E6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8E5F8E8-BF64-476B-A1DC-80855D7DAD50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63E81EE-EEF9-4B69-AF7C-F458F2A2F47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0EEE3740-AE13-4551-970B-975ECD39672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14B201-6C7E-4828-AEE7-F4C222FCEA16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018753-1533-4924-8B2D-03442905AA4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BDE93D5D-0134-4AB7-BC95-6EB09E3F948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1DB9281-C5EE-47E0-AFB2-1F0C95788977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C9F2CC-FDFC-4C82-AA45-00B5FB4DF1B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5995747-887E-4CDA-9AB3-7726102C8DB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07EF2-FBB9-4C38-9816-9BAB9AEA987C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EE1088E-3266-4CF6-99DB-4B3B8F76369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04DF69B4-FE4C-4C00-A82E-69B2D7832A5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DAF6BA-29AE-4E06-8B1E-0DF8C2AF07BD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E574BE-610C-40F7-8BCC-93835A3DE29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3D672BA9-F723-4FAB-9FC4-8C4CC746089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0C85D2-50E4-4D53-932D-EDD9D4BBEE1E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59A6EB-3316-4242-AFCF-51330706411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3B8A19A-162F-468D-8B66-98F4512EDFA8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EF66A92-6C17-401E-B370-77C680B43FF5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D9FA7E-595C-468B-BECA-D5BFADA7798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65C22D3-EB2D-457A-B975-DDFF1470943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F75F13-B794-4396-9264-BCAD0D2BF464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2F8026-20BD-4BD1-837A-942EA0861BD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2189925-5981-4174-AAF7-1F8698F226C6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A5F516-DD5A-4C8E-9774-6D1006E368E8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A9E97E-AFFF-436A-B434-0B5672CB9660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DB9C29-8260-4875-8671-A2796EF73C7B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0B1685-ECCB-402D-A1FD-D62DF2F6C58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2022D7-CA83-421B-9E3A-EC4487D1F657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C7B703D-3C53-4ADF-84A0-9878D5AAEEB2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3ED09-EB4A-49A4-B2CC-7739A92F738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22B398-DA4D-4700-8BC1-EDBF04328A94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8520EEF-1B3C-4B3A-AFBB-A238EC6E8319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186800-6FCA-4263-9335-FF592B36A652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274FB6-1F8E-49EE-A3E3-E296C03D3D87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11B1EB-005F-49F4-BD9D-FCB7E985E2A0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8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6653908" y="18031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C6A7629-2059-4EB3-8B3B-073D8CDF0107}"/>
              </a:ext>
            </a:extLst>
          </p:cNvPr>
          <p:cNvSpPr/>
          <p:nvPr/>
        </p:nvSpPr>
        <p:spPr>
          <a:xfrm>
            <a:off x="5137357" y="3068518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EFB5E6-7824-49AD-A463-6EB53DBE8EC5}"/>
              </a:ext>
            </a:extLst>
          </p:cNvPr>
          <p:cNvSpPr/>
          <p:nvPr/>
        </p:nvSpPr>
        <p:spPr>
          <a:xfrm>
            <a:off x="2989438" y="4518720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4424057-20C6-4AB2-ADA6-CF4DCE62875F}"/>
              </a:ext>
            </a:extLst>
          </p:cNvPr>
          <p:cNvSpPr/>
          <p:nvPr/>
        </p:nvSpPr>
        <p:spPr>
          <a:xfrm>
            <a:off x="4542925" y="4518720"/>
            <a:ext cx="122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3D32FF1-A44C-46D8-A8EC-EFB4CDA6CFDE}"/>
              </a:ext>
            </a:extLst>
          </p:cNvPr>
          <p:cNvSpPr/>
          <p:nvPr/>
        </p:nvSpPr>
        <p:spPr>
          <a:xfrm>
            <a:off x="7145899" y="4518720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7124046" y="3081592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1D5D65-5085-4BB7-AFF4-FD394190A98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5839357" y="2451130"/>
            <a:ext cx="1588551" cy="6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427908" y="2451130"/>
            <a:ext cx="236138" cy="63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DAEBCE-89A7-4F05-9C5E-BB93A74CC5E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3691438" y="3716518"/>
            <a:ext cx="2147919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DE8FF0-2A24-412D-9B01-335D2463D33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5154925" y="3716518"/>
            <a:ext cx="68443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0F1957B-0A9D-4606-88ED-9467A0672E77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839357" y="3716518"/>
            <a:ext cx="184654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>
            <a:off x="7664046" y="3729592"/>
            <a:ext cx="1323340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BEB785-66A7-4F48-A62F-D43A31FEC5FA}"/>
              </a:ext>
            </a:extLst>
          </p:cNvPr>
          <p:cNvSpPr txBox="1"/>
          <p:nvPr/>
        </p:nvSpPr>
        <p:spPr>
          <a:xfrm>
            <a:off x="6416859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7231017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B1F541-FA7E-4E97-8E7A-FFDE8ABA6E04}"/>
              </a:ext>
            </a:extLst>
          </p:cNvPr>
          <p:cNvSpPr txBox="1"/>
          <p:nvPr/>
        </p:nvSpPr>
        <p:spPr>
          <a:xfrm>
            <a:off x="4185289" y="4012758"/>
            <a:ext cx="102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666A6D-2999-4313-9EA3-619F7885D6F9}"/>
              </a:ext>
            </a:extLst>
          </p:cNvPr>
          <p:cNvSpPr txBox="1"/>
          <p:nvPr/>
        </p:nvSpPr>
        <p:spPr>
          <a:xfrm>
            <a:off x="6754181" y="401275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3BBF660-5BD6-469C-BA5E-90D31657C18C}"/>
              </a:ext>
            </a:extLst>
          </p:cNvPr>
          <p:cNvSpPr/>
          <p:nvPr/>
        </p:nvSpPr>
        <p:spPr>
          <a:xfrm>
            <a:off x="5916412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8375386" y="4518720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9748875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1ECD6C4-AC19-472D-9E54-AA3E53BEAD91}"/>
              </a:ext>
            </a:extLst>
          </p:cNvPr>
          <p:cNvSpPr txBox="1"/>
          <p:nvPr/>
        </p:nvSpPr>
        <p:spPr>
          <a:xfrm>
            <a:off x="5123035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0E5EE5-84BC-4C49-BEDD-75B46A69B7AF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5839357" y="3716518"/>
            <a:ext cx="617055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99A63E7-ECBE-4CA7-ABB1-8A4007CEAD4D}"/>
              </a:ext>
            </a:extLst>
          </p:cNvPr>
          <p:cNvSpPr txBox="1"/>
          <p:nvPr/>
        </p:nvSpPr>
        <p:spPr>
          <a:xfrm>
            <a:off x="5918298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7664046" y="3729592"/>
            <a:ext cx="2624829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8133667" y="4024255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8987386" y="401275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8293202" y="4518720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9669794" y="4518720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5781CE-1235-450C-A846-CF04C3099DF4}"/>
              </a:ext>
            </a:extLst>
          </p:cNvPr>
          <p:cNvGrpSpPr/>
          <p:nvPr/>
        </p:nvGrpSpPr>
        <p:grpSpPr>
          <a:xfrm>
            <a:off x="2933077" y="4530651"/>
            <a:ext cx="377604" cy="648000"/>
            <a:chOff x="1730706" y="1512728"/>
            <a:chExt cx="377604" cy="711200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619302D-0721-4C08-A540-29519A3E748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B03CBA-E66D-4AD9-84C2-9751E03F4B38}"/>
              </a:ext>
            </a:extLst>
          </p:cNvPr>
          <p:cNvGrpSpPr/>
          <p:nvPr/>
        </p:nvGrpSpPr>
        <p:grpSpPr>
          <a:xfrm>
            <a:off x="4499238" y="4518720"/>
            <a:ext cx="377604" cy="648000"/>
            <a:chOff x="1730706" y="1512728"/>
            <a:chExt cx="377604" cy="711200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51AF65F0-08FD-4144-B911-613F711F299D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617FF21-13F3-4727-9B86-DA12BC33235E}"/>
              </a:ext>
            </a:extLst>
          </p:cNvPr>
          <p:cNvGrpSpPr/>
          <p:nvPr/>
        </p:nvGrpSpPr>
        <p:grpSpPr>
          <a:xfrm>
            <a:off x="5839357" y="4515283"/>
            <a:ext cx="470385" cy="648000"/>
            <a:chOff x="1699499" y="1512728"/>
            <a:chExt cx="470385" cy="711200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85D20E-0385-437F-BFB2-B42D57E966E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496E1F6-8F05-4FA3-96FA-35F168E58476}"/>
              </a:ext>
            </a:extLst>
          </p:cNvPr>
          <p:cNvGrpSpPr/>
          <p:nvPr/>
        </p:nvGrpSpPr>
        <p:grpSpPr>
          <a:xfrm>
            <a:off x="7082612" y="4521647"/>
            <a:ext cx="363368" cy="648000"/>
            <a:chOff x="1730706" y="1512728"/>
            <a:chExt cx="363368" cy="711200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7E6DF28-2083-4A20-BB87-780FF441A365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C90BE7B-66B0-411A-A65E-28FB9425A183}"/>
              </a:ext>
            </a:extLst>
          </p:cNvPr>
          <p:cNvGrpSpPr/>
          <p:nvPr/>
        </p:nvGrpSpPr>
        <p:grpSpPr>
          <a:xfrm>
            <a:off x="5120771" y="3073738"/>
            <a:ext cx="326628" cy="648000"/>
            <a:chOff x="1787114" y="1512728"/>
            <a:chExt cx="326628" cy="711200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2A46336-1F8C-41DD-9D3F-1A43E6C9CF3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/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7046779" y="3101905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2922237" y="2879523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云形 189">
            <a:extLst>
              <a:ext uri="{FF2B5EF4-FFF2-40B4-BE49-F238E27FC236}">
                <a16:creationId xmlns:a16="http://schemas.microsoft.com/office/drawing/2014/main" id="{1B3516AB-1113-4A87-B82E-8D94F06C3072}"/>
              </a:ext>
            </a:extLst>
          </p:cNvPr>
          <p:cNvSpPr/>
          <p:nvPr/>
        </p:nvSpPr>
        <p:spPr>
          <a:xfrm>
            <a:off x="8976460" y="2881942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431211" y="2451130"/>
            <a:ext cx="2996697" cy="4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D5410A-73F0-4A82-9066-89961541892F}"/>
              </a:ext>
            </a:extLst>
          </p:cNvPr>
          <p:cNvSpPr txBox="1"/>
          <p:nvPr/>
        </p:nvSpPr>
        <p:spPr>
          <a:xfrm>
            <a:off x="5173397" y="262786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427908" y="2451130"/>
            <a:ext cx="1825316" cy="5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ADD0F69-E879-4B95-B253-A56EDA948665}"/>
              </a:ext>
            </a:extLst>
          </p:cNvPr>
          <p:cNvSpPr txBox="1"/>
          <p:nvPr/>
        </p:nvSpPr>
        <p:spPr>
          <a:xfrm>
            <a:off x="8063616" y="2607105"/>
            <a:ext cx="73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94306"/>
              </p:ext>
            </p:extLst>
          </p:nvPr>
        </p:nvGraphicFramePr>
        <p:xfrm>
          <a:off x="2938776" y="185141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2975125" y="187139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2975125" y="208501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2975125" y="229863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5530195" y="13125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5764195" y="2895619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6304195" y="1960530"/>
            <a:ext cx="0" cy="9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 flipH="1">
            <a:off x="5228171" y="3543619"/>
            <a:ext cx="1076024" cy="9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6042481" y="22928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4616171" y="4478709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6768220" y="4480429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6304195" y="3543619"/>
            <a:ext cx="1004025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5448910" y="390599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6709775" y="39039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4533987" y="4478709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6689139" y="4480429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5676043" y="2910927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3734421" y="2791991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  <a:endCxn id="188" idx="3"/>
          </p:cNvCxnSpPr>
          <p:nvPr/>
        </p:nvCxnSpPr>
        <p:spPr>
          <a:xfrm flipH="1">
            <a:off x="4308063" y="1960530"/>
            <a:ext cx="1996132" cy="8798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  <a:endCxn id="129" idx="3"/>
          </p:cNvCxnSpPr>
          <p:nvPr/>
        </p:nvCxnSpPr>
        <p:spPr>
          <a:xfrm>
            <a:off x="6304195" y="1960530"/>
            <a:ext cx="1996132" cy="8998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4404"/>
              </p:ext>
            </p:extLst>
          </p:nvPr>
        </p:nvGraphicFramePr>
        <p:xfrm>
          <a:off x="8514494" y="1299009"/>
          <a:ext cx="126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8581775" y="134042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8581775" y="1554049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8581775" y="1767670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云形 128">
            <a:extLst>
              <a:ext uri="{FF2B5EF4-FFF2-40B4-BE49-F238E27FC236}">
                <a16:creationId xmlns:a16="http://schemas.microsoft.com/office/drawing/2014/main" id="{1157AFDB-5573-4A25-A569-570361395AF2}"/>
              </a:ext>
            </a:extLst>
          </p:cNvPr>
          <p:cNvSpPr/>
          <p:nvPr/>
        </p:nvSpPr>
        <p:spPr>
          <a:xfrm>
            <a:off x="7726685" y="2812009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/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集合枚举树结构限制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无法加入节点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/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216000" rIns="0" bIns="0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未通过节点检查，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被动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的顶点合并剪枝未触发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blipFill>
                <a:blip r:embed="rId6"/>
                <a:stretch>
                  <a:fillRect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4CB87B22-5FCC-4B86-9F73-5F6FBF118567}"/>
              </a:ext>
            </a:extLst>
          </p:cNvPr>
          <p:cNvSpPr/>
          <p:nvPr/>
        </p:nvSpPr>
        <p:spPr>
          <a:xfrm flipH="1">
            <a:off x="176325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A7109852-07FD-4DB9-A4DC-CBEB3869224B}"/>
              </a:ext>
            </a:extLst>
          </p:cNvPr>
          <p:cNvSpPr/>
          <p:nvPr/>
        </p:nvSpPr>
        <p:spPr>
          <a:xfrm flipH="1">
            <a:off x="176325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B1751CD-1F23-4EB6-8090-E0C55236D52A}"/>
              </a:ext>
            </a:extLst>
          </p:cNvPr>
          <p:cNvSpPr/>
          <p:nvPr/>
        </p:nvSpPr>
        <p:spPr>
          <a:xfrm flipH="1">
            <a:off x="176325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E42B918E-B5B6-42FB-B677-E4DB99D9110B}"/>
              </a:ext>
            </a:extLst>
          </p:cNvPr>
          <p:cNvSpPr/>
          <p:nvPr/>
        </p:nvSpPr>
        <p:spPr>
          <a:xfrm flipH="1">
            <a:off x="176036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D6754043-FDD4-409B-A46E-9851AA6A5C94}"/>
              </a:ext>
            </a:extLst>
          </p:cNvPr>
          <p:cNvSpPr/>
          <p:nvPr/>
        </p:nvSpPr>
        <p:spPr>
          <a:xfrm flipH="1">
            <a:off x="176325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7B61A0AE-232A-47EC-9163-58D068CE85B9}"/>
              </a:ext>
            </a:extLst>
          </p:cNvPr>
          <p:cNvSpPr/>
          <p:nvPr/>
        </p:nvSpPr>
        <p:spPr>
          <a:xfrm flipH="1">
            <a:off x="78100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E00AF725-8808-4BCC-AB58-8362130FF156}"/>
              </a:ext>
            </a:extLst>
          </p:cNvPr>
          <p:cNvSpPr/>
          <p:nvPr/>
        </p:nvSpPr>
        <p:spPr>
          <a:xfrm flipH="1">
            <a:off x="78100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5506CB45-F393-402B-88A9-9F82873846F9}"/>
              </a:ext>
            </a:extLst>
          </p:cNvPr>
          <p:cNvSpPr/>
          <p:nvPr/>
        </p:nvSpPr>
        <p:spPr>
          <a:xfrm flipH="1">
            <a:off x="78100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流程图: 接点 238">
            <a:extLst>
              <a:ext uri="{FF2B5EF4-FFF2-40B4-BE49-F238E27FC236}">
                <a16:creationId xmlns:a16="http://schemas.microsoft.com/office/drawing/2014/main" id="{B6FB5127-D7E2-4FB3-91E6-DAEE5E5DD8AC}"/>
              </a:ext>
            </a:extLst>
          </p:cNvPr>
          <p:cNvSpPr/>
          <p:nvPr/>
        </p:nvSpPr>
        <p:spPr>
          <a:xfrm flipH="1">
            <a:off x="78100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9C8481-D1AF-4A44-9D98-082630F49A60}"/>
              </a:ext>
            </a:extLst>
          </p:cNvPr>
          <p:cNvSpPr txBox="1"/>
          <p:nvPr/>
        </p:nvSpPr>
        <p:spPr>
          <a:xfrm flipH="1">
            <a:off x="1724526" y="189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A0380A-A472-4492-AADF-9C8136D38C64}"/>
              </a:ext>
            </a:extLst>
          </p:cNvPr>
          <p:cNvSpPr txBox="1"/>
          <p:nvPr/>
        </p:nvSpPr>
        <p:spPr>
          <a:xfrm flipH="1">
            <a:off x="1724526" y="243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DC0A2C6-3642-4DF6-90EA-36AA869654D2}"/>
              </a:ext>
            </a:extLst>
          </p:cNvPr>
          <p:cNvSpPr txBox="1"/>
          <p:nvPr/>
        </p:nvSpPr>
        <p:spPr>
          <a:xfrm flipH="1">
            <a:off x="1724526" y="297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190BE6-CD58-415D-9B89-419EB1FE5321}"/>
              </a:ext>
            </a:extLst>
          </p:cNvPr>
          <p:cNvSpPr txBox="1"/>
          <p:nvPr/>
        </p:nvSpPr>
        <p:spPr>
          <a:xfrm flipH="1">
            <a:off x="1724526" y="351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D675C60-13D5-4DE0-B682-94F55CACCC97}"/>
              </a:ext>
            </a:extLst>
          </p:cNvPr>
          <p:cNvSpPr txBox="1"/>
          <p:nvPr/>
        </p:nvSpPr>
        <p:spPr>
          <a:xfrm flipH="1">
            <a:off x="1724526" y="405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FB5FEA26-BA4C-4F92-A424-F9F04CE8A75C}"/>
              </a:ext>
            </a:extLst>
          </p:cNvPr>
          <p:cNvSpPr/>
          <p:nvPr/>
        </p:nvSpPr>
        <p:spPr>
          <a:xfrm flipH="1">
            <a:off x="176325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2F69FB4A-EBC1-4567-AD47-204AA854494D}"/>
              </a:ext>
            </a:extLst>
          </p:cNvPr>
          <p:cNvSpPr txBox="1"/>
          <p:nvPr/>
        </p:nvSpPr>
        <p:spPr>
          <a:xfrm flipH="1">
            <a:off x="764102" y="15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03D5BD-BCF0-426A-B41D-2FCD3D4226B7}"/>
              </a:ext>
            </a:extLst>
          </p:cNvPr>
          <p:cNvSpPr txBox="1"/>
          <p:nvPr/>
        </p:nvSpPr>
        <p:spPr>
          <a:xfrm flipH="1">
            <a:off x="764102" y="213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CD0B957-E67D-4A31-B2DC-0A46D681FF6A}"/>
              </a:ext>
            </a:extLst>
          </p:cNvPr>
          <p:cNvSpPr txBox="1"/>
          <p:nvPr/>
        </p:nvSpPr>
        <p:spPr>
          <a:xfrm flipH="1">
            <a:off x="764102" y="267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1DCB3431-E06F-459F-A4E8-85CBF06947A0}"/>
              </a:ext>
            </a:extLst>
          </p:cNvPr>
          <p:cNvSpPr/>
          <p:nvPr/>
        </p:nvSpPr>
        <p:spPr>
          <a:xfrm flipH="1">
            <a:off x="78100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EE97DC7-C0A3-42D6-BF96-FE8F0C0ABA3F}"/>
              </a:ext>
            </a:extLst>
          </p:cNvPr>
          <p:cNvSpPr txBox="1"/>
          <p:nvPr/>
        </p:nvSpPr>
        <p:spPr>
          <a:xfrm flipH="1">
            <a:off x="764102" y="321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6BF8C598-246C-4FC8-9219-CEB8B92CDE27}"/>
              </a:ext>
            </a:extLst>
          </p:cNvPr>
          <p:cNvSpPr/>
          <p:nvPr/>
        </p:nvSpPr>
        <p:spPr>
          <a:xfrm flipH="1">
            <a:off x="78100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7C17E3FD-EBCA-4F1C-8DF4-434950141D48}"/>
              </a:ext>
            </a:extLst>
          </p:cNvPr>
          <p:cNvSpPr txBox="1"/>
          <p:nvPr/>
        </p:nvSpPr>
        <p:spPr>
          <a:xfrm flipH="1">
            <a:off x="764102" y="375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7F60714C-D049-4899-83CA-E51FE68A96BA}"/>
              </a:ext>
            </a:extLst>
          </p:cNvPr>
          <p:cNvSpPr/>
          <p:nvPr/>
        </p:nvSpPr>
        <p:spPr>
          <a:xfrm flipH="1">
            <a:off x="78100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127718D-99A1-46D2-87C2-F5D19F3DEA29}"/>
              </a:ext>
            </a:extLst>
          </p:cNvPr>
          <p:cNvSpPr txBox="1"/>
          <p:nvPr/>
        </p:nvSpPr>
        <p:spPr>
          <a:xfrm flipH="1">
            <a:off x="764102" y="42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C348B5-5938-4ECB-BEFD-CD7F3440F5E7}"/>
              </a:ext>
            </a:extLst>
          </p:cNvPr>
          <p:cNvSpPr txBox="1"/>
          <p:nvPr/>
        </p:nvSpPr>
        <p:spPr>
          <a:xfrm flipH="1">
            <a:off x="764102" y="4832531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2EACD00-2B0B-4A68-A6A9-A67E9E26DD91}"/>
              </a:ext>
            </a:extLst>
          </p:cNvPr>
          <p:cNvSpPr txBox="1"/>
          <p:nvPr/>
        </p:nvSpPr>
        <p:spPr>
          <a:xfrm flipH="1">
            <a:off x="1763252" y="4583406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D1DC48-7A8F-45F5-A2CE-1B70F66F4EEC}"/>
              </a:ext>
            </a:extLst>
          </p:cNvPr>
          <p:cNvCxnSpPr>
            <a:cxnSpLocks/>
            <a:stCxn id="236" idx="2"/>
            <a:endCxn id="235" idx="6"/>
          </p:cNvCxnSpPr>
          <p:nvPr/>
        </p:nvCxnSpPr>
        <p:spPr>
          <a:xfrm>
            <a:off x="112251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55FF04F-40D5-4EF8-AE4E-DC14DC5C0D3E}"/>
              </a:ext>
            </a:extLst>
          </p:cNvPr>
          <p:cNvCxnSpPr>
            <a:cxnSpLocks/>
            <a:stCxn id="236" idx="2"/>
            <a:endCxn id="232" idx="6"/>
          </p:cNvCxnSpPr>
          <p:nvPr/>
        </p:nvCxnSpPr>
        <p:spPr>
          <a:xfrm>
            <a:off x="112251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E7492D2-1DD7-4BDE-BB52-6EE62EBD6887}"/>
              </a:ext>
            </a:extLst>
          </p:cNvPr>
          <p:cNvCxnSpPr>
            <a:cxnSpLocks/>
            <a:stCxn id="237" idx="2"/>
            <a:endCxn id="235" idx="6"/>
          </p:cNvCxnSpPr>
          <p:nvPr/>
        </p:nvCxnSpPr>
        <p:spPr>
          <a:xfrm flipV="1">
            <a:off x="112251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D85172-A132-4195-8F9D-13CFA5AA3300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>
            <a:off x="112251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252896BF-E164-412F-8E5C-88C51CA1E838}"/>
              </a:ext>
            </a:extLst>
          </p:cNvPr>
          <p:cNvCxnSpPr>
            <a:cxnSpLocks/>
            <a:stCxn id="249" idx="2"/>
            <a:endCxn id="233" idx="6"/>
          </p:cNvCxnSpPr>
          <p:nvPr/>
        </p:nvCxnSpPr>
        <p:spPr>
          <a:xfrm>
            <a:off x="112251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26110625-B56C-4AF2-83EE-BE311E5A0D1B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FECC6FC-49D1-49ED-9B4C-2DAB873AD27B}"/>
              </a:ext>
            </a:extLst>
          </p:cNvPr>
          <p:cNvCxnSpPr>
            <a:cxnSpLocks/>
            <a:stCxn id="249" idx="2"/>
            <a:endCxn id="231" idx="6"/>
          </p:cNvCxnSpPr>
          <p:nvPr/>
        </p:nvCxnSpPr>
        <p:spPr>
          <a:xfrm flipV="1">
            <a:off x="112251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D2FDCF11-BA71-4A60-95D5-EC7C46CD7B0A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12251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347F062-4C9F-479F-ADDD-057CD03DE67A}"/>
              </a:ext>
            </a:extLst>
          </p:cNvPr>
          <p:cNvCxnSpPr>
            <a:cxnSpLocks/>
            <a:stCxn id="253" idx="2"/>
            <a:endCxn id="231" idx="6"/>
          </p:cNvCxnSpPr>
          <p:nvPr/>
        </p:nvCxnSpPr>
        <p:spPr>
          <a:xfrm flipV="1">
            <a:off x="112251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8DAA4B7-DAF1-4E01-890E-F9939EB1D29D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D0B68D5-4E8A-40D5-8855-D04D6DD27C1D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>
            <a:off x="112251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7BEB507-D330-4901-AFD5-5C49DE2FB2AD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>
            <a:off x="112251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2377D28-5101-4D8D-B25A-64A98493046B}"/>
              </a:ext>
            </a:extLst>
          </p:cNvPr>
          <p:cNvCxnSpPr>
            <a:cxnSpLocks/>
            <a:stCxn id="253" idx="2"/>
            <a:endCxn id="233" idx="6"/>
          </p:cNvCxnSpPr>
          <p:nvPr/>
        </p:nvCxnSpPr>
        <p:spPr>
          <a:xfrm flipV="1">
            <a:off x="112251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35C8F11-68A8-40A6-953A-CF22730DF894}"/>
              </a:ext>
            </a:extLst>
          </p:cNvPr>
          <p:cNvCxnSpPr>
            <a:cxnSpLocks/>
            <a:stCxn id="249" idx="2"/>
            <a:endCxn id="245" idx="6"/>
          </p:cNvCxnSpPr>
          <p:nvPr/>
        </p:nvCxnSpPr>
        <p:spPr>
          <a:xfrm>
            <a:off x="112251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8E24E1A-6CCC-4448-AEF5-20847B0F45F2}"/>
              </a:ext>
            </a:extLst>
          </p:cNvPr>
          <p:cNvCxnSpPr>
            <a:cxnSpLocks/>
            <a:stCxn id="253" idx="2"/>
            <a:endCxn id="245" idx="6"/>
          </p:cNvCxnSpPr>
          <p:nvPr/>
        </p:nvCxnSpPr>
        <p:spPr>
          <a:xfrm>
            <a:off x="112251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4CDBF30-E8DB-4857-889A-9822D1BDFD50}"/>
              </a:ext>
            </a:extLst>
          </p:cNvPr>
          <p:cNvCxnSpPr>
            <a:cxnSpLocks/>
            <a:stCxn id="249" idx="2"/>
            <a:endCxn id="234" idx="6"/>
          </p:cNvCxnSpPr>
          <p:nvPr/>
        </p:nvCxnSpPr>
        <p:spPr>
          <a:xfrm>
            <a:off x="112251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A8D528B-9E6C-4AC6-95DE-26CE28F9CF2E}"/>
              </a:ext>
            </a:extLst>
          </p:cNvPr>
          <p:cNvCxnSpPr>
            <a:cxnSpLocks/>
            <a:stCxn id="253" idx="2"/>
            <a:endCxn id="234" idx="6"/>
          </p:cNvCxnSpPr>
          <p:nvPr/>
        </p:nvCxnSpPr>
        <p:spPr>
          <a:xfrm>
            <a:off x="112251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13B2790-5483-4215-AC36-DBBE6008DB38}"/>
              </a:ext>
            </a:extLst>
          </p:cNvPr>
          <p:cNvSpPr txBox="1"/>
          <p:nvPr/>
        </p:nvSpPr>
        <p:spPr>
          <a:xfrm>
            <a:off x="1141844" y="1025086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1F22F0D-45D4-4443-B4F6-4EBADA04D6E1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V="1">
            <a:off x="112251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E3D3CE8-38CF-4FCC-8456-EBB1C551BD48}"/>
              </a:ext>
            </a:extLst>
          </p:cNvPr>
          <p:cNvCxnSpPr>
            <a:cxnSpLocks/>
            <a:stCxn id="239" idx="2"/>
            <a:endCxn id="235" idx="6"/>
          </p:cNvCxnSpPr>
          <p:nvPr/>
        </p:nvCxnSpPr>
        <p:spPr>
          <a:xfrm flipV="1">
            <a:off x="112251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BF9F5E0-9C3B-4844-849B-C1035BF67469}"/>
              </a:ext>
            </a:extLst>
          </p:cNvPr>
          <p:cNvCxnSpPr>
            <a:cxnSpLocks/>
            <a:stCxn id="238" idx="2"/>
            <a:endCxn id="231" idx="6"/>
          </p:cNvCxnSpPr>
          <p:nvPr/>
        </p:nvCxnSpPr>
        <p:spPr>
          <a:xfrm flipV="1">
            <a:off x="112251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77A764A-5052-43C2-ACE2-7D63DABCB97C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112251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68443CDC-FC83-43D7-9AF1-A638BB972E7C}"/>
              </a:ext>
            </a:extLst>
          </p:cNvPr>
          <p:cNvCxnSpPr>
            <a:cxnSpLocks/>
            <a:stCxn id="239" idx="2"/>
            <a:endCxn id="234" idx="6"/>
          </p:cNvCxnSpPr>
          <p:nvPr/>
        </p:nvCxnSpPr>
        <p:spPr>
          <a:xfrm flipV="1">
            <a:off x="112251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7D5773-F2F7-445A-8DFC-CEAEAE9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2786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762D64F-6F07-4324-84BA-BE1EAAF94A24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AF06778-61FA-4DD8-976A-E255F69825E4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721EAD5-7FAD-4697-BAE4-DD1EC68935C8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CC45255-8C43-43AD-9F47-3A98A8C4AB25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443C4E-324B-4A16-91AE-450134A5870E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DD6F40-7B18-4359-AE78-CDFF3513BF7B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B491A3-1EDC-486E-9F8B-4B5A255DCF9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1C5FA0-A951-41D8-87E4-452DB286332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A154F-1658-4895-8890-4A2753B85935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C6787E-FD9E-4565-80FF-4E2D9B29937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6440B2-76DC-4924-98BE-1EF08A7A1C22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2EBA38-81B7-483A-BC9F-61410BFF49C9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DA993D-2380-423E-A8DA-FCD971F9FA80}"/>
              </a:ext>
            </a:extLst>
          </p:cNvPr>
          <p:cNvSpPr txBox="1"/>
          <p:nvPr/>
        </p:nvSpPr>
        <p:spPr>
          <a:xfrm>
            <a:off x="5149145" y="1956472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AF032-4E25-473F-9533-40353C044F1D}"/>
              </a:ext>
            </a:extLst>
          </p:cNvPr>
          <p:cNvSpPr txBox="1"/>
          <p:nvPr/>
        </p:nvSpPr>
        <p:spPr>
          <a:xfrm>
            <a:off x="6601589" y="195507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EC124-DA40-46EA-BE15-F5FF5080B4CE}"/>
              </a:ext>
            </a:extLst>
          </p:cNvPr>
          <p:cNvSpPr txBox="1"/>
          <p:nvPr/>
        </p:nvSpPr>
        <p:spPr>
          <a:xfrm>
            <a:off x="7841613" y="195230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E7FC424-FB19-457E-A82F-A730ACE205A0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2EA30F55-DB7C-4517-AB6C-701E9958D13D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8B173A9-5198-4EDA-A407-1E7843241C21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F73E872-4A81-44D7-BAB2-09831D34AE5A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3C75D73-4A7B-443E-A3B1-A8FCB38B1F29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5B0F6D-A361-499B-9581-3730DFB2808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C933D2-26F3-40B1-B6D3-F79DAAC54C5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7F96-E96B-408E-AD54-BD06A10C947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FBF10D-B8C6-4347-9C7D-51BE9D180891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8FDF867-9DB3-4829-AD08-D21E44B24AEA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5C6D6-7432-4282-82A3-8672F07D4A5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9B5F2F-9208-42E9-B83A-DA5E5A7F120B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B26759-2FD4-4B1B-A68F-1C0DD64DC278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4E30B1-07BC-4A29-B6ED-9012C4237B11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01B06-2771-4E2D-9BA4-AC1CBE792038}"/>
              </a:ext>
            </a:extLst>
          </p:cNvPr>
          <p:cNvSpPr txBox="1"/>
          <p:nvPr/>
        </p:nvSpPr>
        <p:spPr>
          <a:xfrm>
            <a:off x="3664766" y="3017120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D75F7-7D98-4769-A8FE-53C9AD3A1DB7}"/>
              </a:ext>
            </a:extLst>
          </p:cNvPr>
          <p:cNvSpPr txBox="1"/>
          <p:nvPr/>
        </p:nvSpPr>
        <p:spPr>
          <a:xfrm>
            <a:off x="4765003" y="3011408"/>
            <a:ext cx="659155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6994229-39E5-4A5F-AB36-B90E206FFC08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905B0F-66EA-428F-85A1-2D19B51D2D71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B7466-682C-46ED-94C9-1F7F3986E875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B796BBC-E5DB-4211-A999-87CD5EA532C7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61407E6-7677-495A-9D66-754812AEB7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F736A3A-307B-4D6C-BD6B-CF4FAC3C04E1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5ACC4A2-71EE-4BB4-ABFD-01B0020FC1CF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0658E69-CAF5-402D-B6FB-3151227FB7E5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AC21DAC4-9DC1-45CF-884B-E09C18C53161}"/>
              </a:ext>
            </a:extLst>
          </p:cNvPr>
          <p:cNvSpPr txBox="1"/>
          <p:nvPr/>
        </p:nvSpPr>
        <p:spPr>
          <a:xfrm>
            <a:off x="4155862" y="295214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864BAAB3-8BE4-44F0-8F42-52A2E0ADB9DE}"/>
              </a:ext>
            </a:extLst>
          </p:cNvPr>
          <p:cNvSpPr txBox="1"/>
          <p:nvPr/>
        </p:nvSpPr>
        <p:spPr>
          <a:xfrm>
            <a:off x="4015914" y="311592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673C-2FF6-48FA-8D8A-EDCA19014527}"/>
              </a:ext>
            </a:extLst>
          </p:cNvPr>
          <p:cNvSpPr txBox="1"/>
          <p:nvPr/>
        </p:nvSpPr>
        <p:spPr>
          <a:xfrm>
            <a:off x="5980205" y="294529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6B3C094-85C1-46EC-9B74-1B16B784B3E5}"/>
              </a:ext>
            </a:extLst>
          </p:cNvPr>
          <p:cNvSpPr txBox="1"/>
          <p:nvPr/>
        </p:nvSpPr>
        <p:spPr>
          <a:xfrm>
            <a:off x="6628317" y="2947994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14382F9E-5216-4208-8548-0F03108E9982}"/>
              </a:ext>
            </a:extLst>
          </p:cNvPr>
          <p:cNvSpPr txBox="1"/>
          <p:nvPr/>
        </p:nvSpPr>
        <p:spPr>
          <a:xfrm rot="604416">
            <a:off x="8251307" y="20745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AC0CA22-08E7-49DB-90BA-3C15ACA5C18E}"/>
              </a:ext>
            </a:extLst>
          </p:cNvPr>
          <p:cNvSpPr txBox="1"/>
          <p:nvPr/>
        </p:nvSpPr>
        <p:spPr>
          <a:xfrm>
            <a:off x="7291838" y="19509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D3E8DAE4-4CB3-4426-BC9A-32866684AF59}"/>
              </a:ext>
            </a:extLst>
          </p:cNvPr>
          <p:cNvSpPr txBox="1"/>
          <p:nvPr/>
        </p:nvSpPr>
        <p:spPr>
          <a:xfrm>
            <a:off x="7434962" y="203025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8428D07-223B-4BB1-8E71-73D37CA220E1}"/>
              </a:ext>
            </a:extLst>
          </p:cNvPr>
          <p:cNvSpPr txBox="1"/>
          <p:nvPr/>
        </p:nvSpPr>
        <p:spPr>
          <a:xfrm rot="601311">
            <a:off x="9470161" y="215811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21B0A0F7-0898-461B-840B-CDA98E2E999D}"/>
              </a:ext>
            </a:extLst>
          </p:cNvPr>
          <p:cNvSpPr txBox="1"/>
          <p:nvPr/>
        </p:nvSpPr>
        <p:spPr>
          <a:xfrm rot="1679773">
            <a:off x="8933366" y="3101137"/>
            <a:ext cx="8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26A5018-6865-4562-A263-7180C1604510}"/>
              </a:ext>
            </a:extLst>
          </p:cNvPr>
          <p:cNvSpPr txBox="1"/>
          <p:nvPr/>
        </p:nvSpPr>
        <p:spPr>
          <a:xfrm rot="1277675">
            <a:off x="10149526" y="3125346"/>
            <a:ext cx="8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82CCF15-D92B-4BD7-B5A1-15BAD0CBAC7E}"/>
              </a:ext>
            </a:extLst>
          </p:cNvPr>
          <p:cNvSpPr txBox="1"/>
          <p:nvPr/>
        </p:nvSpPr>
        <p:spPr>
          <a:xfrm>
            <a:off x="7180496" y="1076968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A0E25179-A3DC-4D4A-970F-F3CFFEE5FA50}"/>
              </a:ext>
            </a:extLst>
          </p:cNvPr>
          <p:cNvSpPr txBox="1"/>
          <p:nvPr/>
        </p:nvSpPr>
        <p:spPr>
          <a:xfrm>
            <a:off x="4460512" y="295184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A25C006-E94F-4898-8D6B-5209823BF774}"/>
              </a:ext>
            </a:extLst>
          </p:cNvPr>
          <p:cNvSpPr txBox="1"/>
          <p:nvPr/>
        </p:nvSpPr>
        <p:spPr>
          <a:xfrm>
            <a:off x="4485596" y="31135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336B480-1636-4959-A6F1-9194FD0746F4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555605F4-178A-4B19-8FCE-E9A497AA25FA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9FF81AA-607D-4FAA-8F8E-2709DF718E0C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47455B-728B-495B-BE57-0EAF62BE6F09}"/>
              </a:ext>
            </a:extLst>
          </p:cNvPr>
          <p:cNvSpPr txBox="1"/>
          <p:nvPr/>
        </p:nvSpPr>
        <p:spPr>
          <a:xfrm>
            <a:off x="3185220" y="4054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09185A93-6FA7-41F5-AFAD-E33D1FA69CEC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03F9FBEB-4C7B-46B0-A4C2-D5D5687105C1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C378816-3C94-4EBB-94A9-60FDDD102AD8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79F778-5BD5-4920-A21E-A95148D30FCD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9C093-FAEA-4C76-8DC3-0695B4EDB8EF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16E968F-4282-401F-BCCA-12E1DF4BF7D0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3A478F-F5DC-4C62-8FDA-8D97F8E5EA60}"/>
              </a:ext>
            </a:extLst>
          </p:cNvPr>
          <p:cNvSpPr txBox="1"/>
          <p:nvPr/>
        </p:nvSpPr>
        <p:spPr>
          <a:xfrm>
            <a:off x="7087041" y="2949539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6330CDA8-D1BE-4A06-8051-CF7616864288}"/>
              </a:ext>
            </a:extLst>
          </p:cNvPr>
          <p:cNvSpPr txBox="1"/>
          <p:nvPr/>
        </p:nvSpPr>
        <p:spPr>
          <a:xfrm>
            <a:off x="7412429" y="2954988"/>
            <a:ext cx="55496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  <a:p>
            <a:r>
              <a:rPr lang="en-US" altLang="zh-CN" sz="1400" b="1" baseline="-25000" dirty="0"/>
              <a:t>           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DAF845D2-E149-4656-B8C5-00D8F9B4C1B2}"/>
              </a:ext>
            </a:extLst>
          </p:cNvPr>
          <p:cNvSpPr txBox="1"/>
          <p:nvPr/>
        </p:nvSpPr>
        <p:spPr>
          <a:xfrm rot="1778869">
            <a:off x="9659692" y="3146169"/>
            <a:ext cx="8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E951A310-F8CA-4970-90EC-809F80755215}"/>
              </a:ext>
            </a:extLst>
          </p:cNvPr>
          <p:cNvSpPr txBox="1"/>
          <p:nvPr/>
        </p:nvSpPr>
        <p:spPr>
          <a:xfrm rot="2514499">
            <a:off x="8412628" y="3063451"/>
            <a:ext cx="79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D696B980-1A8A-4808-92C1-8C0D3AB72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689"/>
              </p:ext>
            </p:extLst>
          </p:nvPr>
        </p:nvGraphicFramePr>
        <p:xfrm>
          <a:off x="3850381" y="1219477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19" name="箭头: 右 118">
            <a:extLst>
              <a:ext uri="{FF2B5EF4-FFF2-40B4-BE49-F238E27FC236}">
                <a16:creationId xmlns:a16="http://schemas.microsoft.com/office/drawing/2014/main" id="{BC86C62F-D394-4D42-A4D3-B8C7E2081ED6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1277AFE5-4FEA-4268-BCA4-61062A86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89523"/>
              </p:ext>
            </p:extLst>
          </p:nvPr>
        </p:nvGraphicFramePr>
        <p:xfrm>
          <a:off x="2900820" y="2050447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01CAB12-1FEA-423F-A78D-5CCF0BF92F08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F660B374-B1F1-4109-94C5-B0ECE23A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2652"/>
              </p:ext>
            </p:extLst>
          </p:nvPr>
        </p:nvGraphicFramePr>
        <p:xfrm>
          <a:off x="3898603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3" name="箭头: 右 122">
            <a:extLst>
              <a:ext uri="{FF2B5EF4-FFF2-40B4-BE49-F238E27FC236}">
                <a16:creationId xmlns:a16="http://schemas.microsoft.com/office/drawing/2014/main" id="{400A496B-8DE3-45CF-8190-F9542C7005D9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D51B90D-54F6-4928-A1C5-FC9F2269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259"/>
              </p:ext>
            </p:extLst>
          </p:nvPr>
        </p:nvGraphicFramePr>
        <p:xfrm>
          <a:off x="5149001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5" name="箭头: 右 124">
            <a:extLst>
              <a:ext uri="{FF2B5EF4-FFF2-40B4-BE49-F238E27FC236}">
                <a16:creationId xmlns:a16="http://schemas.microsoft.com/office/drawing/2014/main" id="{681F2D20-41A7-4EE5-A503-FB29DD874D8A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EE2CD57-1566-471C-B1AC-F9DF0D4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82222"/>
              </p:ext>
            </p:extLst>
          </p:nvPr>
        </p:nvGraphicFramePr>
        <p:xfrm>
          <a:off x="7387337" y="4302739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8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7" name="箭头: 右 126">
            <a:extLst>
              <a:ext uri="{FF2B5EF4-FFF2-40B4-BE49-F238E27FC236}">
                <a16:creationId xmlns:a16="http://schemas.microsoft.com/office/drawing/2014/main" id="{DADBDE14-192F-4EEF-99A3-EDE5C0BF1520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A209CE45-8EF4-40AE-8B0D-D27AC12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1631"/>
              </p:ext>
            </p:extLst>
          </p:nvPr>
        </p:nvGraphicFramePr>
        <p:xfrm>
          <a:off x="8692488" y="4293757"/>
          <a:ext cx="140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3568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9C31FF7-118C-413B-A015-58392A0E760B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E91D384B-856C-44AB-80DE-A30D9E06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6345"/>
              </p:ext>
            </p:extLst>
          </p:nvPr>
        </p:nvGraphicFramePr>
        <p:xfrm>
          <a:off x="8316969" y="1055566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312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31" name="箭头: 右 130">
            <a:extLst>
              <a:ext uri="{FF2B5EF4-FFF2-40B4-BE49-F238E27FC236}">
                <a16:creationId xmlns:a16="http://schemas.microsoft.com/office/drawing/2014/main" id="{DF9FCDBD-65BF-4687-9BB2-B9945D699240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882A97-B0F4-4CAC-9DEF-C6546906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65404"/>
              </p:ext>
            </p:extLst>
          </p:nvPr>
        </p:nvGraphicFramePr>
        <p:xfrm>
          <a:off x="2374897" y="2324001"/>
          <a:ext cx="3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5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B3C7A-B4A3-4DA1-AF24-EDA96D19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53652"/>
              </p:ext>
            </p:extLst>
          </p:nvPr>
        </p:nvGraphicFramePr>
        <p:xfrm>
          <a:off x="1831592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A98278D-FA96-4017-A822-29FBECF14D7F}"/>
              </a:ext>
            </a:extLst>
          </p:cNvPr>
          <p:cNvGrpSpPr/>
          <p:nvPr/>
        </p:nvGrpSpPr>
        <p:grpSpPr>
          <a:xfrm>
            <a:off x="1831531" y="1545000"/>
            <a:ext cx="3076830" cy="360000"/>
            <a:chOff x="1830431" y="4440600"/>
            <a:chExt cx="3076830" cy="3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788F12B-77E2-4E3B-A4A2-94687518AF8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AAC6F1-FF07-496B-AA47-C917D66CE692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A85963-0C8B-41D0-A096-F158806FD9C6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9C86298-D6D4-427F-94EB-A53E73FFD138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CCFAFDF-2BCA-4A7E-A5B0-7FFC2B8946F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BC0FD2-FAD8-4485-8D0A-4C17CC17D75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C6051-6429-46C7-AA7D-10C4DC49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3285"/>
              </p:ext>
            </p:extLst>
          </p:nvPr>
        </p:nvGraphicFramePr>
        <p:xfrm>
          <a:off x="291820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EF7C87-F8BC-443F-AF8F-33E1D792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612"/>
              </p:ext>
            </p:extLst>
          </p:nvPr>
        </p:nvGraphicFramePr>
        <p:xfrm>
          <a:off x="3461506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BB17877-498D-415F-8610-EBBAD4D0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57"/>
              </p:ext>
            </p:extLst>
          </p:nvPr>
        </p:nvGraphicFramePr>
        <p:xfrm>
          <a:off x="4004810" y="2324001"/>
          <a:ext cx="3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5B34EF-3BE2-45B1-9EF6-2188997E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6794"/>
              </p:ext>
            </p:extLst>
          </p:nvPr>
        </p:nvGraphicFramePr>
        <p:xfrm>
          <a:off x="454836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52E2B-16B2-4C43-A7E2-A09EBC068F13}"/>
              </a:ext>
            </a:extLst>
          </p:cNvPr>
          <p:cNvSpPr/>
          <p:nvPr/>
        </p:nvSpPr>
        <p:spPr>
          <a:xfrm>
            <a:off x="1104676" y="23052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E010C-9702-45B6-901D-3E46735EDFEC}"/>
              </a:ext>
            </a:extLst>
          </p:cNvPr>
          <p:cNvSpPr/>
          <p:nvPr/>
        </p:nvSpPr>
        <p:spPr>
          <a:xfrm>
            <a:off x="1104676" y="30489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FCF2D7-EF22-469A-876B-75317D3CBD93}"/>
              </a:ext>
            </a:extLst>
          </p:cNvPr>
          <p:cNvSpPr/>
          <p:nvPr/>
        </p:nvSpPr>
        <p:spPr>
          <a:xfrm>
            <a:off x="1104676" y="37926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76BCCA-2B9F-4D5E-837D-FCD9EFB2A872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011531" y="1905000"/>
            <a:ext cx="61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A01986-7C3C-423A-91EF-5B986ABE342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554897" y="1905000"/>
            <a:ext cx="0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6D65C-708F-4E48-AB1A-1B4083883AB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098201" y="1905000"/>
            <a:ext cx="62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7FBA0F-75A5-4C02-9754-685766AA0B4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641506" y="1905000"/>
            <a:ext cx="123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079A2-55D6-48C7-8C8A-51E139120B9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184810" y="1905000"/>
            <a:ext cx="185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6CE461-34C7-4A76-A7F7-89D78B615F7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728361" y="1905000"/>
            <a:ext cx="0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E4F239-B7AC-4168-AC6F-883E4D5C7A82}"/>
              </a:ext>
            </a:extLst>
          </p:cNvPr>
          <p:cNvSpPr/>
          <p:nvPr/>
        </p:nvSpPr>
        <p:spPr>
          <a:xfrm>
            <a:off x="1831531" y="1545000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3D1FC-AAF3-4E9C-969F-48EC507973D4}"/>
              </a:ext>
            </a:extLst>
          </p:cNvPr>
          <p:cNvSpPr/>
          <p:nvPr/>
        </p:nvSpPr>
        <p:spPr>
          <a:xfrm>
            <a:off x="1105436" y="2313234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704733-106D-4B38-998F-53DED2785DFC}"/>
              </a:ext>
            </a:extLst>
          </p:cNvPr>
          <p:cNvSpPr/>
          <p:nvPr/>
        </p:nvSpPr>
        <p:spPr>
          <a:xfrm>
            <a:off x="1090824" y="20104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D93452D-37ED-48CC-91B7-06804209EDB0}"/>
              </a:ext>
            </a:extLst>
          </p:cNvPr>
          <p:cNvSpPr/>
          <p:nvPr/>
        </p:nvSpPr>
        <p:spPr>
          <a:xfrm>
            <a:off x="1532541" y="15488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FA281-5C45-40D0-AD5D-D9AA1F58646A}"/>
              </a:ext>
            </a:extLst>
          </p:cNvPr>
          <p:cNvGrpSpPr/>
          <p:nvPr/>
        </p:nvGrpSpPr>
        <p:grpSpPr>
          <a:xfrm>
            <a:off x="1831531" y="4578816"/>
            <a:ext cx="3076830" cy="360000"/>
            <a:chOff x="1830431" y="4440600"/>
            <a:chExt cx="3076830" cy="36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F382A5-BF99-44CE-B34A-B38624B43581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F4FF4C2-9921-4201-BBBC-82F96DED899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DB4CA8-BFE8-4DD8-9D70-F241AC69312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E5A60C3-9AD2-4B4F-9085-50ED0764E244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B0BFE2C-29D2-4E13-93CA-F82F840CCCF8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50081F9-5C6B-4236-8036-E34F23BA040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9A9E7F8-3F10-453C-B240-0D3AF186550A}"/>
              </a:ext>
            </a:extLst>
          </p:cNvPr>
          <p:cNvSpPr/>
          <p:nvPr/>
        </p:nvSpPr>
        <p:spPr>
          <a:xfrm>
            <a:off x="1831531" y="45788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1FF49A-0DFB-4550-8B7B-04D16F818FA0}"/>
              </a:ext>
            </a:extLst>
          </p:cNvPr>
          <p:cNvSpPr/>
          <p:nvPr/>
        </p:nvSpPr>
        <p:spPr>
          <a:xfrm>
            <a:off x="1532541" y="4582698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0907AB-5EC2-4AE5-875E-46B483817BFD}"/>
              </a:ext>
            </a:extLst>
          </p:cNvPr>
          <p:cNvSpPr/>
          <p:nvPr/>
        </p:nvSpPr>
        <p:spPr>
          <a:xfrm>
            <a:off x="2918263" y="45826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A270FD-C7C1-4F67-AC1E-5C856E1E1BC9}"/>
              </a:ext>
            </a:extLst>
          </p:cNvPr>
          <p:cNvSpPr/>
          <p:nvPr/>
        </p:nvSpPr>
        <p:spPr>
          <a:xfrm>
            <a:off x="4863576" y="45899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48A719F-20DF-4D3F-937A-3D6FB6AC0D4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5400000">
            <a:off x="1969949" y="3450564"/>
            <a:ext cx="1169834" cy="1086670"/>
          </a:xfrm>
          <a:prstGeom prst="curvedConnector3">
            <a:avLst>
              <a:gd name="adj1" fmla="val 86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3FCC7-5E18-4FC7-A2A9-A65D4AD02C4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2690795" y="3628104"/>
            <a:ext cx="814815" cy="1086609"/>
          </a:xfrm>
          <a:prstGeom prst="curvedConnector3">
            <a:avLst>
              <a:gd name="adj1" fmla="val 792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3468359-FD2D-48A4-9D7B-C3FB78853EBA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2147520" y="3628072"/>
            <a:ext cx="814815" cy="1086671"/>
          </a:xfrm>
          <a:prstGeom prst="curvedConnector3">
            <a:avLst>
              <a:gd name="adj1" fmla="val 804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EB0B0C-6E18-4B97-A5B7-ADB1D31F30D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rot="16200000" flipH="1">
            <a:off x="2870856" y="3808042"/>
            <a:ext cx="454815" cy="1086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6AC331D-3135-4775-870A-0985ACF85E76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3417495" y="3811315"/>
            <a:ext cx="1534815" cy="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A1EBA2A-1AD1-4CD5-95E0-592F1C89C8D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143444" y="3993898"/>
            <a:ext cx="116983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0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673DB0F-8806-476D-8711-2590AD71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58370"/>
              </p:ext>
            </p:extLst>
          </p:nvPr>
        </p:nvGraphicFramePr>
        <p:xfrm>
          <a:off x="2651528" y="411958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69466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616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5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6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FE6390E-3199-406E-B9D0-280EC0F6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2665"/>
              </p:ext>
            </p:extLst>
          </p:nvPr>
        </p:nvGraphicFramePr>
        <p:xfrm>
          <a:off x="3371528" y="2632182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5F96C1D-48A7-473D-AF40-3AE2D32C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31187"/>
              </p:ext>
            </p:extLst>
          </p:nvPr>
        </p:nvGraphicFramePr>
        <p:xfrm>
          <a:off x="3371528" y="337985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C23EEB-AFAF-43B0-B3F4-633B47BE26CC}"/>
              </a:ext>
            </a:extLst>
          </p:cNvPr>
          <p:cNvSpPr/>
          <p:nvPr/>
        </p:nvSpPr>
        <p:spPr>
          <a:xfrm>
            <a:off x="4893412" y="26361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8098C20-12AA-476C-B847-67F82B77818B}"/>
              </a:ext>
            </a:extLst>
          </p:cNvPr>
          <p:cNvSpPr/>
          <p:nvPr/>
        </p:nvSpPr>
        <p:spPr>
          <a:xfrm>
            <a:off x="4893412" y="33798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D09DE5D-A1DA-4464-BDFC-D583754B6156}"/>
              </a:ext>
            </a:extLst>
          </p:cNvPr>
          <p:cNvSpPr/>
          <p:nvPr/>
        </p:nvSpPr>
        <p:spPr>
          <a:xfrm>
            <a:off x="4893412" y="41235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39518-06FF-422D-AF65-8C13E3F768D8}"/>
              </a:ext>
            </a:extLst>
          </p:cNvPr>
          <p:cNvSpPr/>
          <p:nvPr/>
        </p:nvSpPr>
        <p:spPr>
          <a:xfrm>
            <a:off x="4894172" y="2644109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79E04E-235A-41E6-BF5C-DCE55A30478F}"/>
              </a:ext>
            </a:extLst>
          </p:cNvPr>
          <p:cNvSpPr/>
          <p:nvPr/>
        </p:nvSpPr>
        <p:spPr>
          <a:xfrm>
            <a:off x="4879560" y="23413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40AABE5-1119-4511-8879-C66EC3F0D3ED}"/>
              </a:ext>
            </a:extLst>
          </p:cNvPr>
          <p:cNvCxnSpPr>
            <a:cxnSpLocks/>
            <a:stCxn id="72" idx="1"/>
            <a:endCxn id="70" idx="3"/>
          </p:cNvCxnSpPr>
          <p:nvPr/>
        </p:nvCxnSpPr>
        <p:spPr>
          <a:xfrm flipH="1" flipV="1">
            <a:off x="4451528" y="2812182"/>
            <a:ext cx="44188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DD9C2A-668A-4AAD-A2C9-FED174B3DACC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4451528" y="3559857"/>
            <a:ext cx="442644" cy="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A134B2-9A4B-4777-82C4-D980EFB6F6C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451528" y="4299581"/>
            <a:ext cx="441884" cy="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E016383-6BA6-47C7-B7C3-C1B157D8E745}"/>
              </a:ext>
            </a:extLst>
          </p:cNvPr>
          <p:cNvGrpSpPr/>
          <p:nvPr/>
        </p:nvGrpSpPr>
        <p:grpSpPr>
          <a:xfrm>
            <a:off x="5633997" y="1874399"/>
            <a:ext cx="3076830" cy="360000"/>
            <a:chOff x="1830431" y="4440600"/>
            <a:chExt cx="307683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5B44DBF-B150-42D6-AB84-ACC79A5DCA22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19A547D-0CA2-42C7-945E-0182ADE7E02E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14E2F22-46C3-4E5F-8B68-7B6B4AFB1EB7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7C1F10A-9A47-4295-B0ED-7E1D05012969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47949B2-82AF-4495-AD88-3B9A97251EE7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3CD5330-BFEB-48F5-AD10-7AE936B6BCBC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D10DC38E-8A64-44D4-8659-2EACFF086D9F}"/>
              </a:ext>
            </a:extLst>
          </p:cNvPr>
          <p:cNvSpPr/>
          <p:nvPr/>
        </p:nvSpPr>
        <p:spPr>
          <a:xfrm>
            <a:off x="5633997" y="1874399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E00791B-39ED-4C53-BAC9-F110DECDE1E6}"/>
              </a:ext>
            </a:extLst>
          </p:cNvPr>
          <p:cNvSpPr/>
          <p:nvPr/>
        </p:nvSpPr>
        <p:spPr>
          <a:xfrm>
            <a:off x="5335007" y="1878281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560C90F-EFCB-4B43-9296-34806C0650EB}"/>
              </a:ext>
            </a:extLst>
          </p:cNvPr>
          <p:cNvGrpSpPr/>
          <p:nvPr/>
        </p:nvGrpSpPr>
        <p:grpSpPr>
          <a:xfrm>
            <a:off x="5633997" y="2640134"/>
            <a:ext cx="3076830" cy="360000"/>
            <a:chOff x="1830431" y="4440600"/>
            <a:chExt cx="3076830" cy="360000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86A12B8-CFBA-45DC-AFE4-22E193249670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C8AD789-7F1F-496D-9A9B-4F2F70AB116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B48F9CA-5C63-4E8A-8D47-59F5F108579F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342CF3D-D8C3-4F4B-999D-613A1234AB6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02F8BF-799D-41D7-A3B5-27154E08E73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6D5BB-7E87-481A-9202-D64E05007C11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C853547-59BC-432C-9F1A-90CDAE2C6966}"/>
              </a:ext>
            </a:extLst>
          </p:cNvPr>
          <p:cNvSpPr/>
          <p:nvPr/>
        </p:nvSpPr>
        <p:spPr>
          <a:xfrm>
            <a:off x="5633997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AA1F0D-08D1-4A02-888A-D80EBDE4746B}"/>
              </a:ext>
            </a:extLst>
          </p:cNvPr>
          <p:cNvSpPr/>
          <p:nvPr/>
        </p:nvSpPr>
        <p:spPr>
          <a:xfrm>
            <a:off x="7268208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FF51358-B59C-4D64-99EC-3AEDAFB8AC8C}"/>
              </a:ext>
            </a:extLst>
          </p:cNvPr>
          <p:cNvGrpSpPr/>
          <p:nvPr/>
        </p:nvGrpSpPr>
        <p:grpSpPr>
          <a:xfrm>
            <a:off x="5633997" y="3401987"/>
            <a:ext cx="3076830" cy="360000"/>
            <a:chOff x="1830431" y="4440600"/>
            <a:chExt cx="3076830" cy="36000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B973941-2B12-4841-87C4-606E21E26318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ED624E1-3F4C-4AA0-A15A-8003632FFC00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8E0BC9A-FF94-43DB-BB33-F797241B8745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37122059-8B8A-4AFD-98CE-806255433493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898CC5E-6BE4-4DB4-8F6A-597E083326FA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D47D0C1-118D-43DD-9F61-AC5A0833DD1D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0B6A2F90-C44C-45B0-B2F5-99D79BC2312C}"/>
              </a:ext>
            </a:extLst>
          </p:cNvPr>
          <p:cNvSpPr/>
          <p:nvPr/>
        </p:nvSpPr>
        <p:spPr>
          <a:xfrm>
            <a:off x="5633997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5DCC68-B16A-4DC1-9055-23AE2E71EAF5}"/>
              </a:ext>
            </a:extLst>
          </p:cNvPr>
          <p:cNvSpPr/>
          <p:nvPr/>
        </p:nvSpPr>
        <p:spPr>
          <a:xfrm>
            <a:off x="7268208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27F450-D9C7-4939-91D4-DB74684758C3}"/>
              </a:ext>
            </a:extLst>
          </p:cNvPr>
          <p:cNvGrpSpPr/>
          <p:nvPr/>
        </p:nvGrpSpPr>
        <p:grpSpPr>
          <a:xfrm>
            <a:off x="5633997" y="4119581"/>
            <a:ext cx="3076830" cy="360000"/>
            <a:chOff x="1830431" y="4440600"/>
            <a:chExt cx="3076830" cy="36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30AB3755-16E1-45A9-B5FB-20042F589C6A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2EA93E-EC6F-439F-BF98-7629B57055C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6008AC-C9F0-4EA0-924B-9F50083B9FB0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B13929B-A9F0-4AE1-97FF-14532E8694F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823F1939-C9EC-482C-AE5B-D722112535CF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6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7B49089-95F5-4631-A62C-9A8B7295A42F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5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F6C806A-A06C-433C-92AE-CB6F0987E3EB}"/>
              </a:ext>
            </a:extLst>
          </p:cNvPr>
          <p:cNvSpPr/>
          <p:nvPr/>
        </p:nvSpPr>
        <p:spPr>
          <a:xfrm>
            <a:off x="5633997" y="4119581"/>
            <a:ext cx="35924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B74334-1770-424B-9ADD-F0BDC0F82202}"/>
              </a:ext>
            </a:extLst>
          </p:cNvPr>
          <p:cNvSpPr/>
          <p:nvPr/>
        </p:nvSpPr>
        <p:spPr>
          <a:xfrm>
            <a:off x="7268208" y="4119581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8CEAFF-74A2-41CB-8EE6-50F2F84AA0B3}"/>
              </a:ext>
            </a:extLst>
          </p:cNvPr>
          <p:cNvSpPr/>
          <p:nvPr/>
        </p:nvSpPr>
        <p:spPr>
          <a:xfrm>
            <a:off x="6194201" y="4127532"/>
            <a:ext cx="886527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60426BA-3B19-4C41-8730-DA5B3048D2FB}"/>
              </a:ext>
            </a:extLst>
          </p:cNvPr>
          <p:cNvGrpSpPr/>
          <p:nvPr/>
        </p:nvGrpSpPr>
        <p:grpSpPr>
          <a:xfrm>
            <a:off x="5633997" y="4905716"/>
            <a:ext cx="3076828" cy="360000"/>
            <a:chOff x="1830431" y="4440600"/>
            <a:chExt cx="3076828" cy="360000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7FCC5C1-1C1B-4954-A6E4-E024F9E09DC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E7E0CFF-3D1B-4A07-8C5E-C619E3A3AB5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E3C069D-4BAB-45CD-829B-2DDECF6E78D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2F03E62E-CA5A-449D-B03F-A61FDE77D950}"/>
                </a:ext>
              </a:extLst>
            </p:cNvPr>
            <p:cNvSpPr/>
            <p:nvPr/>
          </p:nvSpPr>
          <p:spPr>
            <a:xfrm>
              <a:off x="3460528" y="4440600"/>
              <a:ext cx="1446731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B5507A7-260E-4358-A89F-8EF24FA6A627}"/>
              </a:ext>
            </a:extLst>
          </p:cNvPr>
          <p:cNvSpPr/>
          <p:nvPr/>
        </p:nvSpPr>
        <p:spPr>
          <a:xfrm>
            <a:off x="5633997" y="49057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0B8CD41-20B9-4359-A829-E0D830B6A205}"/>
              </a:ext>
            </a:extLst>
          </p:cNvPr>
          <p:cNvSpPr/>
          <p:nvPr/>
        </p:nvSpPr>
        <p:spPr>
          <a:xfrm>
            <a:off x="5335007" y="5032590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5356297-05B3-4798-A73B-CA64D5D952F8}"/>
              </a:ext>
            </a:extLst>
          </p:cNvPr>
          <p:cNvSpPr/>
          <p:nvPr/>
        </p:nvSpPr>
        <p:spPr>
          <a:xfrm>
            <a:off x="6720729" y="49095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5AB4E5C-EC18-49A1-B356-915C280DCF2F}"/>
              </a:ext>
            </a:extLst>
          </p:cNvPr>
          <p:cNvSpPr/>
          <p:nvPr/>
        </p:nvSpPr>
        <p:spPr>
          <a:xfrm>
            <a:off x="8666042" y="49168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4B310278-2950-4F1D-8184-CFBCFDA84130}"/>
              </a:ext>
            </a:extLst>
          </p:cNvPr>
          <p:cNvCxnSpPr>
            <a:cxnSpLocks/>
            <a:stCxn id="87" idx="2"/>
            <a:endCxn id="96" idx="0"/>
          </p:cNvCxnSpPr>
          <p:nvPr/>
        </p:nvCxnSpPr>
        <p:spPr>
          <a:xfrm rot="5400000">
            <a:off x="6562021" y="2029742"/>
            <a:ext cx="405735" cy="8150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B661D06-78F6-4E0A-9D58-6C0B4A9D6C8A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7379126" y="2027685"/>
            <a:ext cx="405735" cy="819162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DFA9317-5E1E-4CD5-A6F6-F296A8429279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rot="5400000">
            <a:off x="6156437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DC1A9DB-B3BA-4C16-A8EE-090EF7010702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rot="16200000" flipH="1">
            <a:off x="6314642" y="3804708"/>
            <a:ext cx="365545" cy="2801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FE8EDF3C-1E19-476E-A58F-EF629C034F00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 rot="5400000">
            <a:off x="7812777" y="3940784"/>
            <a:ext cx="35759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F575D45-CADB-4372-A248-4D11979CA61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5400000">
            <a:off x="7790648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961789E9-E40A-4F21-B53A-BA1C28CDE39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5400000">
            <a:off x="5906693" y="3668911"/>
            <a:ext cx="357594" cy="54374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CAD443-1687-40AE-BFC3-4AA8596FDF21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6152481" y="4420732"/>
            <a:ext cx="418184" cy="5517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FBCFD741-4189-463B-AA6B-53557689C5B5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 rot="16200000" flipH="1">
            <a:off x="6144106" y="4149092"/>
            <a:ext cx="426135" cy="1087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30B163A-4C4D-41A9-80D6-8238794E3172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5400000">
            <a:off x="7776450" y="4690591"/>
            <a:ext cx="426135" cy="41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39F2B77-CC01-4FB9-B15A-5711EF490875}"/>
              </a:ext>
            </a:extLst>
          </p:cNvPr>
          <p:cNvSpPr txBox="1"/>
          <p:nvPr/>
        </p:nvSpPr>
        <p:spPr>
          <a:xfrm>
            <a:off x="5220207" y="377217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III</a:t>
            </a:r>
            <a:r>
              <a:rPr lang="zh-CN" altLang="en-US" sz="1400" i="1" dirty="0"/>
              <a:t>：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877F0A1-A39E-4967-9BFC-3201BC63CA5A}"/>
              </a:ext>
            </a:extLst>
          </p:cNvPr>
          <p:cNvSpPr txBox="1"/>
          <p:nvPr/>
        </p:nvSpPr>
        <p:spPr>
          <a:xfrm>
            <a:off x="5236173" y="454273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IV</a:t>
            </a:r>
            <a:r>
              <a:rPr lang="zh-CN" altLang="en-US" sz="1400" i="1" dirty="0"/>
              <a:t>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0227B98-749E-4158-8207-73103772CFC0}"/>
              </a:ext>
            </a:extLst>
          </p:cNvPr>
          <p:cNvSpPr txBox="1"/>
          <p:nvPr/>
        </p:nvSpPr>
        <p:spPr>
          <a:xfrm>
            <a:off x="5236173" y="304600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</a:t>
            </a:r>
            <a:r>
              <a:rPr lang="zh-CN" altLang="en-US" sz="1400" i="1" dirty="0"/>
              <a:t>：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C1C3A86-C3C5-4F12-ACC4-D522BC8FAA10}"/>
              </a:ext>
            </a:extLst>
          </p:cNvPr>
          <p:cNvSpPr txBox="1"/>
          <p:nvPr/>
        </p:nvSpPr>
        <p:spPr>
          <a:xfrm>
            <a:off x="5236173" y="22928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</a:t>
            </a:r>
            <a:r>
              <a:rPr lang="zh-CN" altLang="en-US" sz="1400" i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6451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7155F6-1826-4C23-8557-4BFF0FA3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6869"/>
              </p:ext>
            </p:extLst>
          </p:nvPr>
        </p:nvGraphicFramePr>
        <p:xfrm>
          <a:off x="2849880" y="790786"/>
          <a:ext cx="3078000" cy="609600"/>
        </p:xfrm>
        <a:graphic>
          <a:graphicData uri="http://schemas.openxmlformats.org/drawingml/2006/table">
            <a:tbl>
              <a:tblPr bandRow="1"/>
              <a:tblGrid>
                <a:gridCol w="684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8A919-3A2D-4F0F-B74D-5A367258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98402"/>
              </p:ext>
            </p:extLst>
          </p:nvPr>
        </p:nvGraphicFramePr>
        <p:xfrm>
          <a:off x="284988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0D0EBA-B2CE-4B38-88C0-292C056FCA4B}"/>
              </a:ext>
            </a:extLst>
          </p:cNvPr>
          <p:cNvSpPr/>
          <p:nvPr/>
        </p:nvSpPr>
        <p:spPr>
          <a:xfrm>
            <a:off x="211973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B8E8D7-D595-46A0-BA8D-DDFD9DA1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3470"/>
              </p:ext>
            </p:extLst>
          </p:nvPr>
        </p:nvGraphicFramePr>
        <p:xfrm>
          <a:off x="211973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72E2B-0D08-44D9-8F90-1F88DDACE3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29973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26E72-77DF-435D-A94C-0E0B013F812B}"/>
              </a:ext>
            </a:extLst>
          </p:cNvPr>
          <p:cNvSpPr txBox="1"/>
          <p:nvPr/>
        </p:nvSpPr>
        <p:spPr>
          <a:xfrm>
            <a:off x="2007972" y="375308"/>
            <a:ext cx="108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 初始化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F238056-72ED-4586-9204-A7288617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99723"/>
              </p:ext>
            </p:extLst>
          </p:nvPr>
        </p:nvGraphicFramePr>
        <p:xfrm>
          <a:off x="7228840" y="79078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460C70-6E04-480E-8B35-134CA431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88618"/>
              </p:ext>
            </p:extLst>
          </p:nvPr>
        </p:nvGraphicFramePr>
        <p:xfrm>
          <a:off x="722884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9F9EDC-606F-447E-8FDB-1C80BA4C6531}"/>
              </a:ext>
            </a:extLst>
          </p:cNvPr>
          <p:cNvSpPr/>
          <p:nvPr/>
        </p:nvSpPr>
        <p:spPr>
          <a:xfrm>
            <a:off x="649869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10161-FACE-4ABE-B508-336FF64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1051"/>
              </p:ext>
            </p:extLst>
          </p:nvPr>
        </p:nvGraphicFramePr>
        <p:xfrm>
          <a:off x="649869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FBFD02-2162-4977-B274-08C8A4C76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67869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BB13B58-8117-4E01-A0E6-2D535E2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95649"/>
              </p:ext>
            </p:extLst>
          </p:nvPr>
        </p:nvGraphicFramePr>
        <p:xfrm>
          <a:off x="8776841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1FC9C0C-1C9A-4AA9-91ED-3540CBDE6729}"/>
              </a:ext>
            </a:extLst>
          </p:cNvPr>
          <p:cNvSpPr txBox="1"/>
          <p:nvPr/>
        </p:nvSpPr>
        <p:spPr>
          <a:xfrm>
            <a:off x="6386932" y="375308"/>
            <a:ext cx="2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1</a:t>
            </a:r>
            <a:endParaRPr lang="zh-CN" altLang="en-US" sz="16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B0C34E-E9D1-460B-BE81-72E802B6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1395"/>
              </p:ext>
            </p:extLst>
          </p:nvPr>
        </p:nvGraphicFramePr>
        <p:xfrm>
          <a:off x="2847078" y="3679946"/>
          <a:ext cx="3042000" cy="609600"/>
        </p:xfrm>
        <a:graphic>
          <a:graphicData uri="http://schemas.openxmlformats.org/drawingml/2006/table">
            <a:tbl>
              <a:tblPr bandRow="1"/>
              <a:tblGrid>
                <a:gridCol w="648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61CFC5C-1147-4670-A1BF-1806B63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949"/>
              </p:ext>
            </p:extLst>
          </p:nvPr>
        </p:nvGraphicFramePr>
        <p:xfrm>
          <a:off x="284707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B2065-1032-415D-AA5F-06DCC435F97A}"/>
              </a:ext>
            </a:extLst>
          </p:cNvPr>
          <p:cNvSpPr/>
          <p:nvPr/>
        </p:nvSpPr>
        <p:spPr>
          <a:xfrm>
            <a:off x="211693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4CCAC14-5F66-4238-B6D7-497899DE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685"/>
              </p:ext>
            </p:extLst>
          </p:nvPr>
        </p:nvGraphicFramePr>
        <p:xfrm>
          <a:off x="211693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AA1A2F-2B7F-4E81-BBB8-6FECBC5EDFB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29693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21ED81D-BB73-45A3-A8DE-269272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52324"/>
              </p:ext>
            </p:extLst>
          </p:nvPr>
        </p:nvGraphicFramePr>
        <p:xfrm>
          <a:off x="439507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6123ECA-4289-490C-9F99-B3484A0F624A}"/>
              </a:ext>
            </a:extLst>
          </p:cNvPr>
          <p:cNvSpPr txBox="1"/>
          <p:nvPr/>
        </p:nvSpPr>
        <p:spPr>
          <a:xfrm>
            <a:off x="2005170" y="3264468"/>
            <a:ext cx="230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82ABFD0-86CC-429F-B89F-7502027D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67227"/>
              </p:ext>
            </p:extLst>
          </p:nvPr>
        </p:nvGraphicFramePr>
        <p:xfrm>
          <a:off x="7345158" y="367994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0ABD4CA-FDA2-41C0-A6AC-C05FA155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90907"/>
              </p:ext>
            </p:extLst>
          </p:nvPr>
        </p:nvGraphicFramePr>
        <p:xfrm>
          <a:off x="734515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2EA77A-8322-482C-A42A-383A330FC464}"/>
              </a:ext>
            </a:extLst>
          </p:cNvPr>
          <p:cNvSpPr/>
          <p:nvPr/>
        </p:nvSpPr>
        <p:spPr>
          <a:xfrm>
            <a:off x="661501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D80D8E8-80A1-4F05-825B-FD0FE8B6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7946"/>
              </p:ext>
            </p:extLst>
          </p:nvPr>
        </p:nvGraphicFramePr>
        <p:xfrm>
          <a:off x="661501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1CD05B-AF02-4415-8142-4356103425D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9501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06FAF34-977A-4319-8C9B-EB36B78F2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4228"/>
              </p:ext>
            </p:extLst>
          </p:nvPr>
        </p:nvGraphicFramePr>
        <p:xfrm>
          <a:off x="889315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1DC99FE1-3B4A-4A52-B7FE-C2D46D827CE4}"/>
              </a:ext>
            </a:extLst>
          </p:cNvPr>
          <p:cNvSpPr txBox="1"/>
          <p:nvPr/>
        </p:nvSpPr>
        <p:spPr>
          <a:xfrm>
            <a:off x="6503250" y="3264468"/>
            <a:ext cx="241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(4)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3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92640" cy="654050"/>
            <a:chOff x="603885" y="3674534"/>
            <a:chExt cx="9692640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866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闭频繁项集挖掘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651875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607300" y="1079134"/>
            <a:ext cx="7810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858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212080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71160"/>
            <a:ext cx="774382" cy="2870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5042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440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文本框 234">
            <a:extLst>
              <a:ext uri="{FF2B5EF4-FFF2-40B4-BE49-F238E27FC236}">
                <a16:creationId xmlns:a16="http://schemas.microsoft.com/office/drawing/2014/main" id="{67AF4661-8510-4802-ADA3-17913F7E78B2}"/>
              </a:ext>
            </a:extLst>
          </p:cNvPr>
          <p:cNvSpPr txBox="1"/>
          <p:nvPr/>
        </p:nvSpPr>
        <p:spPr>
          <a:xfrm flipH="1">
            <a:off x="1721391" y="297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9DF3514-9E40-4C38-91CF-16E26802CF33}"/>
              </a:ext>
            </a:extLst>
          </p:cNvPr>
          <p:cNvSpPr txBox="1"/>
          <p:nvPr/>
        </p:nvSpPr>
        <p:spPr>
          <a:xfrm flipH="1">
            <a:off x="1721391" y="243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BD1CCBB5-70C5-42E2-9698-B98ABB206729}"/>
              </a:ext>
            </a:extLst>
          </p:cNvPr>
          <p:cNvSpPr/>
          <p:nvPr/>
        </p:nvSpPr>
        <p:spPr>
          <a:xfrm flipH="1">
            <a:off x="777869" y="2710685"/>
            <a:ext cx="341514" cy="34205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A066D432-21C7-4F35-B62E-F5499142124C}"/>
              </a:ext>
            </a:extLst>
          </p:cNvPr>
          <p:cNvSpPr/>
          <p:nvPr/>
        </p:nvSpPr>
        <p:spPr>
          <a:xfrm flipH="1">
            <a:off x="1757229" y="46214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F91FA613-4BA6-4D07-B6B3-EFE39CF2CFFF}"/>
              </a:ext>
            </a:extLst>
          </p:cNvPr>
          <p:cNvSpPr/>
          <p:nvPr/>
        </p:nvSpPr>
        <p:spPr>
          <a:xfrm flipH="1">
            <a:off x="1760117" y="40932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7187E19-6E4F-4B77-BA7B-AE297A549192}"/>
              </a:ext>
            </a:extLst>
          </p:cNvPr>
          <p:cNvSpPr txBox="1"/>
          <p:nvPr/>
        </p:nvSpPr>
        <p:spPr>
          <a:xfrm flipH="1">
            <a:off x="1721391" y="405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B1F49A9C-5956-4BE0-A52A-A29A173D9AEC}"/>
              </a:ext>
            </a:extLst>
          </p:cNvPr>
          <p:cNvSpPr/>
          <p:nvPr/>
        </p:nvSpPr>
        <p:spPr>
          <a:xfrm flipH="1">
            <a:off x="1760117" y="301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BFE4A071-6D0F-4D3B-A0C0-B16C75A58892}"/>
              </a:ext>
            </a:extLst>
          </p:cNvPr>
          <p:cNvSpPr/>
          <p:nvPr/>
        </p:nvSpPr>
        <p:spPr>
          <a:xfrm flipH="1">
            <a:off x="1760117" y="3553298"/>
            <a:ext cx="341514" cy="341523"/>
          </a:xfrm>
          <a:prstGeom prst="flowChartConnector">
            <a:avLst/>
          </a:prstGeom>
          <a:solidFill>
            <a:srgbClr val="DAE3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ED18853C-CA40-4C16-8FA5-192E01700FB5}"/>
              </a:ext>
            </a:extLst>
          </p:cNvPr>
          <p:cNvSpPr/>
          <p:nvPr/>
        </p:nvSpPr>
        <p:spPr>
          <a:xfrm flipH="1">
            <a:off x="777869" y="163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7892D98-74C3-461F-BE67-76D209CD7ACA}"/>
              </a:ext>
            </a:extLst>
          </p:cNvPr>
          <p:cNvSpPr/>
          <p:nvPr/>
        </p:nvSpPr>
        <p:spPr>
          <a:xfrm flipH="1">
            <a:off x="777869" y="217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7F4AB634-3204-454C-A6AA-7F651F84A70D}"/>
              </a:ext>
            </a:extLst>
          </p:cNvPr>
          <p:cNvSpPr/>
          <p:nvPr/>
        </p:nvSpPr>
        <p:spPr>
          <a:xfrm flipH="1">
            <a:off x="777869" y="379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A5C78BA-56DD-4447-949F-03642F1C75A2}"/>
              </a:ext>
            </a:extLst>
          </p:cNvPr>
          <p:cNvSpPr txBox="1"/>
          <p:nvPr/>
        </p:nvSpPr>
        <p:spPr>
          <a:xfrm flipH="1">
            <a:off x="1721391" y="351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A43E09C-073F-4834-B035-48CB704A902E}"/>
              </a:ext>
            </a:extLst>
          </p:cNvPr>
          <p:cNvSpPr txBox="1"/>
          <p:nvPr/>
        </p:nvSpPr>
        <p:spPr>
          <a:xfrm flipH="1">
            <a:off x="1760117" y="4582012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7978AF6-11C8-4B34-8E5F-1D48164773AA}"/>
              </a:ext>
            </a:extLst>
          </p:cNvPr>
          <p:cNvSpPr txBox="1"/>
          <p:nvPr/>
        </p:nvSpPr>
        <p:spPr>
          <a:xfrm flipH="1">
            <a:off x="760967" y="375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C0F87D2-A2D9-4CF6-BB63-CCAD98996E26}"/>
              </a:ext>
            </a:extLst>
          </p:cNvPr>
          <p:cNvSpPr txBox="1"/>
          <p:nvPr/>
        </p:nvSpPr>
        <p:spPr>
          <a:xfrm flipH="1">
            <a:off x="760967" y="15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ADB1B98-F54B-48D3-9675-370B41B28389}"/>
              </a:ext>
            </a:extLst>
          </p:cNvPr>
          <p:cNvSpPr txBox="1"/>
          <p:nvPr/>
        </p:nvSpPr>
        <p:spPr>
          <a:xfrm flipH="1">
            <a:off x="760967" y="213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3E67FBE-05C9-4EDB-8715-B0944E0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1917"/>
              </p:ext>
            </p:extLst>
          </p:nvPr>
        </p:nvGraphicFramePr>
        <p:xfrm>
          <a:off x="9568765" y="102976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6A90729-CD87-4C7B-A655-D187881635FA}"/>
              </a:ext>
            </a:extLst>
          </p:cNvPr>
          <p:cNvSpPr/>
          <p:nvPr/>
        </p:nvSpPr>
        <p:spPr>
          <a:xfrm>
            <a:off x="6409212" y="1372615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384097-7E8F-48C9-B646-79D904960446}"/>
              </a:ext>
            </a:extLst>
          </p:cNvPr>
          <p:cNvSpPr/>
          <p:nvPr/>
        </p:nvSpPr>
        <p:spPr>
          <a:xfrm>
            <a:off x="3169212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35BED31-C130-425D-B35A-4AA8CFBB77EE}"/>
              </a:ext>
            </a:extLst>
          </p:cNvPr>
          <p:cNvSpPr/>
          <p:nvPr/>
        </p:nvSpPr>
        <p:spPr>
          <a:xfrm>
            <a:off x="604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0136A9D-E26B-448B-987F-942E5E50F86F}"/>
              </a:ext>
            </a:extLst>
          </p:cNvPr>
          <p:cNvSpPr/>
          <p:nvPr/>
        </p:nvSpPr>
        <p:spPr>
          <a:xfrm>
            <a:off x="4313142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A6F5778-2022-4590-B6C7-88D9E8BFD228}"/>
              </a:ext>
            </a:extLst>
          </p:cNvPr>
          <p:cNvSpPr/>
          <p:nvPr/>
        </p:nvSpPr>
        <p:spPr>
          <a:xfrm>
            <a:off x="6750735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9DE23A-5FE0-42C2-A939-F27F5B2FFBB9}"/>
              </a:ext>
            </a:extLst>
          </p:cNvPr>
          <p:cNvSpPr/>
          <p:nvPr/>
        </p:nvSpPr>
        <p:spPr>
          <a:xfrm>
            <a:off x="9646527" y="24757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664EA-B5EA-4086-A102-3B8DC59EB9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83904" y="1714138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DCF6BA-1A87-4119-8B29-0FCB47C7EAF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79974" y="1714138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A84E68-D66E-4E2A-B7A3-6A49EFC36AAA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79974" y="1714138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D423E-3153-4170-BFAA-B247E8E2B767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79974" y="1714138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043E38-1264-47DE-B124-9BFDEFA56CEF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79974" y="1714138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D156D4-5F8D-41F5-852E-380B4210C7E6}"/>
              </a:ext>
            </a:extLst>
          </p:cNvPr>
          <p:cNvSpPr/>
          <p:nvPr/>
        </p:nvSpPr>
        <p:spPr>
          <a:xfrm>
            <a:off x="676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161F-5D02-4BD8-AC20-28AF37AF580E}"/>
              </a:ext>
            </a:extLst>
          </p:cNvPr>
          <p:cNvSpPr txBox="1"/>
          <p:nvPr/>
        </p:nvSpPr>
        <p:spPr>
          <a:xfrm>
            <a:off x="5139801" y="195873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EEFF6-9F73-4337-AF50-CF7A1C2E3D22}"/>
              </a:ext>
            </a:extLst>
          </p:cNvPr>
          <p:cNvSpPr txBox="1"/>
          <p:nvPr/>
        </p:nvSpPr>
        <p:spPr>
          <a:xfrm>
            <a:off x="6592245" y="1957346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7B75E-4A54-4C09-86CA-545DD378719D}"/>
              </a:ext>
            </a:extLst>
          </p:cNvPr>
          <p:cNvSpPr txBox="1"/>
          <p:nvPr/>
        </p:nvSpPr>
        <p:spPr>
          <a:xfrm>
            <a:off x="8553290" y="21522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D650CF6-E18C-4DA3-944C-52B2398C21CA}"/>
              </a:ext>
            </a:extLst>
          </p:cNvPr>
          <p:cNvSpPr/>
          <p:nvPr/>
        </p:nvSpPr>
        <p:spPr>
          <a:xfrm>
            <a:off x="8162810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738932B-E728-4E70-AB4C-02D7158BB37A}"/>
              </a:ext>
            </a:extLst>
          </p:cNvPr>
          <p:cNvSpPr/>
          <p:nvPr/>
        </p:nvSpPr>
        <p:spPr>
          <a:xfrm>
            <a:off x="3889259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02FBBD-6136-4CFF-A807-7E59DC940338}"/>
              </a:ext>
            </a:extLst>
          </p:cNvPr>
          <p:cNvSpPr/>
          <p:nvPr/>
        </p:nvSpPr>
        <p:spPr>
          <a:xfrm>
            <a:off x="460930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3DEDE82-621D-480E-864C-01F65ADDDAB7}"/>
              </a:ext>
            </a:extLst>
          </p:cNvPr>
          <p:cNvSpPr/>
          <p:nvPr/>
        </p:nvSpPr>
        <p:spPr>
          <a:xfrm>
            <a:off x="892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05ED86B-830F-4106-BAE5-AF645344CE38}"/>
              </a:ext>
            </a:extLst>
          </p:cNvPr>
          <p:cNvSpPr/>
          <p:nvPr/>
        </p:nvSpPr>
        <p:spPr>
          <a:xfrm>
            <a:off x="964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9E8E89-D2F0-4776-92D7-4105E71AADD6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79974" y="1714138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4C42B2-0432-4FC4-8EA5-E1644861A89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39974" y="2817310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404179-B3DF-4334-878C-9E636D7EF0C5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0021" y="2817310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9F5EC4-D335-415E-AEBE-0401E38A33E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83904" y="2817310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B875BD-F8F9-4683-82C7-897913E6DF4E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83904" y="2817310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B4D9FF-1660-40F3-9355-65BE760DC84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19658" y="2817310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91D8FD-ACCB-4500-BB32-D4C55C6CF3E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21497" y="2817310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F99B5-DC37-4D39-9DE7-8DD69F857562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33572" y="2817310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E1FA8-B5E8-454A-A337-2B0FF4B6A1D0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33572" y="2817310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DC4839-664C-4C88-BEF4-D2694E24FB89}"/>
              </a:ext>
            </a:extLst>
          </p:cNvPr>
          <p:cNvSpPr txBox="1"/>
          <p:nvPr/>
        </p:nvSpPr>
        <p:spPr>
          <a:xfrm>
            <a:off x="3655422" y="30193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FB09-E49B-42E4-BC06-B6E1142EB2B7}"/>
              </a:ext>
            </a:extLst>
          </p:cNvPr>
          <p:cNvSpPr txBox="1"/>
          <p:nvPr/>
        </p:nvSpPr>
        <p:spPr>
          <a:xfrm>
            <a:off x="4755659" y="3013675"/>
            <a:ext cx="609462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1B63FAA-35E8-4D67-A415-2466BE632863}"/>
              </a:ext>
            </a:extLst>
          </p:cNvPr>
          <p:cNvSpPr/>
          <p:nvPr/>
        </p:nvSpPr>
        <p:spPr>
          <a:xfrm>
            <a:off x="8924158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F1CD983-0F55-4099-A4E7-D9B0A7FCE097}"/>
              </a:ext>
            </a:extLst>
          </p:cNvPr>
          <p:cNvSpPr/>
          <p:nvPr/>
        </p:nvSpPr>
        <p:spPr>
          <a:xfrm>
            <a:off x="110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4E380D-C68D-4643-86D4-5DFCFDF3B5E4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094920" y="2817310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E659859-D869-490A-936E-B52BFE549122}"/>
              </a:ext>
            </a:extLst>
          </p:cNvPr>
          <p:cNvSpPr/>
          <p:nvPr/>
        </p:nvSpPr>
        <p:spPr>
          <a:xfrm>
            <a:off x="9627797" y="1712576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40CCF97-319C-4418-B045-1224CA5D0D31}"/>
              </a:ext>
            </a:extLst>
          </p:cNvPr>
          <p:cNvSpPr/>
          <p:nvPr/>
        </p:nvSpPr>
        <p:spPr>
          <a:xfrm>
            <a:off x="9627797" y="1410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545EF93-8EB6-4A91-8EB3-F81567DEA38A}"/>
              </a:ext>
            </a:extLst>
          </p:cNvPr>
          <p:cNvSpPr/>
          <p:nvPr/>
        </p:nvSpPr>
        <p:spPr>
          <a:xfrm>
            <a:off x="9624777" y="1104139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2481BE7-0248-4469-9B42-8EA604FF88F7}"/>
              </a:ext>
            </a:extLst>
          </p:cNvPr>
          <p:cNvSpPr/>
          <p:nvPr/>
        </p:nvSpPr>
        <p:spPr>
          <a:xfrm>
            <a:off x="532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0465DB72-CBB6-4CCA-B8BF-F1A044EA33A2}"/>
              </a:ext>
            </a:extLst>
          </p:cNvPr>
          <p:cNvSpPr/>
          <p:nvPr/>
        </p:nvSpPr>
        <p:spPr>
          <a:xfrm>
            <a:off x="10366361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CB1A2912-9A8A-4281-B571-230B7445F80F}"/>
              </a:ext>
            </a:extLst>
          </p:cNvPr>
          <p:cNvSpPr txBox="1"/>
          <p:nvPr/>
        </p:nvSpPr>
        <p:spPr>
          <a:xfrm>
            <a:off x="4146518" y="29544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EB2A7BAE-CD06-44E7-9AB6-03FD5AD0A00B}"/>
              </a:ext>
            </a:extLst>
          </p:cNvPr>
          <p:cNvSpPr txBox="1"/>
          <p:nvPr/>
        </p:nvSpPr>
        <p:spPr>
          <a:xfrm>
            <a:off x="4006570" y="311819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BCB789-8279-4A26-9E69-3D46BB2C1A50}"/>
              </a:ext>
            </a:extLst>
          </p:cNvPr>
          <p:cNvSpPr txBox="1"/>
          <p:nvPr/>
        </p:nvSpPr>
        <p:spPr>
          <a:xfrm>
            <a:off x="5970861" y="2947563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002505-0223-494A-91DF-6E3281ABE0EB}"/>
              </a:ext>
            </a:extLst>
          </p:cNvPr>
          <p:cNvSpPr txBox="1"/>
          <p:nvPr/>
        </p:nvSpPr>
        <p:spPr>
          <a:xfrm>
            <a:off x="6618973" y="2950261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6B06A3B5-1302-4CA1-9B09-05C5B7B19C49}"/>
              </a:ext>
            </a:extLst>
          </p:cNvPr>
          <p:cNvSpPr txBox="1"/>
          <p:nvPr/>
        </p:nvSpPr>
        <p:spPr>
          <a:xfrm rot="604416">
            <a:off x="7995481" y="199973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D0111F8-01E6-44F4-967D-6488B85D8AB1}"/>
              </a:ext>
            </a:extLst>
          </p:cNvPr>
          <p:cNvSpPr txBox="1"/>
          <p:nvPr/>
        </p:nvSpPr>
        <p:spPr>
          <a:xfrm>
            <a:off x="7282494" y="195319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621A61B1-8781-422E-829B-F5462A8FD31B}"/>
              </a:ext>
            </a:extLst>
          </p:cNvPr>
          <p:cNvSpPr txBox="1"/>
          <p:nvPr/>
        </p:nvSpPr>
        <p:spPr>
          <a:xfrm>
            <a:off x="7425618" y="203252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A06232A-C53F-4864-89CF-702F6872C3EE}"/>
              </a:ext>
            </a:extLst>
          </p:cNvPr>
          <p:cNvSpPr txBox="1"/>
          <p:nvPr/>
        </p:nvSpPr>
        <p:spPr>
          <a:xfrm rot="601311">
            <a:off x="9460817" y="216038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40A0E020-03A1-41EA-9180-7E02F2D20625}"/>
              </a:ext>
            </a:extLst>
          </p:cNvPr>
          <p:cNvSpPr txBox="1"/>
          <p:nvPr/>
        </p:nvSpPr>
        <p:spPr>
          <a:xfrm rot="1679773">
            <a:off x="8916936" y="3131825"/>
            <a:ext cx="93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C26E9C58-D377-4F15-B43C-6ED068DEAC03}"/>
              </a:ext>
            </a:extLst>
          </p:cNvPr>
          <p:cNvSpPr txBox="1"/>
          <p:nvPr/>
        </p:nvSpPr>
        <p:spPr>
          <a:xfrm rot="1277675">
            <a:off x="10137114" y="3143936"/>
            <a:ext cx="94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ED71BC-08AF-4BA8-8EDC-CAAC35A80D66}"/>
              </a:ext>
            </a:extLst>
          </p:cNvPr>
          <p:cNvSpPr txBox="1"/>
          <p:nvPr/>
        </p:nvSpPr>
        <p:spPr>
          <a:xfrm>
            <a:off x="5008180" y="1079235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AMBEA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7915DD0-57AD-4996-8CB4-FA55ECAC1439}"/>
              </a:ext>
            </a:extLst>
          </p:cNvPr>
          <p:cNvSpPr txBox="1"/>
          <p:nvPr/>
        </p:nvSpPr>
        <p:spPr>
          <a:xfrm>
            <a:off x="4451168" y="295411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2BA4F6-6ACE-49DC-8E66-82992E6FB1FF}"/>
              </a:ext>
            </a:extLst>
          </p:cNvPr>
          <p:cNvSpPr txBox="1"/>
          <p:nvPr/>
        </p:nvSpPr>
        <p:spPr>
          <a:xfrm>
            <a:off x="4476252" y="3115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4166C649-E2C9-4933-9644-8B8917AE2E3F}"/>
              </a:ext>
            </a:extLst>
          </p:cNvPr>
          <p:cNvSpPr/>
          <p:nvPr/>
        </p:nvSpPr>
        <p:spPr>
          <a:xfrm>
            <a:off x="9632688" y="203671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DF8AE22C-D903-4653-A26C-F4363EEA222E}"/>
              </a:ext>
            </a:extLst>
          </p:cNvPr>
          <p:cNvSpPr/>
          <p:nvPr/>
        </p:nvSpPr>
        <p:spPr>
          <a:xfrm>
            <a:off x="3168896" y="461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8837C48-36CF-4AC6-A94E-48D400E946F9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39658" y="3875710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904C69-387E-46B9-A5B7-5928AC9B4B4E}"/>
              </a:ext>
            </a:extLst>
          </p:cNvPr>
          <p:cNvSpPr txBox="1"/>
          <p:nvPr/>
        </p:nvSpPr>
        <p:spPr>
          <a:xfrm>
            <a:off x="3175876" y="40563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D5730A2E-4D5E-4050-82CF-148096A4EE6F}"/>
              </a:ext>
            </a:extLst>
          </p:cNvPr>
          <p:cNvSpPr/>
          <p:nvPr/>
        </p:nvSpPr>
        <p:spPr>
          <a:xfrm>
            <a:off x="74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7CA8E9C4-74A8-4C2C-9566-1D99990B3BFB}"/>
              </a:ext>
            </a:extLst>
          </p:cNvPr>
          <p:cNvSpPr/>
          <p:nvPr/>
        </p:nvSpPr>
        <p:spPr>
          <a:xfrm>
            <a:off x="820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18B9F55-3AB9-4F5D-9A0A-227C11F12B73}"/>
              </a:ext>
            </a:extLst>
          </p:cNvPr>
          <p:cNvSpPr/>
          <p:nvPr/>
        </p:nvSpPr>
        <p:spPr>
          <a:xfrm>
            <a:off x="1036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06128C5-0CDD-4B26-93AB-D71AF199C46C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094920" y="2817310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73796C9-C061-4262-88D1-3BD3D1C60840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21497" y="2817310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A46D4E7-D068-49A9-A96D-30547EC4F0EC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21497" y="2817310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E8F27F4-4896-427A-9C6D-C7EA522D4FD8}"/>
              </a:ext>
            </a:extLst>
          </p:cNvPr>
          <p:cNvSpPr txBox="1"/>
          <p:nvPr/>
        </p:nvSpPr>
        <p:spPr>
          <a:xfrm>
            <a:off x="7077697" y="2951806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1B0A0073-94AC-4A28-B2B4-6A5451F5C9E1}"/>
              </a:ext>
            </a:extLst>
          </p:cNvPr>
          <p:cNvSpPr txBox="1"/>
          <p:nvPr/>
        </p:nvSpPr>
        <p:spPr>
          <a:xfrm>
            <a:off x="7403085" y="295725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6BEE8C9A-CCB8-4205-BCF0-FB877B495FB2}"/>
              </a:ext>
            </a:extLst>
          </p:cNvPr>
          <p:cNvSpPr txBox="1"/>
          <p:nvPr/>
        </p:nvSpPr>
        <p:spPr>
          <a:xfrm rot="1778869">
            <a:off x="9647368" y="3159694"/>
            <a:ext cx="9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D41BF51F-0319-4696-BF88-77926F152E8D}"/>
              </a:ext>
            </a:extLst>
          </p:cNvPr>
          <p:cNvSpPr txBox="1"/>
          <p:nvPr/>
        </p:nvSpPr>
        <p:spPr>
          <a:xfrm rot="2514499">
            <a:off x="8387914" y="3105855"/>
            <a:ext cx="9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7C562DC2-2233-411C-A8D6-87D2A8A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2498"/>
              </p:ext>
            </p:extLst>
          </p:nvPr>
        </p:nvGraphicFramePr>
        <p:xfrm>
          <a:off x="8099203" y="1027917"/>
          <a:ext cx="122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B0B7CD-57E7-4003-B158-81693999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1026041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C380180-B942-4AFC-921A-64B2FA46A91E}"/>
              </a:ext>
            </a:extLst>
          </p:cNvPr>
          <p:cNvSpPr/>
          <p:nvPr/>
        </p:nvSpPr>
        <p:spPr>
          <a:xfrm rot="8117224">
            <a:off x="9953812" y="3973844"/>
            <a:ext cx="535096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D8D0D88B-05FF-471B-91BE-021AF5CA92D0}"/>
              </a:ext>
            </a:extLst>
          </p:cNvPr>
          <p:cNvSpPr/>
          <p:nvPr/>
        </p:nvSpPr>
        <p:spPr>
          <a:xfrm flipH="1">
            <a:off x="1760117" y="247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18EF41F8-810A-4C0B-9287-0FCB3B5C6147}"/>
              </a:ext>
            </a:extLst>
          </p:cNvPr>
          <p:cNvSpPr/>
          <p:nvPr/>
        </p:nvSpPr>
        <p:spPr>
          <a:xfrm flipH="1">
            <a:off x="1760117" y="193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946BFE62-A7E7-4356-AACD-FC4E19B71133}"/>
              </a:ext>
            </a:extLst>
          </p:cNvPr>
          <p:cNvSpPr/>
          <p:nvPr/>
        </p:nvSpPr>
        <p:spPr>
          <a:xfrm flipH="1">
            <a:off x="777869" y="433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669AFD1-88F4-4805-A6D7-A68200EE0DE5}"/>
              </a:ext>
            </a:extLst>
          </p:cNvPr>
          <p:cNvSpPr/>
          <p:nvPr/>
        </p:nvSpPr>
        <p:spPr>
          <a:xfrm flipH="1">
            <a:off x="777869" y="487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DB7ABA4A-EC8B-4145-90E7-90E80CDD2A05}"/>
              </a:ext>
            </a:extLst>
          </p:cNvPr>
          <p:cNvSpPr txBox="1"/>
          <p:nvPr/>
        </p:nvSpPr>
        <p:spPr>
          <a:xfrm flipH="1">
            <a:off x="1721391" y="189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47DFB77-A5FE-40D6-87BF-B90E10025B38}"/>
              </a:ext>
            </a:extLst>
          </p:cNvPr>
          <p:cNvSpPr txBox="1"/>
          <p:nvPr/>
        </p:nvSpPr>
        <p:spPr>
          <a:xfrm flipH="1">
            <a:off x="760967" y="267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556A7B5-43BA-4588-8BBE-46C2FB8848C7}"/>
              </a:ext>
            </a:extLst>
          </p:cNvPr>
          <p:cNvSpPr txBox="1"/>
          <p:nvPr/>
        </p:nvSpPr>
        <p:spPr>
          <a:xfrm flipH="1">
            <a:off x="760967" y="321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2CC7FEBA-8E5D-47AC-BF8A-1643F18B35C6}"/>
              </a:ext>
            </a:extLst>
          </p:cNvPr>
          <p:cNvSpPr/>
          <p:nvPr/>
        </p:nvSpPr>
        <p:spPr>
          <a:xfrm flipH="1">
            <a:off x="777869" y="325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11C440F-4A2A-44D7-8523-D4A7984D4B16}"/>
              </a:ext>
            </a:extLst>
          </p:cNvPr>
          <p:cNvSpPr txBox="1"/>
          <p:nvPr/>
        </p:nvSpPr>
        <p:spPr>
          <a:xfrm flipH="1">
            <a:off x="760967" y="42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53AF4067-A20A-48DE-98E1-9730207E637E}"/>
              </a:ext>
            </a:extLst>
          </p:cNvPr>
          <p:cNvSpPr txBox="1"/>
          <p:nvPr/>
        </p:nvSpPr>
        <p:spPr>
          <a:xfrm flipH="1">
            <a:off x="760967" y="4831137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D7114D8-9D2B-4043-939E-77788B01B0CF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>
            <a:off x="1119383" y="1801385"/>
            <a:ext cx="640734" cy="30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9AA84B5-3FAD-47C0-8A77-1ED55DD68D3D}"/>
              </a:ext>
            </a:extLst>
          </p:cNvPr>
          <p:cNvCxnSpPr>
            <a:cxnSpLocks/>
            <a:stCxn id="229" idx="2"/>
            <a:endCxn id="225" idx="6"/>
          </p:cNvCxnSpPr>
          <p:nvPr/>
        </p:nvCxnSpPr>
        <p:spPr>
          <a:xfrm>
            <a:off x="1119383" y="180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7A7BBBA9-346E-442A-81AD-6D7C91CB9136}"/>
              </a:ext>
            </a:extLst>
          </p:cNvPr>
          <p:cNvCxnSpPr>
            <a:cxnSpLocks/>
            <a:stCxn id="230" idx="2"/>
            <a:endCxn id="228" idx="6"/>
          </p:cNvCxnSpPr>
          <p:nvPr/>
        </p:nvCxnSpPr>
        <p:spPr>
          <a:xfrm flipV="1">
            <a:off x="1119383" y="210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7904E8C7-C19B-499C-82B6-B825C120DAAE}"/>
              </a:ext>
            </a:extLst>
          </p:cNvPr>
          <p:cNvCxnSpPr>
            <a:cxnSpLocks/>
            <a:stCxn id="230" idx="2"/>
            <a:endCxn id="225" idx="6"/>
          </p:cNvCxnSpPr>
          <p:nvPr/>
        </p:nvCxnSpPr>
        <p:spPr>
          <a:xfrm>
            <a:off x="1119383" y="2341385"/>
            <a:ext cx="640734" cy="84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503910C-3E6F-4F44-A35E-1B55A2C4C641}"/>
              </a:ext>
            </a:extLst>
          </p:cNvPr>
          <p:cNvCxnSpPr>
            <a:cxnSpLocks/>
            <a:stCxn id="242" idx="2"/>
            <a:endCxn id="226" idx="6"/>
          </p:cNvCxnSpPr>
          <p:nvPr/>
        </p:nvCxnSpPr>
        <p:spPr>
          <a:xfrm>
            <a:off x="1119383" y="2881706"/>
            <a:ext cx="640734" cy="842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911926CD-78B1-48E7-98DB-8E62D35A2BFF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328ED5-E715-487A-91B5-54895255E7F0}"/>
              </a:ext>
            </a:extLst>
          </p:cNvPr>
          <p:cNvCxnSpPr>
            <a:cxnSpLocks/>
            <a:stCxn id="242" idx="2"/>
            <a:endCxn id="224" idx="6"/>
          </p:cNvCxnSpPr>
          <p:nvPr/>
        </p:nvCxnSpPr>
        <p:spPr>
          <a:xfrm flipV="1">
            <a:off x="1119383" y="2644052"/>
            <a:ext cx="640734" cy="2376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F92F16F-4F91-4774-B18F-2DD5AD18A4C4}"/>
              </a:ext>
            </a:extLst>
          </p:cNvPr>
          <p:cNvCxnSpPr>
            <a:cxnSpLocks/>
            <a:stCxn id="244" idx="2"/>
            <a:endCxn id="224" idx="6"/>
          </p:cNvCxnSpPr>
          <p:nvPr/>
        </p:nvCxnSpPr>
        <p:spPr>
          <a:xfrm flipV="1">
            <a:off x="1119383" y="264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12E264E-3F50-42A9-AC23-7B00E4ACA03E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1A8C244-C889-4F8A-9385-6B12B6233936}"/>
              </a:ext>
            </a:extLst>
          </p:cNvPr>
          <p:cNvCxnSpPr>
            <a:cxnSpLocks/>
            <a:stCxn id="229" idx="2"/>
            <a:endCxn id="226" idx="6"/>
          </p:cNvCxnSpPr>
          <p:nvPr/>
        </p:nvCxnSpPr>
        <p:spPr>
          <a:xfrm>
            <a:off x="1119383" y="1801385"/>
            <a:ext cx="640734" cy="192267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13C61D-9505-40A8-8570-A4970A447B57}"/>
              </a:ext>
            </a:extLst>
          </p:cNvPr>
          <p:cNvCxnSpPr>
            <a:cxnSpLocks/>
            <a:stCxn id="230" idx="2"/>
            <a:endCxn id="226" idx="6"/>
          </p:cNvCxnSpPr>
          <p:nvPr/>
        </p:nvCxnSpPr>
        <p:spPr>
          <a:xfrm>
            <a:off x="1119383" y="234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62B9D1A2-2264-4832-86BF-D232E5084795}"/>
              </a:ext>
            </a:extLst>
          </p:cNvPr>
          <p:cNvCxnSpPr>
            <a:cxnSpLocks/>
            <a:stCxn id="246" idx="2"/>
            <a:endCxn id="226" idx="6"/>
          </p:cNvCxnSpPr>
          <p:nvPr/>
        </p:nvCxnSpPr>
        <p:spPr>
          <a:xfrm flipV="1">
            <a:off x="1119383" y="372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8213B40-B3DA-4924-980E-0C7367373AEF}"/>
              </a:ext>
            </a:extLst>
          </p:cNvPr>
          <p:cNvCxnSpPr>
            <a:cxnSpLocks/>
            <a:stCxn id="242" idx="2"/>
            <a:endCxn id="238" idx="6"/>
          </p:cNvCxnSpPr>
          <p:nvPr/>
        </p:nvCxnSpPr>
        <p:spPr>
          <a:xfrm>
            <a:off x="1119383" y="2881706"/>
            <a:ext cx="640734" cy="13823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EBC8AA57-D622-4043-A289-8C2CFEB3A5F9}"/>
              </a:ext>
            </a:extLst>
          </p:cNvPr>
          <p:cNvCxnSpPr>
            <a:cxnSpLocks/>
            <a:stCxn id="246" idx="2"/>
            <a:endCxn id="238" idx="6"/>
          </p:cNvCxnSpPr>
          <p:nvPr/>
        </p:nvCxnSpPr>
        <p:spPr>
          <a:xfrm>
            <a:off x="1119383" y="3961385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132C3A-B42C-41FA-AA56-5E88E793829B}"/>
              </a:ext>
            </a:extLst>
          </p:cNvPr>
          <p:cNvCxnSpPr>
            <a:cxnSpLocks/>
            <a:stCxn id="242" idx="2"/>
            <a:endCxn id="227" idx="6"/>
          </p:cNvCxnSpPr>
          <p:nvPr/>
        </p:nvCxnSpPr>
        <p:spPr>
          <a:xfrm>
            <a:off x="1119383" y="2881706"/>
            <a:ext cx="637846" cy="19105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2B14085-A2EF-4550-8E41-A3743DF4149B}"/>
              </a:ext>
            </a:extLst>
          </p:cNvPr>
          <p:cNvCxnSpPr>
            <a:cxnSpLocks/>
            <a:stCxn id="246" idx="2"/>
            <a:endCxn id="227" idx="6"/>
          </p:cNvCxnSpPr>
          <p:nvPr/>
        </p:nvCxnSpPr>
        <p:spPr>
          <a:xfrm>
            <a:off x="1119383" y="3961385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0551C3-78DF-480D-9467-47F133F13F47}"/>
              </a:ext>
            </a:extLst>
          </p:cNvPr>
          <p:cNvSpPr txBox="1"/>
          <p:nvPr/>
        </p:nvSpPr>
        <p:spPr>
          <a:xfrm>
            <a:off x="1138709" y="1023692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61B69AB-F4CC-4AF3-96EA-2C80A0EDF38C}"/>
              </a:ext>
            </a:extLst>
          </p:cNvPr>
          <p:cNvCxnSpPr>
            <a:cxnSpLocks/>
            <a:stCxn id="231" idx="2"/>
            <a:endCxn id="228" idx="6"/>
          </p:cNvCxnSpPr>
          <p:nvPr/>
        </p:nvCxnSpPr>
        <p:spPr>
          <a:xfrm flipV="1">
            <a:off x="1119383" y="2104060"/>
            <a:ext cx="640734" cy="239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3695219-15E0-4773-AC00-A7054327E42E}"/>
              </a:ext>
            </a:extLst>
          </p:cNvPr>
          <p:cNvCxnSpPr>
            <a:cxnSpLocks/>
            <a:stCxn id="232" idx="2"/>
            <a:endCxn id="228" idx="6"/>
          </p:cNvCxnSpPr>
          <p:nvPr/>
        </p:nvCxnSpPr>
        <p:spPr>
          <a:xfrm flipV="1">
            <a:off x="1119383" y="2104060"/>
            <a:ext cx="640734" cy="29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A34A257-0B05-46A1-8A97-87BAFA112715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1119383" y="2644052"/>
            <a:ext cx="640734" cy="2416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9975C4E-AF43-4EFF-A25E-E6100C80B5EA}"/>
              </a:ext>
            </a:extLst>
          </p:cNvPr>
          <p:cNvCxnSpPr>
            <a:cxnSpLocks/>
            <a:stCxn id="232" idx="2"/>
            <a:endCxn id="227" idx="6"/>
          </p:cNvCxnSpPr>
          <p:nvPr/>
        </p:nvCxnSpPr>
        <p:spPr>
          <a:xfrm flipV="1">
            <a:off x="1119383" y="4792260"/>
            <a:ext cx="637846" cy="249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箭头: 右 406">
            <a:extLst>
              <a:ext uri="{FF2B5EF4-FFF2-40B4-BE49-F238E27FC236}">
                <a16:creationId xmlns:a16="http://schemas.microsoft.com/office/drawing/2014/main" id="{BC84E50E-E4EE-4528-8A8D-2E2F6D33DC85}"/>
              </a:ext>
            </a:extLst>
          </p:cNvPr>
          <p:cNvSpPr/>
          <p:nvPr/>
        </p:nvSpPr>
        <p:spPr>
          <a:xfrm rot="5400000">
            <a:off x="11094463" y="400829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箭头: 右 407">
            <a:extLst>
              <a:ext uri="{FF2B5EF4-FFF2-40B4-BE49-F238E27FC236}">
                <a16:creationId xmlns:a16="http://schemas.microsoft.com/office/drawing/2014/main" id="{5D873003-E70C-4FFB-9652-B608D9D4D86D}"/>
              </a:ext>
            </a:extLst>
          </p:cNvPr>
          <p:cNvSpPr/>
          <p:nvPr/>
        </p:nvSpPr>
        <p:spPr>
          <a:xfrm rot="16200000">
            <a:off x="8804311" y="2107427"/>
            <a:ext cx="498953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8" name="图片 457">
            <a:extLst>
              <a:ext uri="{FF2B5EF4-FFF2-40B4-BE49-F238E27FC236}">
                <a16:creationId xmlns:a16="http://schemas.microsoft.com/office/drawing/2014/main" id="{93185049-E57D-485A-91BE-8E45008E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9" y="7565039"/>
            <a:ext cx="1926250" cy="1941568"/>
          </a:xfrm>
          <a:prstGeom prst="rect">
            <a:avLst/>
          </a:prstGeom>
        </p:spPr>
      </p:pic>
      <p:graphicFrame>
        <p:nvGraphicFramePr>
          <p:cNvPr id="459" name="表格 458">
            <a:extLst>
              <a:ext uri="{FF2B5EF4-FFF2-40B4-BE49-F238E27FC236}">
                <a16:creationId xmlns:a16="http://schemas.microsoft.com/office/drawing/2014/main" id="{0EC4EBE8-D0E8-4554-BFDC-AB73D51D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894337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4FD208D-1E45-435A-BE02-923F73155DF2}"/>
              </a:ext>
            </a:extLst>
          </p:cNvPr>
          <p:cNvCxnSpPr>
            <a:cxnSpLocks/>
            <a:stCxn id="246" idx="2"/>
            <a:endCxn id="224" idx="6"/>
          </p:cNvCxnSpPr>
          <p:nvPr/>
        </p:nvCxnSpPr>
        <p:spPr>
          <a:xfrm flipV="1">
            <a:off x="1119383" y="2644060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8788797-8B7E-4FE4-A2C5-2FCE22354A60}"/>
              </a:ext>
            </a:extLst>
          </p:cNvPr>
          <p:cNvCxnSpPr>
            <a:cxnSpLocks/>
            <a:stCxn id="231" idx="2"/>
            <a:endCxn id="224" idx="6"/>
          </p:cNvCxnSpPr>
          <p:nvPr/>
        </p:nvCxnSpPr>
        <p:spPr>
          <a:xfrm flipV="1">
            <a:off x="1119383" y="2644060"/>
            <a:ext cx="640734" cy="18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0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B470EA-D370-40DE-9271-1A8D45AB7D4B}"/>
              </a:ext>
            </a:extLst>
          </p:cNvPr>
          <p:cNvSpPr/>
          <p:nvPr/>
        </p:nvSpPr>
        <p:spPr>
          <a:xfrm>
            <a:off x="3256401" y="776698"/>
            <a:ext cx="5040000" cy="2044097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24BDD-8A0A-4705-A3F6-CA45BE2D9F62}"/>
              </a:ext>
            </a:extLst>
          </p:cNvPr>
          <p:cNvSpPr/>
          <p:nvPr/>
        </p:nvSpPr>
        <p:spPr>
          <a:xfrm>
            <a:off x="3256401" y="5377273"/>
            <a:ext cx="5040000" cy="299627"/>
          </a:xfrm>
          <a:prstGeom prst="rect">
            <a:avLst/>
          </a:prstGeom>
          <a:solidFill>
            <a:srgbClr val="F0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L2 </a:t>
            </a:r>
            <a:r>
              <a:rPr lang="zh-CN" altLang="en-US" dirty="0">
                <a:solidFill>
                  <a:sysClr val="windowText" lastClr="000000"/>
                </a:solidFill>
              </a:rPr>
              <a:t>缓存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DA210-C34E-4A21-BD3B-3E490A12124E}"/>
              </a:ext>
            </a:extLst>
          </p:cNvPr>
          <p:cNvSpPr/>
          <p:nvPr/>
        </p:nvSpPr>
        <p:spPr>
          <a:xfrm>
            <a:off x="3267094" y="5916584"/>
            <a:ext cx="5040000" cy="400110"/>
          </a:xfrm>
          <a:prstGeom prst="rect">
            <a:avLst/>
          </a:prstGeom>
          <a:solidFill>
            <a:srgbClr val="C8FF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全局内存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69C796-6EAC-4A4D-8D94-5CAABF9347B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776401" y="5676900"/>
            <a:ext cx="10693" cy="23968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BF418EA-5C82-401C-8CA2-6FBB132D03EB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rot="16200000" flipV="1">
            <a:off x="4803155" y="4404026"/>
            <a:ext cx="427202" cy="1519291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4A89BD3-64C4-40CC-8589-E6172C2DB3C6}"/>
              </a:ext>
            </a:extLst>
          </p:cNvPr>
          <p:cNvCxnSpPr>
            <a:cxnSpLocks/>
            <a:stCxn id="3" idx="0"/>
            <a:endCxn id="176" idx="2"/>
          </p:cNvCxnSpPr>
          <p:nvPr/>
        </p:nvCxnSpPr>
        <p:spPr>
          <a:xfrm rot="5400000" flipH="1" flipV="1">
            <a:off x="6310399" y="4416073"/>
            <a:ext cx="427202" cy="1495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FDB5801-10F5-4C0A-B488-09C99A43B07E}"/>
              </a:ext>
            </a:extLst>
          </p:cNvPr>
          <p:cNvSpPr txBox="1"/>
          <p:nvPr/>
        </p:nvSpPr>
        <p:spPr>
          <a:xfrm>
            <a:off x="5523472" y="3860339"/>
            <a:ext cx="6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23784D-033E-4E86-A441-E1DC7E36E015}"/>
              </a:ext>
            </a:extLst>
          </p:cNvPr>
          <p:cNvCxnSpPr>
            <a:cxnSpLocks/>
          </p:cNvCxnSpPr>
          <p:nvPr/>
        </p:nvCxnSpPr>
        <p:spPr>
          <a:xfrm>
            <a:off x="3248710" y="3185014"/>
            <a:ext cx="504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919392-8F7F-4A95-A66D-7B3555DB27DA}"/>
              </a:ext>
            </a:extLst>
          </p:cNvPr>
          <p:cNvSpPr txBox="1"/>
          <p:nvPr/>
        </p:nvSpPr>
        <p:spPr>
          <a:xfrm>
            <a:off x="6003094" y="277850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CUDA</a:t>
            </a:r>
            <a:r>
              <a:rPr lang="zh-CN" altLang="en-US" sz="2000" dirty="0"/>
              <a:t>软件编程模型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2F8A97-FA24-49E2-955F-E830C68DA18F}"/>
              </a:ext>
            </a:extLst>
          </p:cNvPr>
          <p:cNvSpPr txBox="1"/>
          <p:nvPr/>
        </p:nvSpPr>
        <p:spPr>
          <a:xfrm>
            <a:off x="7127163" y="3219264"/>
            <a:ext cx="126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GPU </a:t>
            </a:r>
            <a:r>
              <a:rPr lang="zh-CN" altLang="en-US" sz="2000" dirty="0"/>
              <a:t>硬件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951A30-AECC-4D97-A072-3EAE79A18EC8}"/>
              </a:ext>
            </a:extLst>
          </p:cNvPr>
          <p:cNvGrpSpPr/>
          <p:nvPr/>
        </p:nvGrpSpPr>
        <p:grpSpPr>
          <a:xfrm>
            <a:off x="324000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AB91CB-8D50-421A-B41B-19596A42762E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0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D9C353-7672-4C5D-86F2-EE215391DEE0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49C1B0E-50F9-4AA0-8B9A-F61F878E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07CC35-8B82-4760-AC71-71837B60B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4266E49-7249-4289-85B9-BA4FE915A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210259A-C12B-47C3-B3C0-3F1A6FF5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15424FE-D1A8-4E1A-A327-E549F36DD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C0BA375-2CD0-4DF0-B718-AC7A06713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401ADD7-8A0D-4B8D-83E8-3CB224C16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3FB594F-EB75-4207-88C2-AFD43F8F314A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545DFDC-6602-4132-8E28-79F879D82CE1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EF6706-9341-47CC-92C5-40FB0407AB09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313B30B-8890-45A8-B9FE-62D357E45241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55C966-D94D-4604-867E-0FB62F8F6FCA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704018-804A-4077-A04C-399B19C08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AEAF33C-1251-4556-8E64-714C2A948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51B6131-9923-4447-AA90-18142F7D6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89A7745-64EE-4D6B-A4B5-1F88A32D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5CB2EB3-2441-4567-8CEF-E3825F459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1FBD917-BF6C-4F81-89D0-D5A4A6A0B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0006637-8F5E-4857-B682-39427DC63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42E8C30-2F85-48B4-88C4-A3E23D76071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D2C928-4B09-4D9D-B843-CEBE731C54F8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CC69F7-A05E-44CA-BBF6-FFF8CF3D35A5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1B32C28-218A-4584-BD26-4DDA9A506C52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7E752B0-49FC-4EBC-822D-36DB2BFC4067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91310AB-2782-4EAD-959A-50D0F18A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207D06D-6B02-492C-BDBF-3726D3DC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A716D99-814A-41D8-AA38-A1142A76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BC18BDC-A76A-43E4-8E91-F07A4F56D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0E00714-B93B-462F-86AE-99813BBC6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F29E7B1F-CA03-4E3F-B636-A402FCED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2D1004D-CC66-4A92-A967-D352757CC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8925BD-5B57-45F8-AA37-ACEE194BAFDD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C3C34FE-1007-40F5-83B2-D423239D0986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76BD15C-F856-4D59-B8F4-945A41C7B951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C96359F-E0BE-41AF-B0FD-164CDE9845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3FA4CA-5EE6-4390-A8D0-7E8E4C55095C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538167-625C-4E94-8FC6-B1476727F590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6C842C2-DF36-4234-86B8-87CD0B0173A0}"/>
              </a:ext>
            </a:extLst>
          </p:cNvPr>
          <p:cNvGrpSpPr/>
          <p:nvPr/>
        </p:nvGrpSpPr>
        <p:grpSpPr>
          <a:xfrm>
            <a:off x="4788164" y="901036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21A315-BD24-4B21-A56E-CF9017B57F0B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735942-2D52-44B3-9823-532F8B911987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791C70A-B38F-4812-A87F-1E09EB453E6F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A6C1E9C8-6983-4E9D-9AC4-1F1BEBF918D2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50F9C4D-66C9-4CB7-BC3B-F4FEE369EC0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44C8263-C115-4B7D-AA61-F37B7B7445D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8D5A2ED-51D8-4049-9A5E-03C44D65799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9EBF87F-AEDD-4AF4-8605-C02296A442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7EB4AA9-3182-49BE-8FC1-B0A0648F4044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077FD3CC-1E68-45B7-9CCC-41E1D99DF957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CE6DF151-7C59-46D7-8691-21438034AED0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08E4BA0-03A7-4FBD-A9D0-D6BE0CC085CD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4435313-F55C-45EE-BFC0-95A68113B4B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767DBCD-DF22-48DD-9C4C-B6A9121E696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6557C67-3F2B-4C06-BC1E-134E1397803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8EE5B0A0-222D-44B3-99B5-3773EC7E136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1D13BCFA-0558-4D28-8038-DCDC7C1B49E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A69CFD3E-A0A3-466A-A3D6-66F7E624DC57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8B30397-57B2-4ED8-A75F-AAB408DAB8EB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C2C9967-2E84-4D7F-9D51-C875ADCAA31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178F813-16E9-4F6B-8F50-61CE42710AEC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E2215BF-C9FE-49BD-853E-7218F9B386A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E107A155-2D52-4439-8906-98E26F34D89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280E2530-F416-4116-A409-6C778CBB75D8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40952FC3-52AA-490A-99DC-A0018E84A599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2A299C7-3D24-4769-AE4C-302B6D884C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4318A79-5AB7-4714-8618-F934CEA322D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62E478-7637-40B2-B0CD-8C385873827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7D4E9DD-9083-48CF-9807-D7FC453C1BF6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E7CA111-33A3-4DE4-94FB-0F542B1A15ED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92EDAA14-8BFA-4077-96F7-5454B3F61E9D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8072BA7-2FFF-45BF-9E48-A63B818A841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B95B07D6-270A-4CE7-B29C-060D53C31C29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E25781B6-21A6-4D44-9DA3-73255F3D541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D75B728D-78E4-46AA-9CFF-925126A0EA40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9343AB05-89CA-4A70-AFB8-B813A697FDE8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A1D3465B-1643-40FC-8CDF-AD39DEFFADA6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4892240-28CB-49F0-AF1C-8B70D4DDB535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ACFEB65-EA15-4F19-9C2D-00946E3DC153}"/>
              </a:ext>
            </a:extLst>
          </p:cNvPr>
          <p:cNvGrpSpPr/>
          <p:nvPr/>
        </p:nvGrpSpPr>
        <p:grpSpPr>
          <a:xfrm>
            <a:off x="4176000" y="1213620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00A80F-002B-47A1-B5AF-207225D7094C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1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E661C2-8B22-4BEE-B827-E26C44B4B7E1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5E24761-8034-41C5-9B93-BB517C278F20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F67BDC25-6A40-4FC7-986F-46A66F5CB838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B02938E-E158-4537-BCC3-3A89E8B23AE0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3C509FC1-644E-445E-AE95-E77F39772C6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811AD85-CA97-4F4D-8022-08C437B111CC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35100DA5-9801-40F2-9667-F07AEE41C556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80DB4EDA-72E9-403C-89B8-A3610250D143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7B899B2A-24BD-416E-9CE1-5B418B30B9BE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84032C4B-5A06-4DAE-96B9-D653ECD5C8D4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E0DE78-982D-4CA8-99B0-02496C5EB9A9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B54FF8A3-4E23-4648-99FF-C9173A638AB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EA80671-4D95-419D-8CE8-3FD230F5C38D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058AC820-4759-47B5-AAAB-2492DEB27B2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B1B53F47-1807-4F72-8D3F-B15B1D71AF1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11982F7-73ED-4372-B4A8-73E5201BF87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FAA0EFAF-7442-42F2-AB56-47227B5023CF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5A6EC93E-65F8-41C3-A976-40D4A9834068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EF070EFF-6690-418A-879D-F6900512EC39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B47438C-3382-484B-86B2-5B0BF49CF3DA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E2874616-CEEC-4F97-AFE4-AE788134E87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3EE3DE9-97EC-4798-83DF-B76855EEBDA8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1DCA2D0-4537-457E-A25B-7B27FB906BBF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29BA8B8-4383-41AC-837A-DBEE201B073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3068549-79AD-4AAB-A368-5F3B55094E37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8A2B062-441C-4632-8D3A-279D93091500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2A2BFE9-F926-498A-8ED7-C5A11DC8ADA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E5D95A5-A344-43B1-8C28-C3C729E47C2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14AEFE1-118F-44A3-A86B-C97F54C8A94C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7D096DD-A969-4F50-9C2C-4F29D578252F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9BDE5D8-E4E7-4FAE-A215-A9FEA6A60301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3130120-6BE6-4C0D-86E7-05D6394FB33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E46E601F-6D58-4F94-9E21-CA9D3BEE415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1187E03-CA55-4A07-A999-1A4B8DFB8B8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AD012728-3897-41FB-81A9-65C311B4161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43BA61E2-0004-407F-AB18-F937863EB91A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D575709-52EA-48C6-8CFE-43F681B9396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FEF632-2062-49AE-9A80-9FDCA99D3A00}"/>
              </a:ext>
            </a:extLst>
          </p:cNvPr>
          <p:cNvSpPr txBox="1"/>
          <p:nvPr/>
        </p:nvSpPr>
        <p:spPr>
          <a:xfrm rot="20143849">
            <a:off x="7277828" y="1922485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···</a:t>
            </a:r>
            <a:endParaRPr lang="zh-CN" altLang="en-US" sz="3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66CE4B9-C82D-472B-BF2A-240C9BEF55E7}"/>
              </a:ext>
            </a:extLst>
          </p:cNvPr>
          <p:cNvSpPr/>
          <p:nvPr/>
        </p:nvSpPr>
        <p:spPr>
          <a:xfrm>
            <a:off x="3889006" y="1512000"/>
            <a:ext cx="3161816" cy="1172797"/>
          </a:xfrm>
          <a:prstGeom prst="rect">
            <a:avLst/>
          </a:prstGeom>
          <a:solidFill>
            <a:srgbClr val="FAE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线程块</a:t>
            </a:r>
            <a:r>
              <a:rPr lang="en-US" altLang="zh-CN" b="1" dirty="0">
                <a:solidFill>
                  <a:sysClr val="windowText" lastClr="000000"/>
                </a:solidFill>
              </a:rPr>
              <a:t> 0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695A072-D9ED-4653-8775-368BB4844E74}"/>
              </a:ext>
            </a:extLst>
          </p:cNvPr>
          <p:cNvSpPr txBox="1"/>
          <p:nvPr/>
        </p:nvSpPr>
        <p:spPr>
          <a:xfrm>
            <a:off x="5913839" y="1833689"/>
            <a:ext cx="645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37230FD-53BA-47A9-B9E3-955DE21FE51D}"/>
              </a:ext>
            </a:extLst>
          </p:cNvPr>
          <p:cNvGrpSpPr/>
          <p:nvPr/>
        </p:nvGrpSpPr>
        <p:grpSpPr>
          <a:xfrm>
            <a:off x="4023936" y="1887760"/>
            <a:ext cx="486000" cy="544836"/>
            <a:chOff x="126000" y="2947164"/>
            <a:chExt cx="486000" cy="544836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5C18E73F-98CC-4793-9BB8-4C6C87765B7C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AC2876E7-53ED-4BF4-AF35-3458E087301F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68707BA-358E-49B9-9967-C82E54C4221C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330D1FBF-DE47-4DF6-A1F2-441ED43D79EB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34FBC4FA-121E-4A38-88AB-635EBC727E4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E402300-713D-40D6-BF9B-95BCD8D735AB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EDDD606-0954-42CB-A331-DB6DD9A1E683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79BF0BD4-B588-46AD-9152-8E492BB8DD0D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42F7973-809B-4E8D-9857-1F7C1730EFDC}"/>
              </a:ext>
            </a:extLst>
          </p:cNvPr>
          <p:cNvGrpSpPr/>
          <p:nvPr/>
        </p:nvGrpSpPr>
        <p:grpSpPr>
          <a:xfrm>
            <a:off x="4671936" y="1887760"/>
            <a:ext cx="486000" cy="544836"/>
            <a:chOff x="126000" y="2947164"/>
            <a:chExt cx="486000" cy="544836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758024B5-2285-4B17-B3E4-82137F1673CB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211F8AA4-025F-4FB6-8A92-E0849EA40F35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3C11B8-B8EF-4ECB-81DC-87923EF10503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B4AEF17B-77C5-4C6A-B248-6E9E49B9544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FD22C42-8B65-43DA-85BC-7F3991ECF7E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FC03A4AC-5279-454E-9CD9-4798E106727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D4514EC-922F-4343-AE2F-75C130AB139D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8E60007-00FA-4598-AF26-742A9541DDC9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FDB7580-71D4-4A4E-B539-93ADB09ED150}"/>
              </a:ext>
            </a:extLst>
          </p:cNvPr>
          <p:cNvGrpSpPr/>
          <p:nvPr/>
        </p:nvGrpSpPr>
        <p:grpSpPr>
          <a:xfrm>
            <a:off x="5319936" y="1887760"/>
            <a:ext cx="486000" cy="544836"/>
            <a:chOff x="126000" y="2947164"/>
            <a:chExt cx="486000" cy="544836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6BC5EA4-8472-4231-8EC7-83A5D0ABA256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EFAA725-DE0D-474C-AE6D-0A261159848B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3AD9B3-E6DD-4A09-B620-4C1FE08D6DA7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5F56EC8-DFA8-4C8D-A650-694B2E1D777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7A7DB4B-D6AE-4C78-9196-002CD44C3FE3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F382725-736E-4267-BB6C-77EE6ADF6DA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0134A161-3A40-457F-A49E-4E49D734C16F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748FA75C-CB6D-4DB8-BBD5-7B04391CB473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FA5E6618-583B-4832-8041-C1958AB80DD0}"/>
              </a:ext>
            </a:extLst>
          </p:cNvPr>
          <p:cNvGrpSpPr/>
          <p:nvPr/>
        </p:nvGrpSpPr>
        <p:grpSpPr>
          <a:xfrm>
            <a:off x="6399936" y="1887760"/>
            <a:ext cx="486000" cy="544836"/>
            <a:chOff x="126000" y="2947164"/>
            <a:chExt cx="486000" cy="544836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B8E7BB5-9CC0-47FC-910B-B903CACA4C55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B298C4-0A9C-4F12-B6A7-846DFB5C495E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B2109783-491D-4EF6-8BF0-427026C424E1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8E9AC177-153D-4350-A9C0-3F8EEF531191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839A6E4F-65F4-4C29-9FAB-58BE3D886125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694D4579-EBEF-4260-8538-9B092EC0E1AF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D8CBA24C-DD6F-434E-8A78-BC8E462EF4E1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C9B22CBA-E65A-4128-92B3-E8789A79D720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630A83A8-9DB0-40F8-9A86-D234D31B3CD7}"/>
              </a:ext>
            </a:extLst>
          </p:cNvPr>
          <p:cNvSpPr/>
          <p:nvPr/>
        </p:nvSpPr>
        <p:spPr>
          <a:xfrm>
            <a:off x="3969329" y="1839561"/>
            <a:ext cx="581072" cy="6362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C93414F-92E0-4891-A5E1-9B38492BC2F5}"/>
              </a:ext>
            </a:extLst>
          </p:cNvPr>
          <p:cNvSpPr txBox="1"/>
          <p:nvPr/>
        </p:nvSpPr>
        <p:spPr>
          <a:xfrm>
            <a:off x="4206006" y="24403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线程束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9CD91F7-E50D-4359-8CB0-0EA643EF41DB}"/>
              </a:ext>
            </a:extLst>
          </p:cNvPr>
          <p:cNvGrpSpPr/>
          <p:nvPr/>
        </p:nvGrpSpPr>
        <p:grpSpPr>
          <a:xfrm>
            <a:off x="625449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E89D9E3-CEFB-4972-A848-D85DE70BF9AC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m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C36A3E6-D2CD-4ECB-A906-038AF0648714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C06CFFE-B1CD-4476-9FBF-5CEC7DE26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EDA79EEE-C9F0-4560-B5BD-C106954D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C1D2492E-839F-4F01-87F5-A87D342B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621C29E-3F67-4C97-A3B8-BB9C20D28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14644561-4A9F-4D74-B5F9-A939F868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9B7E44A4-D039-4961-B699-BA909839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FD3DACFF-B853-4D4C-8764-385BF1C03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27D920E-0E2A-4496-8BEB-8B65DFF4F1E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9081068-BDF7-4CB6-874B-76F57918658D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2EC871A-3596-4DA9-ACBC-0B258322A182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2D6796E-F8F3-4881-B8ED-DE8E3D6661FC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E55339C2-E6EB-40E5-A094-8FBB7341D3E0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B414D97-4B23-44C7-93A8-04044E44F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079318D9-F776-43C9-A64D-E04E81FDE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5E589BF2-2B20-4098-A0CE-9C1E964AA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3E181E3-5AFE-4C4B-A096-31D05B461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32418292-0C7A-40F9-B324-2887ED712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6FB8A8B-A82F-45CB-8E18-AD9095CCA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661F87C8-AC00-4694-B886-32C7B61D1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EA32867-0E2D-46E2-BB5F-838384A3E5B4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85139971-0702-446A-AE20-5CB7AB80ECC0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442B3E1E-A782-4EDD-A14B-AECF0E0C272F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DCD4556C-6050-41F1-8E28-4FEE6E6AF4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C606F79-3828-4118-950F-F1A5DCF88CF4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9302EF5-9371-44E1-9C64-9DD05566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51FA491-C965-408C-A01F-3E82736FA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AE621B6-EE89-492D-979F-DF57D4371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F74AA34D-BD11-4EB8-94FD-803FCDF00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E1FCCCB2-456A-4260-A5F4-0E95289964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0F905EF7-76C4-4F99-92BF-465725400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7739184A-47DA-4D79-9AF2-C71E23EF0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6D1C5007-DC35-4CE1-8EEE-DD12F831DDCE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47D76CCC-1FEF-4C7A-B3E1-D486701CEADB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982DCE53-475A-476B-B9B3-E954955CE5BA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C4D0633-3931-4334-A83B-4F8BD928A408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2A3D06B-EF4E-44A6-8B4D-4F61BE3C9ADF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0EB821B-2B99-4ED0-9A13-660BB027BFD8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93C817F-7666-4443-A3D1-D9E23F69E0C4}"/>
              </a:ext>
            </a:extLst>
          </p:cNvPr>
          <p:cNvCxnSpPr>
            <a:cxnSpLocks/>
            <a:stCxn id="169" idx="2"/>
            <a:endCxn id="13" idx="0"/>
          </p:cNvCxnSpPr>
          <p:nvPr/>
        </p:nvCxnSpPr>
        <p:spPr>
          <a:xfrm flipH="1">
            <a:off x="4257111" y="2475764"/>
            <a:ext cx="2754" cy="1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2C2823-023F-44A5-9679-1D64EFB70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5460"/>
              </p:ext>
            </p:extLst>
          </p:nvPr>
        </p:nvGraphicFramePr>
        <p:xfrm>
          <a:off x="2286001" y="1488348"/>
          <a:ext cx="6111993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7993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b="1" kern="600" baseline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6600CC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993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505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9D156563-C2E4-4E54-B073-C42D13E81B20}"/>
              </a:ext>
            </a:extLst>
          </p:cNvPr>
          <p:cNvSpPr/>
          <p:nvPr/>
        </p:nvSpPr>
        <p:spPr>
          <a:xfrm rot="5400000">
            <a:off x="6726291" y="1939050"/>
            <a:ext cx="108783" cy="3234622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1F269-472F-48E6-B443-8B1DC1680B18}"/>
              </a:ext>
            </a:extLst>
          </p:cNvPr>
          <p:cNvSpPr txBox="1"/>
          <p:nvPr/>
        </p:nvSpPr>
        <p:spPr>
          <a:xfrm>
            <a:off x="7518974" y="366178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6 cycles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188673F-2F5D-433C-9E74-4327D409F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67822"/>
              </p:ext>
            </p:extLst>
          </p:nvPr>
        </p:nvGraphicFramePr>
        <p:xfrm>
          <a:off x="2286001" y="3922669"/>
          <a:ext cx="6308437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717337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dirty="0">
                        <a:solidFill>
                          <a:srgbClr val="267F99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6" name="右大括号 5">
            <a:extLst>
              <a:ext uri="{FF2B5EF4-FFF2-40B4-BE49-F238E27FC236}">
                <a16:creationId xmlns:a16="http://schemas.microsoft.com/office/drawing/2014/main" id="{13294C32-5759-41D2-826B-8E7AA547DC8D}"/>
              </a:ext>
            </a:extLst>
          </p:cNvPr>
          <p:cNvSpPr/>
          <p:nvPr/>
        </p:nvSpPr>
        <p:spPr>
          <a:xfrm rot="5400000">
            <a:off x="5650029" y="5449864"/>
            <a:ext cx="108783" cy="1082099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CB08C2-F6AA-44AA-BE5E-A5AF9E106754}"/>
              </a:ext>
            </a:extLst>
          </p:cNvPr>
          <p:cNvSpPr txBox="1"/>
          <p:nvPr/>
        </p:nvSpPr>
        <p:spPr>
          <a:xfrm>
            <a:off x="6340284" y="3918383"/>
            <a:ext cx="2158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SIMT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架构下，每个时钟周期中，多个线程只能执行同一条指令。因此，虽然在不同的代码段中每个线程都需要执行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条指令，但是由于代码段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中存在由条件语句引起的线程分歧，导致执行时间较长。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802837-8F39-41D1-AEA0-4706493EFDE6}"/>
              </a:ext>
            </a:extLst>
          </p:cNvPr>
          <p:cNvSpPr txBox="1"/>
          <p:nvPr/>
        </p:nvSpPr>
        <p:spPr>
          <a:xfrm>
            <a:off x="6435534" y="3610753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9A5952-8D07-4D7C-84DE-70C75E7BAD73}"/>
              </a:ext>
            </a:extLst>
          </p:cNvPr>
          <p:cNvSpPr txBox="1"/>
          <p:nvPr/>
        </p:nvSpPr>
        <p:spPr>
          <a:xfrm>
            <a:off x="5341997" y="6045305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</p:spTree>
    <p:extLst>
      <p:ext uri="{BB962C8B-B14F-4D97-AF65-F5344CB8AC3E}">
        <p14:creationId xmlns:p14="http://schemas.microsoft.com/office/powerpoint/2010/main" val="160794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5C1337-60F6-4EAC-9559-35F625C0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40894"/>
              </p:ext>
            </p:extLst>
          </p:nvPr>
        </p:nvGraphicFramePr>
        <p:xfrm>
          <a:off x="6506591" y="152364"/>
          <a:ext cx="2408801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8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2092943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/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FCD436-C762-4C83-92DD-F7A81F830C6B}"/>
              </a:ext>
            </a:extLst>
          </p:cNvPr>
          <p:cNvSpPr/>
          <p:nvPr/>
        </p:nvSpPr>
        <p:spPr>
          <a:xfrm>
            <a:off x="12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/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D2CE7A-E4BF-455E-879C-0E16FBD3F313}"/>
              </a:ext>
            </a:extLst>
          </p:cNvPr>
          <p:cNvSpPr/>
          <p:nvPr/>
        </p:nvSpPr>
        <p:spPr>
          <a:xfrm>
            <a:off x="30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179DC0-2951-4C89-A280-F0653DBC27D2}"/>
              </a:ext>
            </a:extLst>
          </p:cNvPr>
          <p:cNvSpPr/>
          <p:nvPr/>
        </p:nvSpPr>
        <p:spPr>
          <a:xfrm>
            <a:off x="2154063" y="267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/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/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b="-84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/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b="-169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/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89B2D2-C632-4467-9EDC-31360DCF03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20063" y="863564"/>
            <a:ext cx="27071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39907D-540D-48B8-9CE0-824841D8D4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720063" y="863564"/>
            <a:ext cx="9071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8E542C-C86F-4D99-806F-2158F11CE03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627164" y="863564"/>
            <a:ext cx="892900" cy="548800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56EA6-E143-4252-A312-0E248089871F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627163" y="863564"/>
            <a:ext cx="2692900" cy="548800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64A0DF-179F-4C0B-AF51-D589E516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20063" y="2123564"/>
            <a:ext cx="9000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7036-02A2-4704-AD67-2AC82764E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E6E694-CD87-418B-A8FE-EAD23497C09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957AF9-4EA7-47B2-B55B-040EE0A30A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0063" y="3383564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25231-F8C4-4F3C-8DEB-C82F9916C62D}"/>
              </a:ext>
            </a:extLst>
          </p:cNvPr>
          <p:cNvSpPr txBox="1"/>
          <p:nvPr/>
        </p:nvSpPr>
        <p:spPr>
          <a:xfrm>
            <a:off x="2762813" y="9840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CAAE7-75E0-4743-A366-C87244610B68}"/>
              </a:ext>
            </a:extLst>
          </p:cNvPr>
          <p:cNvSpPr txBox="1"/>
          <p:nvPr/>
        </p:nvSpPr>
        <p:spPr>
          <a:xfrm>
            <a:off x="1296182" y="2229058"/>
            <a:ext cx="36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9989DD-84BD-4F06-9AD9-AB2096CF5A59}"/>
              </a:ext>
            </a:extLst>
          </p:cNvPr>
          <p:cNvSpPr txBox="1"/>
          <p:nvPr/>
        </p:nvSpPr>
        <p:spPr>
          <a:xfrm>
            <a:off x="3973624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6D624C-7792-4872-A64D-F5DAA6589FEA}"/>
              </a:ext>
            </a:extLst>
          </p:cNvPr>
          <p:cNvSpPr txBox="1"/>
          <p:nvPr/>
        </p:nvSpPr>
        <p:spPr>
          <a:xfrm>
            <a:off x="4958353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2FAD34-4096-472A-8373-CC223974CAB0}"/>
              </a:ext>
            </a:extLst>
          </p:cNvPr>
          <p:cNvSpPr txBox="1"/>
          <p:nvPr/>
        </p:nvSpPr>
        <p:spPr>
          <a:xfrm>
            <a:off x="5958787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48C25-C801-45C1-B5E6-D6E03CBB3864}"/>
              </a:ext>
            </a:extLst>
          </p:cNvPr>
          <p:cNvSpPr txBox="1"/>
          <p:nvPr/>
        </p:nvSpPr>
        <p:spPr>
          <a:xfrm>
            <a:off x="3149953" y="223543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D5253-303F-4D24-9E59-C0089B75972F}"/>
              </a:ext>
            </a:extLst>
          </p:cNvPr>
          <p:cNvSpPr txBox="1"/>
          <p:nvPr/>
        </p:nvSpPr>
        <p:spPr>
          <a:xfrm>
            <a:off x="4035440" y="22343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0C4F8-B66C-47F1-93F7-10318D0BD981}"/>
              </a:ext>
            </a:extLst>
          </p:cNvPr>
          <p:cNvSpPr txBox="1"/>
          <p:nvPr/>
        </p:nvSpPr>
        <p:spPr>
          <a:xfrm>
            <a:off x="2663496" y="348816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8FDF49-CD88-4EC7-B364-2DDFEAD8CA23}"/>
              </a:ext>
            </a:extLst>
          </p:cNvPr>
          <p:cNvSpPr/>
          <p:nvPr/>
        </p:nvSpPr>
        <p:spPr>
          <a:xfrm>
            <a:off x="6625491" y="2183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128C34-0789-49A7-94B8-0D87BD81A3C4}"/>
              </a:ext>
            </a:extLst>
          </p:cNvPr>
          <p:cNvSpPr/>
          <p:nvPr/>
        </p:nvSpPr>
        <p:spPr>
          <a:xfrm>
            <a:off x="6629847" y="466553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DBAA7EA-5C01-418F-B41D-816E01B05267}"/>
              </a:ext>
            </a:extLst>
          </p:cNvPr>
          <p:cNvSpPr/>
          <p:nvPr/>
        </p:nvSpPr>
        <p:spPr>
          <a:xfrm>
            <a:off x="6625491" y="71474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316CB12-303E-4CE0-B4E1-BF0A30DE2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825" y="2872607"/>
            <a:ext cx="925399" cy="1770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495DAF-C3D8-45E4-A055-9B555EB01C65}"/>
              </a:ext>
            </a:extLst>
          </p:cNvPr>
          <p:cNvGrpSpPr/>
          <p:nvPr/>
        </p:nvGrpSpPr>
        <p:grpSpPr>
          <a:xfrm>
            <a:off x="1239839" y="1412364"/>
            <a:ext cx="357084" cy="711200"/>
            <a:chOff x="1699499" y="1508065"/>
            <a:chExt cx="357084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E8FF69-7DC3-4345-864D-9B8B4178F4B4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BC3D9B-115C-4ED2-BE70-44EDAF141E68}"/>
              </a:ext>
            </a:extLst>
          </p:cNvPr>
          <p:cNvGrpSpPr/>
          <p:nvPr/>
        </p:nvGrpSpPr>
        <p:grpSpPr>
          <a:xfrm>
            <a:off x="3039839" y="1421015"/>
            <a:ext cx="343043" cy="711200"/>
            <a:chOff x="1699499" y="1508065"/>
            <a:chExt cx="343043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6078A6-BEE6-4020-BB8C-5B87B6507F2D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A1C5D5-E59B-40A9-86C7-60931BE6711C}"/>
              </a:ext>
            </a:extLst>
          </p:cNvPr>
          <p:cNvGrpSpPr/>
          <p:nvPr/>
        </p:nvGrpSpPr>
        <p:grpSpPr>
          <a:xfrm>
            <a:off x="4844097" y="1421015"/>
            <a:ext cx="382887" cy="711200"/>
            <a:chOff x="1699499" y="1508065"/>
            <a:chExt cx="382887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6678EDD-5758-41E5-AEF0-A4E19580B22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1CA33B-7FA6-4F1C-BF06-24E5446E586D}"/>
              </a:ext>
            </a:extLst>
          </p:cNvPr>
          <p:cNvGrpSpPr/>
          <p:nvPr/>
        </p:nvGrpSpPr>
        <p:grpSpPr>
          <a:xfrm>
            <a:off x="6639830" y="1400161"/>
            <a:ext cx="355995" cy="711200"/>
            <a:chOff x="1699499" y="1508065"/>
            <a:chExt cx="355995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81511-8123-40AD-93FB-493314E35D8C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95D53-F224-4BE9-8379-444AC31E5E84}"/>
              </a:ext>
            </a:extLst>
          </p:cNvPr>
          <p:cNvGrpSpPr/>
          <p:nvPr/>
        </p:nvGrpSpPr>
        <p:grpSpPr>
          <a:xfrm>
            <a:off x="339829" y="2672364"/>
            <a:ext cx="357597" cy="711200"/>
            <a:chOff x="1699499" y="1508065"/>
            <a:chExt cx="357597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3AB2113-F2BB-42A9-AF7E-6631AB4690A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0BE2D6-A131-4821-8B5D-59C97F0E0B59}"/>
              </a:ext>
            </a:extLst>
          </p:cNvPr>
          <p:cNvGrpSpPr/>
          <p:nvPr/>
        </p:nvGrpSpPr>
        <p:grpSpPr>
          <a:xfrm>
            <a:off x="2139842" y="2666452"/>
            <a:ext cx="339580" cy="711200"/>
            <a:chOff x="1699499" y="1508065"/>
            <a:chExt cx="339580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E7CD88-2E3F-4A15-A97B-01D82ABE75D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C284C2-6FAA-45AC-ACF5-DBAB861BABEF}"/>
              </a:ext>
            </a:extLst>
          </p:cNvPr>
          <p:cNvGrpSpPr/>
          <p:nvPr/>
        </p:nvGrpSpPr>
        <p:grpSpPr>
          <a:xfrm>
            <a:off x="3939832" y="2672375"/>
            <a:ext cx="378822" cy="734855"/>
            <a:chOff x="1699499" y="1508065"/>
            <a:chExt cx="378822" cy="73485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A98D0B8-971C-4271-B2E8-F05CD80CFF81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1CB10C-2D9E-4C84-B4B2-E71B5791B4F1}"/>
              </a:ext>
            </a:extLst>
          </p:cNvPr>
          <p:cNvGrpSpPr/>
          <p:nvPr/>
        </p:nvGrpSpPr>
        <p:grpSpPr>
          <a:xfrm>
            <a:off x="2139839" y="3932365"/>
            <a:ext cx="327526" cy="711200"/>
            <a:chOff x="1699499" y="1508065"/>
            <a:chExt cx="327526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EC8BD6-5C66-4207-A229-6E6CE362B0F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4E58F9-2F36-4748-8CA7-5E64D609376F}"/>
              </a:ext>
            </a:extLst>
          </p:cNvPr>
          <p:cNvGrpSpPr/>
          <p:nvPr/>
        </p:nvGrpSpPr>
        <p:grpSpPr>
          <a:xfrm>
            <a:off x="8193510" y="1394920"/>
            <a:ext cx="1346224" cy="719851"/>
            <a:chOff x="9374313" y="1515570"/>
            <a:chExt cx="1346224" cy="71985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7645CF-2618-4766-AEF2-03D0BA70D9FD}"/>
                </a:ext>
              </a:extLst>
            </p:cNvPr>
            <p:cNvSpPr/>
            <p:nvPr/>
          </p:nvSpPr>
          <p:spPr>
            <a:xfrm>
              <a:off x="9388537" y="1515570"/>
              <a:ext cx="1332000" cy="711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zh-CN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D4A9E6-E0D9-493C-9FB3-BE8A25D75D61}"/>
                </a:ext>
              </a:extLst>
            </p:cNvPr>
            <p:cNvGrpSpPr/>
            <p:nvPr/>
          </p:nvGrpSpPr>
          <p:grpSpPr>
            <a:xfrm>
              <a:off x="9374313" y="1524221"/>
              <a:ext cx="343043" cy="711200"/>
              <a:chOff x="1699499" y="1508065"/>
              <a:chExt cx="343043" cy="7112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0D83962-7A56-4EB6-9D97-B8C6EF84F71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9EDC14A-5534-4F5D-B8BE-D40446A9C267}"/>
              </a:ext>
            </a:extLst>
          </p:cNvPr>
          <p:cNvGrpSpPr/>
          <p:nvPr/>
        </p:nvGrpSpPr>
        <p:grpSpPr>
          <a:xfrm>
            <a:off x="8193506" y="2452662"/>
            <a:ext cx="1346233" cy="723403"/>
            <a:chOff x="9374304" y="2573312"/>
            <a:chExt cx="1346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/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6A02DE5-F2E4-42A0-8F9B-CF289D60574E}"/>
                </a:ext>
              </a:extLst>
            </p:cNvPr>
            <p:cNvGrpSpPr/>
            <p:nvPr/>
          </p:nvGrpSpPr>
          <p:grpSpPr>
            <a:xfrm>
              <a:off x="9374304" y="2573312"/>
              <a:ext cx="355995" cy="711200"/>
              <a:chOff x="1699499" y="1508065"/>
              <a:chExt cx="355995" cy="711200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C8B097F-03F9-4077-9886-576400480586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E5DD5688-FA1D-4EBC-AB5E-3B52A9AFE296}"/>
              </a:ext>
            </a:extLst>
          </p:cNvPr>
          <p:cNvSpPr/>
          <p:nvPr/>
        </p:nvSpPr>
        <p:spPr>
          <a:xfrm>
            <a:off x="257279" y="15117"/>
            <a:ext cx="7800871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E8056A4-9DBD-41C6-AEC6-A248951FA548}"/>
              </a:ext>
            </a:extLst>
          </p:cNvPr>
          <p:cNvSpPr/>
          <p:nvPr/>
        </p:nvSpPr>
        <p:spPr>
          <a:xfrm>
            <a:off x="8060248" y="15117"/>
            <a:ext cx="1612748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51E309E-F1C2-47BE-A215-2D9DD9B0EC3D}"/>
              </a:ext>
            </a:extLst>
          </p:cNvPr>
          <p:cNvSpPr/>
          <p:nvPr/>
        </p:nvSpPr>
        <p:spPr>
          <a:xfrm>
            <a:off x="3980557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FF453909-D847-459B-A9C0-FA34444A635C}"/>
              </a:ext>
            </a:extLst>
          </p:cNvPr>
          <p:cNvSpPr/>
          <p:nvPr/>
        </p:nvSpPr>
        <p:spPr>
          <a:xfrm>
            <a:off x="8611629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BC0EE4-044E-4D84-AA27-C933FD9B93BD}"/>
              </a:ext>
            </a:extLst>
          </p:cNvPr>
          <p:cNvSpPr/>
          <p:nvPr/>
        </p:nvSpPr>
        <p:spPr>
          <a:xfrm>
            <a:off x="270542" y="5315116"/>
            <a:ext cx="4687812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不同枚举子树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不同颜色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包含枚举节点数不同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46A9C4-70F2-42DB-BA1E-62ABE54E4C96}"/>
              </a:ext>
            </a:extLst>
          </p:cNvPr>
          <p:cNvSpPr/>
          <p:nvPr/>
        </p:nvSpPr>
        <p:spPr>
          <a:xfrm>
            <a:off x="4958353" y="5315116"/>
            <a:ext cx="4714644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不同枚举节点包含顶点数不同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613F191-64CE-46F0-A2A2-E98F3BAC9E64}"/>
              </a:ext>
            </a:extLst>
          </p:cNvPr>
          <p:cNvSpPr/>
          <p:nvPr/>
        </p:nvSpPr>
        <p:spPr>
          <a:xfrm>
            <a:off x="270540" y="6335985"/>
            <a:ext cx="9402456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GPU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上进行极大二分团枚举面临严重的负载不均问题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877CF95-534E-48AB-AFA9-A43E685265C9}"/>
              </a:ext>
            </a:extLst>
          </p:cNvPr>
          <p:cNvSpPr/>
          <p:nvPr/>
        </p:nvSpPr>
        <p:spPr>
          <a:xfrm>
            <a:off x="4716775" y="5873458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8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57856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45439"/>
              </p:ext>
            </p:extLst>
          </p:nvPr>
        </p:nvGraphicFramePr>
        <p:xfrm>
          <a:off x="3263400" y="367811"/>
          <a:ext cx="2520000" cy="756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8316"/>
              </p:ext>
            </p:extLst>
          </p:nvPr>
        </p:nvGraphicFramePr>
        <p:xfrm>
          <a:off x="3263400" y="1267195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9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EA9652-B911-4772-88D3-936FE553837E}"/>
              </a:ext>
            </a:extLst>
          </p:cNvPr>
          <p:cNvSpPr/>
          <p:nvPr/>
        </p:nvSpPr>
        <p:spPr>
          <a:xfrm>
            <a:off x="143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B6097E-E747-4126-BE9B-1E3CE1D0C021}"/>
              </a:ext>
            </a:extLst>
          </p:cNvPr>
          <p:cNvSpPr/>
          <p:nvPr/>
        </p:nvSpPr>
        <p:spPr>
          <a:xfrm>
            <a:off x="1440000" y="4968000"/>
            <a:ext cx="2905084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3F9B1-1924-4A57-9D2C-627CD00637D9}"/>
              </a:ext>
            </a:extLst>
          </p:cNvPr>
          <p:cNvSpPr/>
          <p:nvPr/>
        </p:nvSpPr>
        <p:spPr>
          <a:xfrm>
            <a:off x="467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altLang="zh-CN" sz="16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36781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B5C19671-C882-466F-9189-48210C9A9365}"/>
              </a:ext>
            </a:extLst>
          </p:cNvPr>
          <p:cNvSpPr/>
          <p:nvPr/>
        </p:nvSpPr>
        <p:spPr>
          <a:xfrm>
            <a:off x="5516441" y="604520"/>
            <a:ext cx="258000" cy="771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AD9D581-E6D1-4D44-AFBB-06FF77008624}"/>
              </a:ext>
            </a:extLst>
          </p:cNvPr>
          <p:cNvSpPr/>
          <p:nvPr/>
        </p:nvSpPr>
        <p:spPr>
          <a:xfrm rot="16200000">
            <a:off x="2028463" y="1967331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8713B4-91C7-44B2-B9EE-5CEE979A6DDF}"/>
              </a:ext>
            </a:extLst>
          </p:cNvPr>
          <p:cNvSpPr txBox="1"/>
          <p:nvPr/>
        </p:nvSpPr>
        <p:spPr>
          <a:xfrm rot="19492421">
            <a:off x="1967767" y="199874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6D6E21-65FA-49B2-8B8D-BD57DD017AD7}"/>
              </a:ext>
            </a:extLst>
          </p:cNvPr>
          <p:cNvCxnSpPr>
            <a:cxnSpLocks/>
          </p:cNvCxnSpPr>
          <p:nvPr/>
        </p:nvCxnSpPr>
        <p:spPr>
          <a:xfrm flipH="1">
            <a:off x="27900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8F78E5E-852F-4045-B1C3-2A1554D27E5E}"/>
              </a:ext>
            </a:extLst>
          </p:cNvPr>
          <p:cNvSpPr txBox="1"/>
          <p:nvPr/>
        </p:nvSpPr>
        <p:spPr>
          <a:xfrm>
            <a:off x="3140462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DAA0C9-0742-4B5C-910A-7F99E040DE7C}"/>
              </a:ext>
            </a:extLst>
          </p:cNvPr>
          <p:cNvCxnSpPr>
            <a:cxnSpLocks/>
          </p:cNvCxnSpPr>
          <p:nvPr/>
        </p:nvCxnSpPr>
        <p:spPr>
          <a:xfrm>
            <a:off x="50868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13A7A8A-592F-4A7F-B0FD-A9910165C91F}"/>
              </a:ext>
            </a:extLst>
          </p:cNvPr>
          <p:cNvSpPr txBox="1"/>
          <p:nvPr/>
        </p:nvSpPr>
        <p:spPr>
          <a:xfrm>
            <a:off x="5376496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E684EB-C083-44AC-885F-EB5CCCBC0904}"/>
              </a:ext>
            </a:extLst>
          </p:cNvPr>
          <p:cNvSpPr txBox="1"/>
          <p:nvPr/>
        </p:nvSpPr>
        <p:spPr>
          <a:xfrm rot="19492421">
            <a:off x="3447170" y="2016096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AB3091-27B4-43D6-B5C0-B7A95167F370}"/>
              </a:ext>
            </a:extLst>
          </p:cNvPr>
          <p:cNvCxnSpPr>
            <a:cxnSpLocks/>
          </p:cNvCxnSpPr>
          <p:nvPr/>
        </p:nvCxnSpPr>
        <p:spPr>
          <a:xfrm>
            <a:off x="2790000" y="4392000"/>
            <a:ext cx="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104DF4-AF00-4684-B097-9BB998A4A61B}"/>
              </a:ext>
            </a:extLst>
          </p:cNvPr>
          <p:cNvSpPr txBox="1"/>
          <p:nvPr/>
        </p:nvSpPr>
        <p:spPr>
          <a:xfrm>
            <a:off x="2606296" y="44587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784CA1-6173-49BA-A659-75E734A1FE5E}"/>
              </a:ext>
            </a:extLst>
          </p:cNvPr>
          <p:cNvCxnSpPr>
            <a:cxnSpLocks/>
          </p:cNvCxnSpPr>
          <p:nvPr/>
        </p:nvCxnSpPr>
        <p:spPr>
          <a:xfrm flipV="1">
            <a:off x="261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046D0E-BB11-4091-9AFA-86EDE1F70569}"/>
              </a:ext>
            </a:extLst>
          </p:cNvPr>
          <p:cNvCxnSpPr>
            <a:cxnSpLocks/>
          </p:cNvCxnSpPr>
          <p:nvPr/>
        </p:nvCxnSpPr>
        <p:spPr>
          <a:xfrm flipV="1">
            <a:off x="297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C293A1-77A4-4CDE-89F4-7A8FF13552A6}"/>
              </a:ext>
            </a:extLst>
          </p:cNvPr>
          <p:cNvSpPr txBox="1"/>
          <p:nvPr/>
        </p:nvSpPr>
        <p:spPr>
          <a:xfrm>
            <a:off x="1501278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FE9E74-C539-4371-A3C7-CF28E8717C56}"/>
              </a:ext>
            </a:extLst>
          </p:cNvPr>
          <p:cNvSpPr txBox="1"/>
          <p:nvPr/>
        </p:nvSpPr>
        <p:spPr>
          <a:xfrm>
            <a:off x="2943354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E2763E-F507-49A3-B131-51A8E964204B}"/>
              </a:ext>
            </a:extLst>
          </p:cNvPr>
          <p:cNvSpPr txBox="1"/>
          <p:nvPr/>
        </p:nvSpPr>
        <p:spPr>
          <a:xfrm>
            <a:off x="5011127" y="208060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F3737-9554-4D4D-A5FB-B2B3C6B77984}"/>
              </a:ext>
            </a:extLst>
          </p:cNvPr>
          <p:cNvSpPr txBox="1"/>
          <p:nvPr/>
        </p:nvSpPr>
        <p:spPr>
          <a:xfrm>
            <a:off x="494618" y="81922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8A643-1497-45C7-A999-4EA7F5D80F9F}"/>
              </a:ext>
            </a:extLst>
          </p:cNvPr>
          <p:cNvSpPr txBox="1"/>
          <p:nvPr/>
        </p:nvSpPr>
        <p:spPr>
          <a:xfrm>
            <a:off x="458618" y="33635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92E089-A2F7-4E3D-88DA-CB78F42222DA}"/>
              </a:ext>
            </a:extLst>
          </p:cNvPr>
          <p:cNvSpPr txBox="1"/>
          <p:nvPr/>
        </p:nvSpPr>
        <p:spPr>
          <a:xfrm>
            <a:off x="458901" y="5719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33F5AA2-8270-4826-9241-776E03D2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15" y="4608588"/>
            <a:ext cx="1170610" cy="224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F5A7A8-E3E1-4F09-8C85-0386D86104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1600" y="2832085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EEDFCD7-267E-4757-B683-C405E721A7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8000" y="283732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30D9DF51-60D3-4EFD-BB3A-EE4A2E04204C}"/>
              </a:ext>
            </a:extLst>
          </p:cNvPr>
          <p:cNvSpPr/>
          <p:nvPr/>
        </p:nvSpPr>
        <p:spPr>
          <a:xfrm>
            <a:off x="3891041" y="3065914"/>
            <a:ext cx="258000" cy="774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1ED9B0B-9619-41BD-B629-8A9F39C008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5818" y="5290844"/>
          <a:ext cx="2522184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1136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1553908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6DA4F50-E795-4D1E-94AF-FB355BD778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4029665"/>
          <a:ext cx="2515602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1051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4551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18CF43-2F45-405D-B3FB-16900EEABE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6464461"/>
          <a:ext cx="2522184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4716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7468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5A0DEBE-1F38-4800-8DF2-092F6639D0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7999" y="4007321"/>
          <a:ext cx="2519989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494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495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sp>
        <p:nvSpPr>
          <p:cNvPr id="38" name="弧形 37">
            <a:extLst>
              <a:ext uri="{FF2B5EF4-FFF2-40B4-BE49-F238E27FC236}">
                <a16:creationId xmlns:a16="http://schemas.microsoft.com/office/drawing/2014/main" id="{00010BE0-EF3F-4670-ABF6-BC07CDFE6108}"/>
              </a:ext>
            </a:extLst>
          </p:cNvPr>
          <p:cNvSpPr/>
          <p:nvPr/>
        </p:nvSpPr>
        <p:spPr>
          <a:xfrm rot="5400000" flipV="1">
            <a:off x="4357953" y="-608832"/>
            <a:ext cx="3106316" cy="3106800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E9499E67-5552-466A-B54C-EE2CE39A843D}"/>
              </a:ext>
            </a:extLst>
          </p:cNvPr>
          <p:cNvSpPr/>
          <p:nvPr/>
        </p:nvSpPr>
        <p:spPr>
          <a:xfrm rot="5400000">
            <a:off x="1402003" y="-608590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fontScale="925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4545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147"/>
              </p:ext>
            </p:extLst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110318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4126818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70318"/>
            <a:ext cx="1335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70318"/>
            <a:ext cx="237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70318"/>
            <a:ext cx="480007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70318"/>
            <a:ext cx="1204393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248716"/>
            <a:ext cx="105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248716"/>
            <a:ext cx="33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248716"/>
            <a:ext cx="382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248716"/>
            <a:ext cx="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248716"/>
            <a:ext cx="72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248716"/>
            <a:ext cx="72695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3005891"/>
            <a:ext cx="50743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3005891"/>
            <a:ext cx="383380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3005891"/>
            <a:ext cx="55419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3005891"/>
            <a:ext cx="5012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859716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616891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763066"/>
            <a:ext cx="422" cy="36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374066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27" y="3221387"/>
            <a:ext cx="864001" cy="129443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1035"/>
              </p:ext>
            </p:extLst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13223"/>
              </p:ext>
            </p:extLst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34037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3467387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16726"/>
              </p:ext>
            </p:extLst>
          </p:nvPr>
        </p:nvGraphicFramePr>
        <p:xfrm>
          <a:off x="12569785" y="714037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BD475CF-0716-4ED7-B79E-B90CFB82CB7A}"/>
              </a:ext>
            </a:extLst>
          </p:cNvPr>
          <p:cNvSpPr/>
          <p:nvPr/>
        </p:nvSpPr>
        <p:spPr>
          <a:xfrm>
            <a:off x="738530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51BE27E-BE51-4586-B843-663CC7DE1765}"/>
              </a:ext>
            </a:extLst>
          </p:cNvPr>
          <p:cNvSpPr/>
          <p:nvPr/>
        </p:nvSpPr>
        <p:spPr>
          <a:xfrm>
            <a:off x="869106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7387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4774774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6080038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3467387" y="468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6082161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7389548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971387" y="2082037"/>
            <a:ext cx="2604225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2037"/>
            <a:ext cx="8426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9172A1-6B23-456C-A2A4-5B2C0DF571E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6575612" y="2082037"/>
            <a:ext cx="131369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1F7B51A-8B8B-4738-817B-C62E93D8A594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6575612" y="2082037"/>
            <a:ext cx="261945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5C7F633-A5DA-4DA7-B6DB-B714FC01AF3C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flipH="1">
            <a:off x="2664000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506026-8632-4D3D-989F-DEAAEE440593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3971387" y="316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C8E1807-0550-4D09-A4E1-CC3B136A1E6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3971387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06B86FE-4A08-4863-A664-1FA2251F133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6584038" y="3168000"/>
            <a:ext cx="2123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92B0AC-1A51-46C3-8AB5-5E746F1B8925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6584038" y="3168000"/>
            <a:ext cx="130951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97E09BA-F602-416F-9E72-697E2AB57C8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3971387" y="424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93640" y="216251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6441266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7165284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983400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F10D2D-D7B7-4158-B8AB-216C265EB8ED}"/>
              </a:ext>
            </a:extLst>
          </p:cNvPr>
          <p:cNvSpPr txBox="1"/>
          <p:nvPr/>
        </p:nvSpPr>
        <p:spPr>
          <a:xfrm>
            <a:off x="2916488" y="3227520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B5F6C60-C2EB-43A6-83F4-4EF3B377ABB1}"/>
              </a:ext>
            </a:extLst>
          </p:cNvPr>
          <p:cNvSpPr txBox="1"/>
          <p:nvPr/>
        </p:nvSpPr>
        <p:spPr>
          <a:xfrm>
            <a:off x="3843344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002ACD-1F23-46E1-800A-D6021CE22D84}"/>
              </a:ext>
            </a:extLst>
          </p:cNvPr>
          <p:cNvSpPr txBox="1"/>
          <p:nvPr/>
        </p:nvSpPr>
        <p:spPr>
          <a:xfrm>
            <a:off x="4495976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3A7B96-CF7D-483C-953B-789B44980BF6}"/>
              </a:ext>
            </a:extLst>
          </p:cNvPr>
          <p:cNvSpPr txBox="1"/>
          <p:nvPr/>
        </p:nvSpPr>
        <p:spPr>
          <a:xfrm>
            <a:off x="3838919" y="432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ADE7ACF-B119-440B-B363-B47D5925E665}"/>
              </a:ext>
            </a:extLst>
          </p:cNvPr>
          <p:cNvSpPr txBox="1"/>
          <p:nvPr/>
        </p:nvSpPr>
        <p:spPr>
          <a:xfrm>
            <a:off x="7154078" y="324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4318B2-E590-4087-ACAD-4CBB5E429E05}"/>
              </a:ext>
            </a:extLst>
          </p:cNvPr>
          <p:cNvSpPr txBox="1"/>
          <p:nvPr/>
        </p:nvSpPr>
        <p:spPr>
          <a:xfrm>
            <a:off x="6336198" y="32370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869106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6661"/>
              </p:ext>
            </p:extLst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520861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694983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346738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6073488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463836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4767672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261945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flipH="1">
            <a:off x="3971387" y="2088000"/>
            <a:ext cx="2604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86469" y="22548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590151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6764652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872332" y="2248974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EB6FA6-6310-4D1F-984C-0222C82F1090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flipH="1">
            <a:off x="2664000" y="3348000"/>
            <a:ext cx="130738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DFDC9-8A10-4DD2-8F80-CFD9B641EDB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3967836" y="3348000"/>
            <a:ext cx="3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0ED345-6A7D-4B31-A5CD-91ED171085E7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3971387" y="3348000"/>
            <a:ext cx="130028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0870F12-4514-400E-85C4-EDCCA225A3FB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5712612" y="3348000"/>
            <a:ext cx="8648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5712612" y="2088000"/>
            <a:ext cx="86300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575612" y="2088000"/>
            <a:ext cx="878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DCF06B2-BC52-442B-BEAF-78155BE915BF}"/>
              </a:ext>
            </a:extLst>
          </p:cNvPr>
          <p:cNvSpPr txBox="1"/>
          <p:nvPr/>
        </p:nvSpPr>
        <p:spPr>
          <a:xfrm>
            <a:off x="3652876" y="349315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3C45B19-5DBB-4EB4-8E70-CBEDA19720F1}"/>
              </a:ext>
            </a:extLst>
          </p:cNvPr>
          <p:cNvSpPr txBox="1"/>
          <p:nvPr/>
        </p:nvSpPr>
        <p:spPr>
          <a:xfrm>
            <a:off x="4512967" y="349314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BC644D-239A-43F6-B131-551A4C92872B}"/>
              </a:ext>
            </a:extLst>
          </p:cNvPr>
          <p:cNvSpPr txBox="1"/>
          <p:nvPr/>
        </p:nvSpPr>
        <p:spPr>
          <a:xfrm>
            <a:off x="2896975" y="3499535"/>
            <a:ext cx="75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1204E44-0147-46D7-9A23-52362F300709}"/>
              </a:ext>
            </a:extLst>
          </p:cNvPr>
          <p:cNvSpPr txBox="1"/>
          <p:nvPr/>
        </p:nvSpPr>
        <p:spPr>
          <a:xfrm>
            <a:off x="5945692" y="34869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42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694628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597389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383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520506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868751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5205061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901225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6946286" y="396425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874674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8000"/>
            <a:ext cx="261589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7812837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480296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5814914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6912189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3967836" y="2088000"/>
            <a:ext cx="26077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5709061" y="2088000"/>
            <a:ext cx="866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5FC574-BE84-4527-AEDB-DF33D608ADD6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3101389" y="3348000"/>
            <a:ext cx="86644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50850-E090-4901-B6E4-8DB3C45D4881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3967836" y="3348000"/>
            <a:ext cx="43738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73AA2E-9A32-4528-BBD0-E58074EA7188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5709061" y="334800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66BC8B-4C30-479A-82CF-E6246A05A282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7450286" y="3348000"/>
            <a:ext cx="0" cy="6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44A0C8-695F-489B-89B7-2E7B315E194A}"/>
              </a:ext>
            </a:extLst>
          </p:cNvPr>
          <p:cNvSpPr txBox="1"/>
          <p:nvPr/>
        </p:nvSpPr>
        <p:spPr>
          <a:xfrm>
            <a:off x="3271305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47D5DB-EB31-4BEE-A56F-03B8923BA8EB}"/>
              </a:ext>
            </a:extLst>
          </p:cNvPr>
          <p:cNvSpPr txBox="1"/>
          <p:nvPr/>
        </p:nvSpPr>
        <p:spPr>
          <a:xfrm>
            <a:off x="4052794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F5D632-EC55-48AA-9EAF-6E1452289BDA}"/>
              </a:ext>
            </a:extLst>
          </p:cNvPr>
          <p:cNvSpPr txBox="1"/>
          <p:nvPr/>
        </p:nvSpPr>
        <p:spPr>
          <a:xfrm>
            <a:off x="5579590" y="350833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BF126-74CD-47CF-86C2-26D002056C55}"/>
              </a:ext>
            </a:extLst>
          </p:cNvPr>
          <p:cNvSpPr txBox="1"/>
          <p:nvPr/>
        </p:nvSpPr>
        <p:spPr>
          <a:xfrm>
            <a:off x="7324366" y="351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59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提出激进的顶点合并剪枝方法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提出基于位图的动态子图方法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提出局部邻居缓存方法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AdaptMBE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论文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95ED"/>
      </a:accent1>
      <a:accent2>
        <a:srgbClr val="F08080"/>
      </a:accent2>
      <a:accent3>
        <a:srgbClr val="D3D3D3"/>
      </a:accent3>
      <a:accent4>
        <a:srgbClr val="F5DEB3"/>
      </a:accent4>
      <a:accent5>
        <a:srgbClr val="ADD8E6"/>
      </a:accent5>
      <a:accent6>
        <a:srgbClr val="8FBC8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39105</TotalTime>
  <Words>2829</Words>
  <Application>Microsoft Office PowerPoint</Application>
  <PresentationFormat>宽屏</PresentationFormat>
  <Paragraphs>1226</Paragraphs>
  <Slides>25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黑体</vt:lpstr>
      <vt:lpstr>华光超粗黑_CNKI</vt:lpstr>
      <vt:lpstr>Arial</vt:lpstr>
      <vt:lpstr>Calibri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96</cp:revision>
  <cp:lastPrinted>2024-03-04T08:43:54Z</cp:lastPrinted>
  <dcterms:created xsi:type="dcterms:W3CDTF">2023-06-28T09:54:19Z</dcterms:created>
  <dcterms:modified xsi:type="dcterms:W3CDTF">2024-03-05T08:35:20Z</dcterms:modified>
</cp:coreProperties>
</file>