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2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25DAE-78EB-4AE3-85CD-DC8A52191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CF381F-406E-4D41-BD96-522840B55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28462-343C-4EE9-9EC3-DF100729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E64E8E-E76D-4C16-BB1E-76FDAC18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B935CC-E76E-4AAF-A398-E846EA7E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3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28E58-4BB3-493D-9673-6AC4EDBB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6DD05F-7858-456F-9B14-756DEE0AE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E23F3-DE89-43FC-B09D-1BA94D1A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C274E-5351-4DC2-8569-B0887FF8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60E53-AF26-4222-9534-AE9AB042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3FD6F8-7692-43C8-8E77-CE7CDB564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4C0901-DF6B-4848-936E-56E9A9B91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44D4C-CEC3-4A86-BB9D-4AB313B3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A84B3-1D78-4C65-8181-86241892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2C090-534F-47EB-9ECE-75609294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59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37FF9-CEEE-48D8-8A65-696A795F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B4843-AB3D-482A-84E3-B77F12812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231BC-11F6-4B97-82E4-FF09A063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62D21-16BB-46B4-9324-84AE8C7D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AB98D-42D8-4C05-A182-01D524F5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63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E5A1F-8089-40D4-8681-54138BAD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BA5D10-7813-4A72-B058-092881A69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30F82-F359-4223-AD49-8DEC748C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6BCAF-044D-4E95-8CF4-FABDA68A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5165E-5F45-412C-B2BC-97CD2D69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33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06484-A97B-41E8-8960-CA77EDB7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AFAC3-23B2-4687-AD26-2EA450D0B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0F048F-DA32-46A5-A6AB-8829E6C9C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49A9F0-79E3-4C5A-8605-F678069A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59C5B8-DF54-43A5-B716-60B5DDD8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01F94-DDFE-4D57-ABBE-B7A22E08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40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47417-125D-40B2-A3CA-719B0732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AB48FC-0D76-43EB-8184-3064089E0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1D3E09-DC91-4A00-A9B8-2ED6AD528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E8AF89-C617-4CD5-88A9-70E4EE83F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E98D00-4751-4B36-9B5A-8F7C44466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C913C1-7BE4-4C67-9ABC-9A61854D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56D498-5C0F-42A3-A2F7-D4076FB7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4DC0E0-3DA0-4020-9B24-1EB2AE74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26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FF531-96D6-4AC4-9E07-79EAE969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D21086-41EF-4272-B178-BC06EB85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71112A-3ACE-49C4-8E55-BBCFA264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23C730-6B76-47D9-9D7A-000B1309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71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A72EAE-2758-404A-BAE4-D94D1760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B62E26-0359-47DC-86C9-040FCE5C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FB4254-917B-49D8-8BD3-194EE2D3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36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D401B-7618-493E-8607-7EF93C04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3CF43-4588-46FD-9AEA-7F7A4A5A6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62FCDB-CCEB-4D01-B7A8-F82022937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2C8E0B-9138-4C01-9E5A-83A6F1FE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40BC1E-4A7E-4461-806F-E0E5C690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D68EF1-3DBD-4C0F-B011-06971457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94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D45FF-4AD5-4045-8792-AEA13274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527540-8A24-46C3-95F0-DDF17CE88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E39928-34A6-49E6-8B51-9F4D9177D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7055DA-957A-4D32-A0DE-5090D03C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272C17-0606-4B10-83FC-D77F3CA3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778C3D-D696-46C3-9218-AE3A8577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46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CA5AAA-D680-4924-877D-6A7BEAC5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F84612-8D44-45E8-9BF2-28FCBB6CC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A0F26-2313-4A04-95FD-3200E15D1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746F-F688-4348-8346-709913A1D897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8A319-B20F-43F0-87A8-92B052162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1E3F2-21D3-49CD-8504-7FBF65AA0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62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椭圆 56">
            <a:extLst>
              <a:ext uri="{FF2B5EF4-FFF2-40B4-BE49-F238E27FC236}">
                <a16:creationId xmlns:a16="http://schemas.microsoft.com/office/drawing/2014/main" id="{5824195B-1840-420A-8B36-54B377A4F0D9}"/>
              </a:ext>
            </a:extLst>
          </p:cNvPr>
          <p:cNvSpPr/>
          <p:nvPr/>
        </p:nvSpPr>
        <p:spPr>
          <a:xfrm>
            <a:off x="4230682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97A6A71D-6920-4D69-BB89-9C4F59DFA152}"/>
              </a:ext>
            </a:extLst>
          </p:cNvPr>
          <p:cNvSpPr/>
          <p:nvPr/>
        </p:nvSpPr>
        <p:spPr>
          <a:xfrm>
            <a:off x="4231946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DD5C8B1-0957-4C9B-9178-5043CA7C332C}"/>
              </a:ext>
            </a:extLst>
          </p:cNvPr>
          <p:cNvSpPr/>
          <p:nvPr/>
        </p:nvSpPr>
        <p:spPr>
          <a:xfrm>
            <a:off x="5205548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85E9C620-7BA0-4CF5-965B-D4A9DAF60AF6}"/>
              </a:ext>
            </a:extLst>
          </p:cNvPr>
          <p:cNvSpPr/>
          <p:nvPr/>
        </p:nvSpPr>
        <p:spPr>
          <a:xfrm>
            <a:off x="6180414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6C790796-98F9-4124-966D-E031941312F3}"/>
              </a:ext>
            </a:extLst>
          </p:cNvPr>
          <p:cNvSpPr/>
          <p:nvPr/>
        </p:nvSpPr>
        <p:spPr>
          <a:xfrm>
            <a:off x="7155280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8BB15211-162A-405E-8899-C6AB880C81D6}"/>
              </a:ext>
            </a:extLst>
          </p:cNvPr>
          <p:cNvSpPr/>
          <p:nvPr/>
        </p:nvSpPr>
        <p:spPr>
          <a:xfrm>
            <a:off x="8130146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47FAA4CF-5E5A-410B-B1BF-760123FA942F}"/>
              </a:ext>
            </a:extLst>
          </p:cNvPr>
          <p:cNvSpPr/>
          <p:nvPr/>
        </p:nvSpPr>
        <p:spPr>
          <a:xfrm>
            <a:off x="9105013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FB27FCCE-AA28-41E7-8EC1-889DE49BCEDB}"/>
              </a:ext>
            </a:extLst>
          </p:cNvPr>
          <p:cNvSpPr/>
          <p:nvPr/>
        </p:nvSpPr>
        <p:spPr>
          <a:xfrm>
            <a:off x="5206559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685E4BE7-150A-47AF-BE98-54B786DAD3AA}"/>
              </a:ext>
            </a:extLst>
          </p:cNvPr>
          <p:cNvSpPr/>
          <p:nvPr/>
        </p:nvSpPr>
        <p:spPr>
          <a:xfrm>
            <a:off x="6181172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9E34391-A126-43CB-B3CA-4B95570F8727}"/>
              </a:ext>
            </a:extLst>
          </p:cNvPr>
          <p:cNvSpPr/>
          <p:nvPr/>
        </p:nvSpPr>
        <p:spPr>
          <a:xfrm>
            <a:off x="7155785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2A67665F-ABD6-4B1E-BF59-4BFA6A97A853}"/>
              </a:ext>
            </a:extLst>
          </p:cNvPr>
          <p:cNvSpPr/>
          <p:nvPr/>
        </p:nvSpPr>
        <p:spPr>
          <a:xfrm>
            <a:off x="8130398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DE95BC9D-83D8-4EF3-A729-46E4CED6D3EA}"/>
              </a:ext>
            </a:extLst>
          </p:cNvPr>
          <p:cNvSpPr/>
          <p:nvPr/>
        </p:nvSpPr>
        <p:spPr>
          <a:xfrm>
            <a:off x="9105013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6E0FDDD-4934-4F78-BC4F-90DFC5AA37CD}"/>
              </a:ext>
            </a:extLst>
          </p:cNvPr>
          <p:cNvGrpSpPr/>
          <p:nvPr/>
        </p:nvGrpSpPr>
        <p:grpSpPr>
          <a:xfrm>
            <a:off x="3996841" y="3707419"/>
            <a:ext cx="513402" cy="970633"/>
            <a:chOff x="1044958" y="1371600"/>
            <a:chExt cx="772510" cy="1460500"/>
          </a:xfrm>
          <a:solidFill>
            <a:schemeClr val="accent1">
              <a:lumMod val="50000"/>
            </a:schemeClr>
          </a:solidFill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7F58C1D-191E-4C24-96AA-DD21BB0DD9D8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不完整圆 15">
              <a:extLst>
                <a:ext uri="{FF2B5EF4-FFF2-40B4-BE49-F238E27FC236}">
                  <a16:creationId xmlns:a16="http://schemas.microsoft.com/office/drawing/2014/main" id="{0D2E853A-C80D-486E-A2FC-212F6C304605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F75F0611-D5CE-4331-9C88-766409737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642" y="2021144"/>
            <a:ext cx="685800" cy="6858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293EA16-E418-4479-A601-9ED70497C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508" y="2021144"/>
            <a:ext cx="685800" cy="6858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ADC649D-C5AB-4468-960E-019F3A510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374" y="2021144"/>
            <a:ext cx="685800" cy="6858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A6E7587-421F-4A75-AFFF-3234F0021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240" y="2021144"/>
            <a:ext cx="685800" cy="6858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9A7714-F92F-4037-AFCF-48ACEE01F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0106" y="2018746"/>
            <a:ext cx="685801" cy="69059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178A92EF-0D47-4F8D-9EA8-748BBF2D86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4973" y="2021144"/>
            <a:ext cx="685800" cy="68580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FE85F41A-84DF-46DF-9D2B-80A49A49E53F}"/>
              </a:ext>
            </a:extLst>
          </p:cNvPr>
          <p:cNvSpPr txBox="1"/>
          <p:nvPr/>
        </p:nvSpPr>
        <p:spPr>
          <a:xfrm>
            <a:off x="3103485" y="2071657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7CB45B8-969F-4C09-BCFE-70D97B0CDB2C}"/>
              </a:ext>
            </a:extLst>
          </p:cNvPr>
          <p:cNvSpPr txBox="1"/>
          <p:nvPr/>
        </p:nvSpPr>
        <p:spPr>
          <a:xfrm>
            <a:off x="9759840" y="2071657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DE06A7C-DBF2-4A27-8ECE-E3DD28DA218D}"/>
              </a:ext>
            </a:extLst>
          </p:cNvPr>
          <p:cNvGrpSpPr/>
          <p:nvPr/>
        </p:nvGrpSpPr>
        <p:grpSpPr>
          <a:xfrm>
            <a:off x="4971707" y="3707419"/>
            <a:ext cx="513402" cy="970633"/>
            <a:chOff x="1044958" y="1371600"/>
            <a:chExt cx="772510" cy="1460500"/>
          </a:xfrm>
          <a:solidFill>
            <a:srgbClr val="7030A0"/>
          </a:solidFill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6217CB7-623E-47F3-8DE5-E64FC60E486E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不完整圆 36">
              <a:extLst>
                <a:ext uri="{FF2B5EF4-FFF2-40B4-BE49-F238E27FC236}">
                  <a16:creationId xmlns:a16="http://schemas.microsoft.com/office/drawing/2014/main" id="{680753C1-7F90-408B-A2CF-17420D3116A3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3E9C2E9-66CC-4653-98EB-2457540995AC}"/>
              </a:ext>
            </a:extLst>
          </p:cNvPr>
          <p:cNvGrpSpPr/>
          <p:nvPr/>
        </p:nvGrpSpPr>
        <p:grpSpPr>
          <a:xfrm>
            <a:off x="5946573" y="3707419"/>
            <a:ext cx="513402" cy="970633"/>
            <a:chOff x="1044958" y="1371600"/>
            <a:chExt cx="772510" cy="1460500"/>
          </a:xfrm>
          <a:solidFill>
            <a:schemeClr val="accent6">
              <a:lumMod val="50000"/>
            </a:schemeClr>
          </a:solidFill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1BA47CAE-2CC1-4E8E-AED7-C9D7DF3B1E41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不完整圆 39">
              <a:extLst>
                <a:ext uri="{FF2B5EF4-FFF2-40B4-BE49-F238E27FC236}">
                  <a16:creationId xmlns:a16="http://schemas.microsoft.com/office/drawing/2014/main" id="{207D8D05-4CCC-45C7-BBA5-D989D4402736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CA123EA-CB3A-494D-83B9-A7329C8AECAE}"/>
              </a:ext>
            </a:extLst>
          </p:cNvPr>
          <p:cNvGrpSpPr/>
          <p:nvPr/>
        </p:nvGrpSpPr>
        <p:grpSpPr>
          <a:xfrm>
            <a:off x="6921439" y="3707419"/>
            <a:ext cx="513402" cy="970633"/>
            <a:chOff x="1044958" y="1371600"/>
            <a:chExt cx="772510" cy="1460500"/>
          </a:xfrm>
          <a:solidFill>
            <a:schemeClr val="accent5">
              <a:lumMod val="50000"/>
            </a:schemeClr>
          </a:solidFill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18B2E54-BD79-481A-84B8-4C676BD94938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不完整圆 42">
              <a:extLst>
                <a:ext uri="{FF2B5EF4-FFF2-40B4-BE49-F238E27FC236}">
                  <a16:creationId xmlns:a16="http://schemas.microsoft.com/office/drawing/2014/main" id="{C1C72B18-8473-42FE-BC56-3516578B89B2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AB39AAD-6DD9-4B14-BDF6-9A180C89EE07}"/>
              </a:ext>
            </a:extLst>
          </p:cNvPr>
          <p:cNvGrpSpPr/>
          <p:nvPr/>
        </p:nvGrpSpPr>
        <p:grpSpPr>
          <a:xfrm>
            <a:off x="8871172" y="3707419"/>
            <a:ext cx="513402" cy="970633"/>
            <a:chOff x="1044958" y="1371600"/>
            <a:chExt cx="772510" cy="1460500"/>
          </a:xfrm>
          <a:solidFill>
            <a:schemeClr val="accent2">
              <a:lumMod val="50000"/>
            </a:schemeClr>
          </a:solidFill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79E28D9-714C-4432-B6B4-08DBD827A811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不完整圆 45">
              <a:extLst>
                <a:ext uri="{FF2B5EF4-FFF2-40B4-BE49-F238E27FC236}">
                  <a16:creationId xmlns:a16="http://schemas.microsoft.com/office/drawing/2014/main" id="{A25A974D-CF66-4810-9F20-C69AD188BD55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811874C-3EC1-4308-8819-D99F8FF1F9FB}"/>
              </a:ext>
            </a:extLst>
          </p:cNvPr>
          <p:cNvGrpSpPr/>
          <p:nvPr/>
        </p:nvGrpSpPr>
        <p:grpSpPr>
          <a:xfrm>
            <a:off x="7896305" y="3707419"/>
            <a:ext cx="513402" cy="970633"/>
            <a:chOff x="1044958" y="1371600"/>
            <a:chExt cx="772510" cy="1460500"/>
          </a:xfrm>
          <a:solidFill>
            <a:schemeClr val="accent4">
              <a:lumMod val="50000"/>
            </a:schemeClr>
          </a:solidFill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F2712E77-6356-4089-BFDD-69867955AC9A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不完整圆 48">
              <a:extLst>
                <a:ext uri="{FF2B5EF4-FFF2-40B4-BE49-F238E27FC236}">
                  <a16:creationId xmlns:a16="http://schemas.microsoft.com/office/drawing/2014/main" id="{852EE177-226D-4A09-8F08-82A329166C62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6AEB0C0F-BA91-49D1-A140-4F2B2F0F093B}"/>
              </a:ext>
            </a:extLst>
          </p:cNvPr>
          <p:cNvSpPr txBox="1"/>
          <p:nvPr/>
        </p:nvSpPr>
        <p:spPr>
          <a:xfrm>
            <a:off x="3103485" y="369216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A6C4FF5-CAE9-4AF8-926F-79A5DB1DE52E}"/>
              </a:ext>
            </a:extLst>
          </p:cNvPr>
          <p:cNvSpPr txBox="1"/>
          <p:nvPr/>
        </p:nvSpPr>
        <p:spPr>
          <a:xfrm>
            <a:off x="9759840" y="369216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E5AAA7FA-9C70-461F-9B93-19CB3EF06BCA}"/>
              </a:ext>
            </a:extLst>
          </p:cNvPr>
          <p:cNvCxnSpPr>
            <a:stCxn id="57" idx="4"/>
            <a:endCxn id="58" idx="0"/>
          </p:cNvCxnSpPr>
          <p:nvPr/>
        </p:nvCxnSpPr>
        <p:spPr>
          <a:xfrm>
            <a:off x="4253542" y="2794648"/>
            <a:ext cx="1264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2B1EC76-CD3A-4ED9-B0C5-E2E95B335AF1}"/>
              </a:ext>
            </a:extLst>
          </p:cNvPr>
          <p:cNvCxnSpPr>
            <a:cxnSpLocks/>
            <a:stCxn id="59" idx="4"/>
            <a:endCxn id="58" idx="0"/>
          </p:cNvCxnSpPr>
          <p:nvPr/>
        </p:nvCxnSpPr>
        <p:spPr>
          <a:xfrm flipH="1">
            <a:off x="4254806" y="2794648"/>
            <a:ext cx="973602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1C6540CC-00D5-4AB3-AF3D-651677BD5D23}"/>
              </a:ext>
            </a:extLst>
          </p:cNvPr>
          <p:cNvCxnSpPr>
            <a:cxnSpLocks/>
            <a:stCxn id="60" idx="4"/>
            <a:endCxn id="65" idx="0"/>
          </p:cNvCxnSpPr>
          <p:nvPr/>
        </p:nvCxnSpPr>
        <p:spPr>
          <a:xfrm>
            <a:off x="6203274" y="2794648"/>
            <a:ext cx="758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49ABA1E-9DC4-4B6C-9DB7-E629643B37D9}"/>
              </a:ext>
            </a:extLst>
          </p:cNvPr>
          <p:cNvCxnSpPr>
            <a:cxnSpLocks/>
            <a:stCxn id="60" idx="4"/>
            <a:endCxn id="66" idx="0"/>
          </p:cNvCxnSpPr>
          <p:nvPr/>
        </p:nvCxnSpPr>
        <p:spPr>
          <a:xfrm>
            <a:off x="6203274" y="2794648"/>
            <a:ext cx="975371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6D41F121-BB82-48F6-9300-610A14B040D1}"/>
              </a:ext>
            </a:extLst>
          </p:cNvPr>
          <p:cNvCxnSpPr>
            <a:cxnSpLocks/>
            <a:stCxn id="60" idx="4"/>
            <a:endCxn id="67" idx="0"/>
          </p:cNvCxnSpPr>
          <p:nvPr/>
        </p:nvCxnSpPr>
        <p:spPr>
          <a:xfrm>
            <a:off x="6203274" y="2794648"/>
            <a:ext cx="1949984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738DD581-AB3A-4C8A-868F-3D626B0B497B}"/>
              </a:ext>
            </a:extLst>
          </p:cNvPr>
          <p:cNvCxnSpPr>
            <a:cxnSpLocks/>
            <a:stCxn id="61" idx="4"/>
            <a:endCxn id="65" idx="0"/>
          </p:cNvCxnSpPr>
          <p:nvPr/>
        </p:nvCxnSpPr>
        <p:spPr>
          <a:xfrm flipH="1">
            <a:off x="6204032" y="2794648"/>
            <a:ext cx="974108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3520DF1-CF38-4A6F-A285-2FAD4F380F8D}"/>
              </a:ext>
            </a:extLst>
          </p:cNvPr>
          <p:cNvCxnSpPr>
            <a:cxnSpLocks/>
            <a:stCxn id="61" idx="4"/>
            <a:endCxn id="66" idx="0"/>
          </p:cNvCxnSpPr>
          <p:nvPr/>
        </p:nvCxnSpPr>
        <p:spPr>
          <a:xfrm>
            <a:off x="7178140" y="2794648"/>
            <a:ext cx="505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91602307-01A9-4A95-AD17-3A39779A774D}"/>
              </a:ext>
            </a:extLst>
          </p:cNvPr>
          <p:cNvCxnSpPr>
            <a:cxnSpLocks/>
            <a:stCxn id="61" idx="4"/>
            <a:endCxn id="67" idx="0"/>
          </p:cNvCxnSpPr>
          <p:nvPr/>
        </p:nvCxnSpPr>
        <p:spPr>
          <a:xfrm>
            <a:off x="7178140" y="2794648"/>
            <a:ext cx="975118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817573CB-1BDE-4C92-9946-FA9B0D652871}"/>
              </a:ext>
            </a:extLst>
          </p:cNvPr>
          <p:cNvCxnSpPr>
            <a:cxnSpLocks/>
            <a:stCxn id="59" idx="4"/>
            <a:endCxn id="64" idx="0"/>
          </p:cNvCxnSpPr>
          <p:nvPr/>
        </p:nvCxnSpPr>
        <p:spPr>
          <a:xfrm>
            <a:off x="5228408" y="2794648"/>
            <a:ext cx="1011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07F29993-7BAF-4F86-BF97-055F7682B6C6}"/>
              </a:ext>
            </a:extLst>
          </p:cNvPr>
          <p:cNvCxnSpPr>
            <a:cxnSpLocks/>
            <a:stCxn id="63" idx="4"/>
            <a:endCxn id="67" idx="0"/>
          </p:cNvCxnSpPr>
          <p:nvPr/>
        </p:nvCxnSpPr>
        <p:spPr>
          <a:xfrm flipH="1">
            <a:off x="8153258" y="2794648"/>
            <a:ext cx="974615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27FA655E-EE6B-411E-BE64-DA5DCFB1C616}"/>
              </a:ext>
            </a:extLst>
          </p:cNvPr>
          <p:cNvCxnSpPr>
            <a:cxnSpLocks/>
            <a:stCxn id="62" idx="4"/>
            <a:endCxn id="68" idx="0"/>
          </p:cNvCxnSpPr>
          <p:nvPr/>
        </p:nvCxnSpPr>
        <p:spPr>
          <a:xfrm>
            <a:off x="8153006" y="2794648"/>
            <a:ext cx="974867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F5217CBB-38C3-46A2-9C1A-EADD11DA18BD}"/>
              </a:ext>
            </a:extLst>
          </p:cNvPr>
          <p:cNvCxnSpPr>
            <a:cxnSpLocks/>
            <a:stCxn id="57" idx="4"/>
            <a:endCxn id="64" idx="0"/>
          </p:cNvCxnSpPr>
          <p:nvPr/>
        </p:nvCxnSpPr>
        <p:spPr>
          <a:xfrm>
            <a:off x="4253542" y="2794648"/>
            <a:ext cx="975877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C2DB8F59-983F-4D41-8AFA-7A3B0C9F59DD}"/>
              </a:ext>
            </a:extLst>
          </p:cNvPr>
          <p:cNvCxnSpPr>
            <a:cxnSpLocks/>
            <a:stCxn id="63" idx="4"/>
            <a:endCxn id="68" idx="0"/>
          </p:cNvCxnSpPr>
          <p:nvPr/>
        </p:nvCxnSpPr>
        <p:spPr>
          <a:xfrm>
            <a:off x="9127873" y="2794648"/>
            <a:ext cx="0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C260297C-07A4-4A76-A5F3-C9ED4B2C60A7}"/>
              </a:ext>
            </a:extLst>
          </p:cNvPr>
          <p:cNvCxnSpPr>
            <a:cxnSpLocks/>
            <a:stCxn id="60" idx="4"/>
            <a:endCxn id="64" idx="0"/>
          </p:cNvCxnSpPr>
          <p:nvPr/>
        </p:nvCxnSpPr>
        <p:spPr>
          <a:xfrm flipH="1">
            <a:off x="5229419" y="2794648"/>
            <a:ext cx="973855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93C3944C-5354-46EA-AB02-97D7A5BD9D23}"/>
              </a:ext>
            </a:extLst>
          </p:cNvPr>
          <p:cNvCxnSpPr>
            <a:cxnSpLocks/>
            <a:stCxn id="62" idx="4"/>
            <a:endCxn id="67" idx="0"/>
          </p:cNvCxnSpPr>
          <p:nvPr/>
        </p:nvCxnSpPr>
        <p:spPr>
          <a:xfrm>
            <a:off x="8153006" y="2794648"/>
            <a:ext cx="252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D6E7F142-345C-4E31-AAC6-91044FB8F26A}"/>
              </a:ext>
            </a:extLst>
          </p:cNvPr>
          <p:cNvSpPr txBox="1"/>
          <p:nvPr/>
        </p:nvSpPr>
        <p:spPr>
          <a:xfrm>
            <a:off x="2032938" y="21793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商品集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03915F9B-FE5B-4F59-A153-68C15A024D64}"/>
              </a:ext>
            </a:extLst>
          </p:cNvPr>
          <p:cNvSpPr txBox="1"/>
          <p:nvPr/>
        </p:nvSpPr>
        <p:spPr>
          <a:xfrm>
            <a:off x="2032938" y="37998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用户集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8AB1CBC5-69D0-4623-B171-52AA463EE7C4}"/>
              </a:ext>
            </a:extLst>
          </p:cNvPr>
          <p:cNvSpPr txBox="1"/>
          <p:nvPr/>
        </p:nvSpPr>
        <p:spPr>
          <a:xfrm>
            <a:off x="2032938" y="2989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购买关系</a:t>
            </a:r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F8ECF5E8-3B19-4676-8AC6-FA868D16D6FC}"/>
              </a:ext>
            </a:extLst>
          </p:cNvPr>
          <p:cNvSpPr/>
          <p:nvPr/>
        </p:nvSpPr>
        <p:spPr>
          <a:xfrm>
            <a:off x="5490350" y="1722120"/>
            <a:ext cx="3158416" cy="2987348"/>
          </a:xfrm>
          <a:custGeom>
            <a:avLst/>
            <a:gdLst>
              <a:gd name="connsiteX0" fmla="*/ 280531 w 3218133"/>
              <a:gd name="connsiteY0" fmla="*/ 306705 h 3045133"/>
              <a:gd name="connsiteX1" fmla="*/ 290691 w 3218133"/>
              <a:gd name="connsiteY1" fmla="*/ 2760345 h 3045133"/>
              <a:gd name="connsiteX2" fmla="*/ 3176131 w 3218133"/>
              <a:gd name="connsiteY2" fmla="*/ 2719705 h 3045133"/>
              <a:gd name="connsiteX3" fmla="*/ 1890891 w 3218133"/>
              <a:gd name="connsiteY3" fmla="*/ 301625 h 3045133"/>
              <a:gd name="connsiteX4" fmla="*/ 280531 w 3218133"/>
              <a:gd name="connsiteY4" fmla="*/ 306705 h 304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8133" h="3045133">
                <a:moveTo>
                  <a:pt x="280531" y="306705"/>
                </a:moveTo>
                <a:cubicBezTo>
                  <a:pt x="13831" y="716492"/>
                  <a:pt x="-191909" y="2358178"/>
                  <a:pt x="290691" y="2760345"/>
                </a:cubicBezTo>
                <a:cubicBezTo>
                  <a:pt x="773291" y="3162512"/>
                  <a:pt x="2909431" y="3129492"/>
                  <a:pt x="3176131" y="2719705"/>
                </a:cubicBezTo>
                <a:cubicBezTo>
                  <a:pt x="3442831" y="2309918"/>
                  <a:pt x="2370951" y="702945"/>
                  <a:pt x="1890891" y="301625"/>
                </a:cubicBezTo>
                <a:cubicBezTo>
                  <a:pt x="1410831" y="-99695"/>
                  <a:pt x="547231" y="-103082"/>
                  <a:pt x="280531" y="306705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6774FB4-973A-468D-B65C-F9EFC2C79CCA}"/>
              </a:ext>
            </a:extLst>
          </p:cNvPr>
          <p:cNvSpPr txBox="1"/>
          <p:nvPr/>
        </p:nvSpPr>
        <p:spPr>
          <a:xfrm>
            <a:off x="5860374" y="138356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极大二分团</a:t>
            </a:r>
          </a:p>
        </p:txBody>
      </p:sp>
    </p:spTree>
    <p:extLst>
      <p:ext uri="{BB962C8B-B14F-4D97-AF65-F5344CB8AC3E}">
        <p14:creationId xmlns:p14="http://schemas.microsoft.com/office/powerpoint/2010/main" val="119484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>
            <a:extLst>
              <a:ext uri="{FF2B5EF4-FFF2-40B4-BE49-F238E27FC236}">
                <a16:creationId xmlns:a16="http://schemas.microsoft.com/office/drawing/2014/main" id="{F1C1ECFE-5AA2-49B7-8559-80DFD4253B4E}"/>
              </a:ext>
            </a:extLst>
          </p:cNvPr>
          <p:cNvGrpSpPr/>
          <p:nvPr/>
        </p:nvGrpSpPr>
        <p:grpSpPr>
          <a:xfrm>
            <a:off x="3003550" y="425084"/>
            <a:ext cx="6410325" cy="654050"/>
            <a:chOff x="4184650" y="1162050"/>
            <a:chExt cx="6410325" cy="654050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D1CFD7CA-0E23-4D84-847B-438410F3F455}"/>
                </a:ext>
              </a:extLst>
            </p:cNvPr>
            <p:cNvSpPr/>
            <p:nvPr/>
          </p:nvSpPr>
          <p:spPr>
            <a:xfrm>
              <a:off x="4184650" y="1162050"/>
              <a:ext cx="15494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图论</a:t>
              </a: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B90753EA-E781-4B5D-8A46-E4EE660DF168}"/>
                </a:ext>
              </a:extLst>
            </p:cNvPr>
            <p:cNvSpPr/>
            <p:nvPr/>
          </p:nvSpPr>
          <p:spPr>
            <a:xfrm>
              <a:off x="8543925" y="1162050"/>
              <a:ext cx="205105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数据挖掘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7CA42A63-24CC-45CC-870A-5A7D1349AB85}"/>
              </a:ext>
            </a:extLst>
          </p:cNvPr>
          <p:cNvGrpSpPr/>
          <p:nvPr/>
        </p:nvGrpSpPr>
        <p:grpSpPr>
          <a:xfrm>
            <a:off x="581660" y="2019056"/>
            <a:ext cx="5882640" cy="546100"/>
            <a:chOff x="581660" y="2357967"/>
            <a:chExt cx="5882640" cy="5461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DD22B49-A71E-44D4-B951-FE84FDC0F122}"/>
                </a:ext>
              </a:extLst>
            </p:cNvPr>
            <p:cNvSpPr/>
            <p:nvPr/>
          </p:nvSpPr>
          <p:spPr>
            <a:xfrm>
              <a:off x="2825750" y="2357967"/>
              <a:ext cx="1905000" cy="54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极大二分团枚举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4E72F00-6B91-4BB7-8BA5-9C3C7DE5476C}"/>
                </a:ext>
              </a:extLst>
            </p:cNvPr>
            <p:cNvSpPr/>
            <p:nvPr/>
          </p:nvSpPr>
          <p:spPr>
            <a:xfrm>
              <a:off x="4819650" y="2357967"/>
              <a:ext cx="1644650" cy="54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极大团枚举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9222357A-A5DC-4A25-8D43-823C8290A696}"/>
                </a:ext>
              </a:extLst>
            </p:cNvPr>
            <p:cNvSpPr/>
            <p:nvPr/>
          </p:nvSpPr>
          <p:spPr>
            <a:xfrm>
              <a:off x="581660" y="2357967"/>
              <a:ext cx="1225550" cy="54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极大独立集问题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577F4F6E-7C4B-4144-AE37-E1BAB1DE8048}"/>
              </a:ext>
            </a:extLst>
          </p:cNvPr>
          <p:cNvGrpSpPr/>
          <p:nvPr/>
        </p:nvGrpSpPr>
        <p:grpSpPr>
          <a:xfrm>
            <a:off x="603885" y="3505078"/>
            <a:ext cx="9632315" cy="654050"/>
            <a:chOff x="603885" y="3674534"/>
            <a:chExt cx="9632315" cy="65405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A34828B-5CA0-48DB-9AA5-80DF2D5A991E}"/>
                </a:ext>
              </a:extLst>
            </p:cNvPr>
            <p:cNvSpPr/>
            <p:nvPr/>
          </p:nvSpPr>
          <p:spPr>
            <a:xfrm>
              <a:off x="603885" y="3674534"/>
              <a:ext cx="19050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通用图中极大诱</a:t>
              </a:r>
              <a:endPara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导二分团枚举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6DCC78AD-CE17-4C9D-9D51-076C701016EA}"/>
                </a:ext>
              </a:extLst>
            </p:cNvPr>
            <p:cNvSpPr/>
            <p:nvPr/>
          </p:nvSpPr>
          <p:spPr>
            <a:xfrm>
              <a:off x="4819650" y="3674534"/>
              <a:ext cx="164465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二分图中极大二分团枚举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BB68E0B5-FD71-4C25-B16C-48A877EEDF36}"/>
                </a:ext>
              </a:extLst>
            </p:cNvPr>
            <p:cNvSpPr/>
            <p:nvPr/>
          </p:nvSpPr>
          <p:spPr>
            <a:xfrm>
              <a:off x="2825750" y="3674534"/>
              <a:ext cx="19050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通用图中极大非诱导二分团枚举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4E57FC7-8856-42E3-83AC-E9388B9601E3}"/>
                </a:ext>
              </a:extLst>
            </p:cNvPr>
            <p:cNvSpPr/>
            <p:nvPr/>
          </p:nvSpPr>
          <p:spPr>
            <a:xfrm>
              <a:off x="6673850" y="3674534"/>
              <a:ext cx="164465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闭频繁项挖掘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04582FFF-FBED-4040-AA04-1C07FDD46464}"/>
                </a:ext>
              </a:extLst>
            </p:cNvPr>
            <p:cNvSpPr/>
            <p:nvPr/>
          </p:nvSpPr>
          <p:spPr>
            <a:xfrm>
              <a:off x="8591550" y="3674534"/>
              <a:ext cx="164465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形式概念分析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BD87BB6-E373-4346-B378-B82F3BC9CF40}"/>
              </a:ext>
            </a:extLst>
          </p:cNvPr>
          <p:cNvGrpSpPr/>
          <p:nvPr/>
        </p:nvGrpSpPr>
        <p:grpSpPr>
          <a:xfrm>
            <a:off x="695325" y="5099050"/>
            <a:ext cx="7029450" cy="654050"/>
            <a:chOff x="4006850" y="5327650"/>
            <a:chExt cx="7029450" cy="654050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715C3CF7-34F5-4E40-9E0F-11D36FCFE24F}"/>
                </a:ext>
              </a:extLst>
            </p:cNvPr>
            <p:cNvSpPr/>
            <p:nvPr/>
          </p:nvSpPr>
          <p:spPr>
            <a:xfrm>
              <a:off x="4006850" y="5327650"/>
              <a:ext cx="16129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最大边二分团问题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8903E445-599A-40D4-837F-145F0B2E4AA6}"/>
                </a:ext>
              </a:extLst>
            </p:cNvPr>
            <p:cNvSpPr/>
            <p:nvPr/>
          </p:nvSpPr>
          <p:spPr>
            <a:xfrm>
              <a:off x="5765802" y="5327650"/>
              <a:ext cx="16129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最大平衡二分团问题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337A4A1C-5B68-4620-84A5-70D573B95320}"/>
                </a:ext>
              </a:extLst>
            </p:cNvPr>
            <p:cNvSpPr/>
            <p:nvPr/>
          </p:nvSpPr>
          <p:spPr>
            <a:xfrm>
              <a:off x="7524754" y="5327650"/>
              <a:ext cx="16129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相似二分团枚举问题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7FD2BAD3-773F-4065-B92F-B921147D25FD}"/>
                </a:ext>
              </a:extLst>
            </p:cNvPr>
            <p:cNvSpPr/>
            <p:nvPr/>
          </p:nvSpPr>
          <p:spPr>
            <a:xfrm>
              <a:off x="9283706" y="5327650"/>
              <a:ext cx="1752594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极大公平二分团枚举问题</a:t>
              </a:r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C809BA7-0EF8-43B0-9A37-66B380DE6232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1194435" y="1079134"/>
            <a:ext cx="258381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A91E71C-A554-4BAD-910B-5BA837F3A70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3778250" y="1079134"/>
            <a:ext cx="0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1D52139-BE19-44FF-84CD-9FCF65DC8216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3778250" y="1079134"/>
            <a:ext cx="186372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43F56F2-DD3F-4DB2-BAAD-6C15B16FD39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556385" y="2565156"/>
            <a:ext cx="222186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6CC1031-E9C7-446D-B420-0166D8096EB8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3778250" y="2565156"/>
            <a:ext cx="0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B5F69FD-2D19-4C11-BC80-CCB0A542103C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778250" y="2565156"/>
            <a:ext cx="186372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52DB292-D436-4929-884E-32BF54E4F1B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1501775" y="4159128"/>
            <a:ext cx="4140200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892E65C-B1C4-40D7-9AB7-2B192A1E5902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3260727" y="4159128"/>
            <a:ext cx="2381248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64BD6AE-8131-4DD1-96F0-F3000EB8B1BE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5019679" y="4159128"/>
            <a:ext cx="622296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0804D01-015D-44EF-A0DF-12BA969CFC49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5641975" y="4159128"/>
            <a:ext cx="1206503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2A1ECEF-8F66-47A2-8316-E1B0E5ECEB40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7496175" y="1079134"/>
            <a:ext cx="892175" cy="2425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8A781AA-EBEC-4AA9-9C08-4D96BBEE9EC7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8388350" y="1079134"/>
            <a:ext cx="1025525" cy="2425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D04F4277-7468-4654-BCE5-C09D175A70CE}"/>
              </a:ext>
            </a:extLst>
          </p:cNvPr>
          <p:cNvSpPr/>
          <p:nvPr/>
        </p:nvSpPr>
        <p:spPr>
          <a:xfrm>
            <a:off x="2784475" y="1958340"/>
            <a:ext cx="7620000" cy="2308225"/>
          </a:xfrm>
          <a:custGeom>
            <a:avLst/>
            <a:gdLst>
              <a:gd name="connsiteX0" fmla="*/ 1990725 w 7620000"/>
              <a:gd name="connsiteY0" fmla="*/ 6350 h 2308225"/>
              <a:gd name="connsiteX1" fmla="*/ 1990725 w 7620000"/>
              <a:gd name="connsiteY1" fmla="*/ 854075 h 2308225"/>
              <a:gd name="connsiteX2" fmla="*/ 0 w 7620000"/>
              <a:gd name="connsiteY2" fmla="*/ 1352550 h 2308225"/>
              <a:gd name="connsiteX3" fmla="*/ 0 w 7620000"/>
              <a:gd name="connsiteY3" fmla="*/ 2308225 h 2308225"/>
              <a:gd name="connsiteX4" fmla="*/ 7620000 w 7620000"/>
              <a:gd name="connsiteY4" fmla="*/ 2308225 h 2308225"/>
              <a:gd name="connsiteX5" fmla="*/ 7620000 w 7620000"/>
              <a:gd name="connsiteY5" fmla="*/ 1343025 h 2308225"/>
              <a:gd name="connsiteX6" fmla="*/ 3813175 w 7620000"/>
              <a:gd name="connsiteY6" fmla="*/ 1343025 h 2308225"/>
              <a:gd name="connsiteX7" fmla="*/ 3813175 w 7620000"/>
              <a:gd name="connsiteY7" fmla="*/ 0 h 2308225"/>
              <a:gd name="connsiteX8" fmla="*/ 1990725 w 7620000"/>
              <a:gd name="connsiteY8" fmla="*/ 6350 h 230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2308225">
                <a:moveTo>
                  <a:pt x="1990725" y="6350"/>
                </a:moveTo>
                <a:lnTo>
                  <a:pt x="1990725" y="854075"/>
                </a:lnTo>
                <a:lnTo>
                  <a:pt x="0" y="1352550"/>
                </a:lnTo>
                <a:lnTo>
                  <a:pt x="0" y="2308225"/>
                </a:lnTo>
                <a:lnTo>
                  <a:pt x="7620000" y="2308225"/>
                </a:lnTo>
                <a:lnTo>
                  <a:pt x="7620000" y="1343025"/>
                </a:lnTo>
                <a:lnTo>
                  <a:pt x="3813175" y="1343025"/>
                </a:lnTo>
                <a:lnTo>
                  <a:pt x="3813175" y="0"/>
                </a:lnTo>
                <a:lnTo>
                  <a:pt x="1990725" y="6350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E86DDA7-3064-43FA-90A4-0FDC3A112D20}"/>
              </a:ext>
            </a:extLst>
          </p:cNvPr>
          <p:cNvSpPr/>
          <p:nvPr/>
        </p:nvSpPr>
        <p:spPr>
          <a:xfrm>
            <a:off x="511175" y="1958340"/>
            <a:ext cx="2089149" cy="2308225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3A279C1-55F0-4244-BDD0-FB8E8DF8EEDB}"/>
              </a:ext>
            </a:extLst>
          </p:cNvPr>
          <p:cNvCxnSpPr>
            <a:cxnSpLocks/>
          </p:cNvCxnSpPr>
          <p:nvPr/>
        </p:nvCxnSpPr>
        <p:spPr>
          <a:xfrm>
            <a:off x="8437562" y="5212080"/>
            <a:ext cx="7775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08483A38-3172-4EBD-A1ED-91380B5ADAA0}"/>
              </a:ext>
            </a:extLst>
          </p:cNvPr>
          <p:cNvSpPr/>
          <p:nvPr/>
        </p:nvSpPr>
        <p:spPr>
          <a:xfrm>
            <a:off x="8440739" y="5471160"/>
            <a:ext cx="774382" cy="287019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DF68A2B-E3CC-4469-ABE3-973E59C7FBB7}"/>
              </a:ext>
            </a:extLst>
          </p:cNvPr>
          <p:cNvSpPr txBox="1"/>
          <p:nvPr/>
        </p:nvSpPr>
        <p:spPr>
          <a:xfrm>
            <a:off x="9384785" y="504280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衍生关系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EB51E83-DB69-4A92-9F0A-6D53A5F50602}"/>
              </a:ext>
            </a:extLst>
          </p:cNvPr>
          <p:cNvSpPr txBox="1"/>
          <p:nvPr/>
        </p:nvSpPr>
        <p:spPr>
          <a:xfrm>
            <a:off x="9384784" y="544031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等价问题</a:t>
            </a:r>
          </a:p>
        </p:txBody>
      </p:sp>
    </p:spTree>
    <p:extLst>
      <p:ext uri="{BB962C8B-B14F-4D97-AF65-F5344CB8AC3E}">
        <p14:creationId xmlns:p14="http://schemas.microsoft.com/office/powerpoint/2010/main" val="2214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88</Words>
  <Application>Microsoft Office PowerPoint</Application>
  <PresentationFormat>宽屏</PresentationFormat>
  <Paragraphs>25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Sunnyday</dc:creator>
  <cp:lastModifiedBy>Sunnyday</cp:lastModifiedBy>
  <cp:revision>10</cp:revision>
  <cp:lastPrinted>2023-06-29T06:40:24Z</cp:lastPrinted>
  <dcterms:created xsi:type="dcterms:W3CDTF">2023-06-28T09:54:19Z</dcterms:created>
  <dcterms:modified xsi:type="dcterms:W3CDTF">2023-06-29T07:51:31Z</dcterms:modified>
</cp:coreProperties>
</file>