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4" r:id="rId5"/>
    <p:sldId id="299" r:id="rId6"/>
    <p:sldId id="266" r:id="rId7"/>
    <p:sldId id="267" r:id="rId8"/>
    <p:sldId id="268" r:id="rId9"/>
    <p:sldId id="298" r:id="rId10"/>
    <p:sldId id="259" r:id="rId11"/>
    <p:sldId id="260" r:id="rId12"/>
    <p:sldId id="265" r:id="rId13"/>
    <p:sldId id="261" r:id="rId14"/>
    <p:sldId id="293" r:id="rId15"/>
    <p:sldId id="262" r:id="rId16"/>
    <p:sldId id="26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4" r:id="rId25"/>
    <p:sldId id="283" r:id="rId26"/>
    <p:sldId id="295" r:id="rId27"/>
    <p:sldId id="281" r:id="rId28"/>
    <p:sldId id="285" r:id="rId29"/>
    <p:sldId id="286" r:id="rId30"/>
    <p:sldId id="287" r:id="rId31"/>
    <p:sldId id="288" r:id="rId32"/>
    <p:sldId id="291" r:id="rId33"/>
    <p:sldId id="294" r:id="rId34"/>
    <p:sldId id="292" r:id="rId35"/>
    <p:sldId id="296" r:id="rId36"/>
    <p:sldId id="276" r:id="rId37"/>
    <p:sldId id="280" r:id="rId38"/>
    <p:sldId id="282" r:id="rId39"/>
    <p:sldId id="289" r:id="rId40"/>
    <p:sldId id="277" r:id="rId41"/>
    <p:sldId id="297" r:id="rId42"/>
    <p:sldId id="278" r:id="rId43"/>
    <p:sldId id="279" r:id="rId4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BE5D6"/>
    <a:srgbClr val="F0CE8E"/>
    <a:srgbClr val="F2F2F2"/>
    <a:srgbClr val="000AFF"/>
    <a:srgbClr val="DAE3F3"/>
    <a:srgbClr val="E2F0D9"/>
    <a:srgbClr val="0060B1"/>
    <a:srgbClr val="75459B"/>
    <a:srgbClr val="1F6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A0F2-CA46-499F-A606-8DDCDB5BC3B5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090" y="4926014"/>
            <a:ext cx="5683886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BF0D2-BDCE-4C37-86D3-EAE8C76A8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65ED-A675-43E6-B753-4E435E8B84A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7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165ED-A675-43E6-B753-4E435E8B84A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9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7" Type="http://schemas.openxmlformats.org/officeDocument/2006/relationships/image" Target="../media/image52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9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1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1.png"/><Relationship Id="rId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png"/><Relationship Id="rId3" Type="http://schemas.openxmlformats.org/officeDocument/2006/relationships/image" Target="../media/image541.png"/><Relationship Id="rId7" Type="http://schemas.openxmlformats.org/officeDocument/2006/relationships/image" Target="../media/image580.png"/><Relationship Id="rId12" Type="http://schemas.openxmlformats.org/officeDocument/2006/relationships/image" Target="../media/image220.png"/><Relationship Id="rId17" Type="http://schemas.openxmlformats.org/officeDocument/2006/relationships/image" Target="../media/image66.png"/><Relationship Id="rId2" Type="http://schemas.openxmlformats.org/officeDocument/2006/relationships/image" Target="../media/image531.png"/><Relationship Id="rId16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Relationship Id="rId11" Type="http://schemas.openxmlformats.org/officeDocument/2006/relationships/image" Target="../media/image210.png"/><Relationship Id="rId5" Type="http://schemas.openxmlformats.org/officeDocument/2006/relationships/image" Target="../media/image560.png"/><Relationship Id="rId15" Type="http://schemas.openxmlformats.org/officeDocument/2006/relationships/image" Target="../media/image251.png"/><Relationship Id="rId10" Type="http://schemas.openxmlformats.org/officeDocument/2006/relationships/image" Target="../media/image200.png"/><Relationship Id="rId4" Type="http://schemas.openxmlformats.org/officeDocument/2006/relationships/image" Target="../media/image551.png"/><Relationship Id="rId9" Type="http://schemas.openxmlformats.org/officeDocument/2006/relationships/image" Target="../media/image190.png"/><Relationship Id="rId14" Type="http://schemas.openxmlformats.org/officeDocument/2006/relationships/image" Target="../media/image2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" Type="http://schemas.openxmlformats.org/officeDocument/2006/relationships/image" Target="../media/image380.png"/><Relationship Id="rId16" Type="http://schemas.openxmlformats.org/officeDocument/2006/relationships/image" Target="../media/image520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5" Type="http://schemas.openxmlformats.org/officeDocument/2006/relationships/image" Target="../media/image510.png"/><Relationship Id="rId10" Type="http://schemas.openxmlformats.org/officeDocument/2006/relationships/image" Target="../media/image460.png"/><Relationship Id="rId19" Type="http://schemas.openxmlformats.org/officeDocument/2006/relationships/image" Target="../media/image55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520.png"/><Relationship Id="rId3" Type="http://schemas.openxmlformats.org/officeDocument/2006/relationships/image" Target="../media/image69.png"/><Relationship Id="rId21" Type="http://schemas.openxmlformats.org/officeDocument/2006/relationships/image" Target="../media/image550.png"/><Relationship Id="rId12" Type="http://schemas.openxmlformats.org/officeDocument/2006/relationships/image" Target="../media/image470.png"/><Relationship Id="rId17" Type="http://schemas.openxmlformats.org/officeDocument/2006/relationships/image" Target="../media/image510.png"/><Relationship Id="rId2" Type="http://schemas.openxmlformats.org/officeDocument/2006/relationships/image" Target="../media/image68.png"/><Relationship Id="rId16" Type="http://schemas.openxmlformats.org/officeDocument/2006/relationships/image" Target="../media/image500.png"/><Relationship Id="rId20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2.png"/><Relationship Id="rId5" Type="http://schemas.openxmlformats.org/officeDocument/2006/relationships/image" Target="../media/image71.png"/><Relationship Id="rId15" Type="http://schemas.openxmlformats.org/officeDocument/2006/relationships/image" Target="../media/image490.png"/><Relationship Id="rId10" Type="http://schemas.openxmlformats.org/officeDocument/2006/relationships/image" Target="../media/image460.png"/><Relationship Id="rId19" Type="http://schemas.openxmlformats.org/officeDocument/2006/relationships/image" Target="../media/image530.png"/><Relationship Id="rId4" Type="http://schemas.openxmlformats.org/officeDocument/2006/relationships/image" Target="../media/image70.png"/><Relationship Id="rId9" Type="http://schemas.openxmlformats.org/officeDocument/2006/relationships/image" Target="../media/image450.png"/><Relationship Id="rId14" Type="http://schemas.openxmlformats.org/officeDocument/2006/relationships/image" Target="../media/image480.png"/><Relationship Id="rId22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提出激进的顶点合并剪枝方法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提出基于位图的动态子图方法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提出局部邻居缓存方法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提出基于枚举节点重用的迭代计算流程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rgbClr val="F0CE8E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计算不规则，单一结构低效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AD63CADA-F771-4B10-9FCA-BD9BB86346BC}"/>
              </a:ext>
            </a:extLst>
          </p:cNvPr>
          <p:cNvSpPr/>
          <p:nvPr/>
        </p:nvSpPr>
        <p:spPr>
          <a:xfrm flipH="1">
            <a:off x="2398502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709079E3-DA45-416E-9809-B4F9965583C3}"/>
              </a:ext>
            </a:extLst>
          </p:cNvPr>
          <p:cNvSpPr/>
          <p:nvPr/>
        </p:nvSpPr>
        <p:spPr>
          <a:xfrm flipH="1">
            <a:off x="2398502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83B68DA-51D6-4533-B9A0-4B205DC92A3F}"/>
              </a:ext>
            </a:extLst>
          </p:cNvPr>
          <p:cNvSpPr/>
          <p:nvPr/>
        </p:nvSpPr>
        <p:spPr>
          <a:xfrm flipH="1">
            <a:off x="2398502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F715B55-7DE1-4173-A97A-D617F9FC3CAD}"/>
              </a:ext>
            </a:extLst>
          </p:cNvPr>
          <p:cNvSpPr/>
          <p:nvPr/>
        </p:nvSpPr>
        <p:spPr>
          <a:xfrm flipH="1">
            <a:off x="2398502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955D52C-9BEB-4DD3-A531-3C2226F4B1A4}"/>
              </a:ext>
            </a:extLst>
          </p:cNvPr>
          <p:cNvSpPr/>
          <p:nvPr/>
        </p:nvSpPr>
        <p:spPr>
          <a:xfrm flipH="1">
            <a:off x="3492948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CAEC12D-E66B-4C84-A4CB-E299054C22B0}"/>
              </a:ext>
            </a:extLst>
          </p:cNvPr>
          <p:cNvSpPr/>
          <p:nvPr/>
        </p:nvSpPr>
        <p:spPr>
          <a:xfrm flipH="1">
            <a:off x="3492948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75507F7-3650-4294-B8DB-F760B892568D}"/>
              </a:ext>
            </a:extLst>
          </p:cNvPr>
          <p:cNvSpPr/>
          <p:nvPr/>
        </p:nvSpPr>
        <p:spPr>
          <a:xfrm flipH="1">
            <a:off x="3492948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ABA1A03-1462-4D3B-A69F-4175ED1BDC10}"/>
              </a:ext>
            </a:extLst>
          </p:cNvPr>
          <p:cNvSpPr/>
          <p:nvPr/>
        </p:nvSpPr>
        <p:spPr>
          <a:xfrm flipH="1">
            <a:off x="3492948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4D31C8-E4C2-4188-9002-47D714BCDACB}"/>
              </a:ext>
            </a:extLst>
          </p:cNvPr>
          <p:cNvCxnSpPr>
            <a:stCxn id="2" idx="2"/>
            <a:endCxn id="6" idx="6"/>
          </p:cNvCxnSpPr>
          <p:nvPr/>
        </p:nvCxnSpPr>
        <p:spPr>
          <a:xfrm>
            <a:off x="2740016" y="273135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D6794F-BA31-4A95-AEA9-7C856E4D4939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5FDC2F-B441-42EB-917E-54DAA229F191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7452DD-2444-4F96-85A1-07BCCA32D741}"/>
              </a:ext>
            </a:extLst>
          </p:cNvPr>
          <p:cNvCxnSpPr>
            <a:cxnSpLocks/>
            <a:stCxn id="2" idx="2"/>
            <a:endCxn id="9" idx="6"/>
          </p:cNvCxnSpPr>
          <p:nvPr/>
        </p:nvCxnSpPr>
        <p:spPr>
          <a:xfrm>
            <a:off x="2740016" y="273135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972482-372E-43EF-A400-AE5A2EBF6897}"/>
              </a:ext>
            </a:extLst>
          </p:cNvPr>
          <p:cNvCxnSpPr>
            <a:cxnSpLocks/>
            <a:stCxn id="3" idx="2"/>
            <a:endCxn id="6" idx="6"/>
          </p:cNvCxnSpPr>
          <p:nvPr/>
        </p:nvCxnSpPr>
        <p:spPr>
          <a:xfrm flipV="1"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707C59-87BF-4E2F-AD75-D5CB8CF21736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>
            <a:off x="2740016" y="327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A91529-FC3F-4320-8412-0A9575A710D9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V="1"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79D0CD-B274-4DA2-8C98-7A1229DA32C5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2740016" y="381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AFBC3F-6109-4537-B97C-6AEF65AF920E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V="1">
            <a:off x="2740016" y="327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77D39B-58C5-4D57-8ECC-74EF90605C5C}"/>
              </a:ext>
            </a:extLst>
          </p:cNvPr>
          <p:cNvSpPr txBox="1"/>
          <p:nvPr/>
        </p:nvSpPr>
        <p:spPr>
          <a:xfrm>
            <a:off x="2555270" y="48913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30F85079-B255-430B-AA64-1DBC965C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30" y="1949234"/>
            <a:ext cx="1188000" cy="1202374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A456739D-8784-4690-883B-CE01E149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70" y="4147332"/>
            <a:ext cx="1188000" cy="1207159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E8318AF9-FC43-4FC4-B33D-B970DBD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2" y="3953541"/>
            <a:ext cx="1188000" cy="1633500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D2131EB-E7AF-43E3-87C3-A1F4C1BE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54" y="1755444"/>
            <a:ext cx="1188000" cy="162870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79B66FE8-6E96-47B9-A405-D70919EC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02" y="1755444"/>
            <a:ext cx="1188000" cy="1628709"/>
          </a:xfrm>
          <a:prstGeom prst="rect">
            <a:avLst/>
          </a:prstGeom>
        </p:spPr>
      </p:pic>
      <p:sp>
        <p:nvSpPr>
          <p:cNvPr id="218" name="文本框 217">
            <a:extLst>
              <a:ext uri="{FF2B5EF4-FFF2-40B4-BE49-F238E27FC236}">
                <a16:creationId xmlns:a16="http://schemas.microsoft.com/office/drawing/2014/main" id="{C41409AE-3FF1-4A18-AA87-7B6051DD9B3A}"/>
              </a:ext>
            </a:extLst>
          </p:cNvPr>
          <p:cNvSpPr txBox="1"/>
          <p:nvPr/>
        </p:nvSpPr>
        <p:spPr>
          <a:xfrm>
            <a:off x="4948870" y="347537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1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D408B88-EEDE-4EC8-873F-0DBAB9C98F62}"/>
              </a:ext>
            </a:extLst>
          </p:cNvPr>
          <p:cNvSpPr txBox="1"/>
          <p:nvPr/>
        </p:nvSpPr>
        <p:spPr>
          <a:xfrm>
            <a:off x="6644642" y="347401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2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1961003-9C73-4A5E-BD34-F2CED67EE47A}"/>
              </a:ext>
            </a:extLst>
          </p:cNvPr>
          <p:cNvSpPr txBox="1"/>
          <p:nvPr/>
        </p:nvSpPr>
        <p:spPr>
          <a:xfrm>
            <a:off x="8116894" y="347401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3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8227A4-EA53-4B3F-A75E-A6C752AC4889}"/>
              </a:ext>
            </a:extLst>
          </p:cNvPr>
          <p:cNvSpPr txBox="1"/>
          <p:nvPr/>
        </p:nvSpPr>
        <p:spPr>
          <a:xfrm>
            <a:off x="4948869" y="56049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4</a:t>
            </a:r>
            <a:endParaRPr lang="zh-CN" altLang="en-US" sz="16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F20CDC-A4E1-4CB7-B874-B24B52B18F9F}"/>
              </a:ext>
            </a:extLst>
          </p:cNvPr>
          <p:cNvSpPr txBox="1"/>
          <p:nvPr/>
        </p:nvSpPr>
        <p:spPr>
          <a:xfrm>
            <a:off x="6644642" y="560490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410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5140199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4196066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3251932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FA4EF23-DAD8-47F4-8023-F696A9B70B1D}"/>
              </a:ext>
            </a:extLst>
          </p:cNvPr>
          <p:cNvGrpSpPr/>
          <p:nvPr/>
        </p:nvGrpSpPr>
        <p:grpSpPr>
          <a:xfrm>
            <a:off x="4459180" y="2300919"/>
            <a:ext cx="4027596" cy="417512"/>
            <a:chOff x="4459180" y="2109127"/>
            <a:chExt cx="4027596" cy="41751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D32D61-7FC3-4FE2-B169-5E6E1E08499A}"/>
                </a:ext>
              </a:extLst>
            </p:cNvPr>
            <p:cNvSpPr/>
            <p:nvPr/>
          </p:nvSpPr>
          <p:spPr>
            <a:xfrm>
              <a:off x="4459180" y="2116006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CC33EB-B50D-491F-840F-4911EAA4086C}"/>
                </a:ext>
              </a:extLst>
            </p:cNvPr>
            <p:cNvSpPr/>
            <p:nvPr/>
          </p:nvSpPr>
          <p:spPr>
            <a:xfrm>
              <a:off x="5965821" y="2109127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42AD20D-9DE9-4C92-8CD6-FFF7F702510E}"/>
                </a:ext>
              </a:extLst>
            </p:cNvPr>
            <p:cNvSpPr/>
            <p:nvPr/>
          </p:nvSpPr>
          <p:spPr>
            <a:xfrm>
              <a:off x="6720415" y="210912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3F26B7-6347-4960-9B24-2A417EE2F8B1}"/>
                </a:ext>
              </a:extLst>
            </p:cNvPr>
            <p:cNvSpPr/>
            <p:nvPr/>
          </p:nvSpPr>
          <p:spPr>
            <a:xfrm>
              <a:off x="7475009" y="2116006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5335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718431"/>
            <a:ext cx="753958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718431"/>
            <a:ext cx="0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718431"/>
            <a:ext cx="753958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711552"/>
            <a:ext cx="1275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711552"/>
            <a:ext cx="755233" cy="540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711553"/>
            <a:ext cx="754595" cy="5403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662565"/>
            <a:ext cx="0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662565"/>
            <a:ext cx="953557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662565"/>
            <a:ext cx="1153156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662565"/>
            <a:ext cx="598797" cy="533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606699"/>
            <a:ext cx="0" cy="533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2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3626"/>
              </p:ext>
            </p:extLst>
          </p:nvPr>
        </p:nvGraphicFramePr>
        <p:xfrm>
          <a:off x="4190741" y="1266890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47496"/>
              </p:ext>
            </p:extLst>
          </p:nvPr>
        </p:nvGraphicFramePr>
        <p:xfrm>
          <a:off x="5556569" y="433610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05256"/>
              </p:ext>
            </p:extLst>
          </p:nvPr>
        </p:nvGraphicFramePr>
        <p:xfrm>
          <a:off x="6800449" y="4336102"/>
          <a:ext cx="97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2977"/>
              </p:ext>
            </p:extLst>
          </p:nvPr>
        </p:nvGraphicFramePr>
        <p:xfrm>
          <a:off x="3241180" y="2097860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0904"/>
              </p:ext>
            </p:extLst>
          </p:nvPr>
        </p:nvGraphicFramePr>
        <p:xfrm>
          <a:off x="9934370" y="1078024"/>
          <a:ext cx="20414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5772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56033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1DC3E2-E9B6-47C9-B96F-23C561B6F4B5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9DC65C-835A-4D85-BC94-4D0E742183FF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CABBA95-FCF6-453F-A8CC-8C42979A866A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AAB2F19-724A-4346-BD15-3DC3BA7A729B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686ADD-02EF-47CD-91ED-E3CD13E0203E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D42613-9DE5-4ED5-A5C5-4B51061DCF0D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0A301AD-CB92-4B99-BA79-E10D04BB75E2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A51285-15B8-4D68-97CF-53EC1B5AF372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883837-3862-4BC7-ABDC-A97BE5F6AAE3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B97451A-CC97-4D07-A68F-2BEBE9444C26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CB3ECA-338F-49EB-84AC-22B715932522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44EA12A-A5D4-4A6E-A040-A2CEFAC70F1A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A0CADF4-A18D-4425-9C37-41B0CCC56A74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28087"/>
              </p:ext>
            </p:extLst>
          </p:nvPr>
        </p:nvGraphicFramePr>
        <p:xfrm>
          <a:off x="4238963" y="435015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BCB4FB-4E50-4D39-A425-CB640308EDD2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D4DABC-143B-48D6-BF3C-A0D59A998BCC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213640-9213-41CC-A2ED-73FB30AB7649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0A850B89-FE2D-4474-88A6-8FBA085B5E6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8E5F8E8-BF64-476B-A1DC-80855D7DAD50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63E81EE-EEF9-4B69-AF7C-F458F2A2F47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0EEE3740-AE13-4551-970B-975ECD39672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E14B201-6C7E-4828-AEE7-F4C222FCEA16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018753-1533-4924-8B2D-03442905AA4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BDE93D5D-0134-4AB7-BC95-6EB09E3F948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1DB9281-C5EE-47E0-AFB2-1F0C95788977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C9F2CC-FDFC-4C82-AA45-00B5FB4DF1B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5995747-887E-4CDA-9AB3-7726102C8DB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07EF2-FBB9-4C38-9816-9BAB9AEA987C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EE1088E-3266-4CF6-99DB-4B3B8F76369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04DF69B4-FE4C-4C00-A82E-69B2D7832A5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DAF6BA-29AE-4E06-8B1E-0DF8C2AF07BD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E574BE-610C-40F7-8BCC-93835A3DE29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3D672BA9-F723-4FAB-9FC4-8C4CC746089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0C85D2-50E4-4D53-932D-EDD9D4BBEE1E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59A6EB-3316-4242-AFCF-51330706411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3B8A19A-162F-468D-8B66-98F4512EDFA8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EF66A92-6C17-401E-B370-77C680B43FF5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D9FA7E-595C-468B-BECA-D5BFADA7798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65C22D3-EB2D-457A-B975-DDFF1470943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F75F13-B794-4396-9264-BCAD0D2BF464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2F8026-20BD-4BD1-837A-942EA0861BD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2189925-5981-4174-AAF7-1F8698F226C6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A5F516-DD5A-4C8E-9774-6D1006E368E8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A9E97E-AFFF-436A-B434-0B5672CB9660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DB9C29-8260-4875-8671-A2796EF73C7B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0B1685-ECCB-402D-A1FD-D62DF2F6C58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32022D7-CA83-421B-9E3A-EC4487D1F657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C7B703D-3C53-4ADF-84A0-9878D5AAEEB2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F3ED09-EB4A-49A4-B2CC-7739A92F738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22B398-DA4D-4700-8BC1-EDBF04328A94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8520EEF-1B3C-4B3A-AFBB-A238EC6E8319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186800-6FCA-4263-9335-FF592B36A652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4274FB6-1F8E-49EE-A3E3-E296C03D3D87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11B1EB-005F-49F4-BD9D-FCB7E985E2A0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8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6653908" y="18031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C6A7629-2059-4EB3-8B3B-073D8CDF0107}"/>
              </a:ext>
            </a:extLst>
          </p:cNvPr>
          <p:cNvSpPr/>
          <p:nvPr/>
        </p:nvSpPr>
        <p:spPr>
          <a:xfrm>
            <a:off x="5137357" y="3068518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CEFB5E6-7824-49AD-A463-6EB53DBE8EC5}"/>
              </a:ext>
            </a:extLst>
          </p:cNvPr>
          <p:cNvSpPr/>
          <p:nvPr/>
        </p:nvSpPr>
        <p:spPr>
          <a:xfrm>
            <a:off x="2989438" y="4518720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4424057-20C6-4AB2-ADA6-CF4DCE62875F}"/>
              </a:ext>
            </a:extLst>
          </p:cNvPr>
          <p:cNvSpPr/>
          <p:nvPr/>
        </p:nvSpPr>
        <p:spPr>
          <a:xfrm>
            <a:off x="4542925" y="4518720"/>
            <a:ext cx="122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3D32FF1-A44C-46D8-A8EC-EFB4CDA6CFDE}"/>
              </a:ext>
            </a:extLst>
          </p:cNvPr>
          <p:cNvSpPr/>
          <p:nvPr/>
        </p:nvSpPr>
        <p:spPr>
          <a:xfrm>
            <a:off x="7145899" y="4518720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7124046" y="3081592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F1D5D65-5085-4BB7-AFF4-FD394190A98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5839357" y="2451130"/>
            <a:ext cx="1588551" cy="61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427908" y="2451130"/>
            <a:ext cx="236138" cy="63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DAEBCE-89A7-4F05-9C5E-BB93A74CC5EB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3691438" y="3716518"/>
            <a:ext cx="2147919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DE8FF0-2A24-412D-9B01-335D2463D33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5154925" y="3716518"/>
            <a:ext cx="68443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0F1957B-0A9D-4606-88ED-9467A0672E77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839357" y="3716518"/>
            <a:ext cx="184654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>
            <a:off x="7664046" y="3729592"/>
            <a:ext cx="1323340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3BEB785-66A7-4F48-A62F-D43A31FEC5FA}"/>
              </a:ext>
            </a:extLst>
          </p:cNvPr>
          <p:cNvSpPr txBox="1"/>
          <p:nvPr/>
        </p:nvSpPr>
        <p:spPr>
          <a:xfrm>
            <a:off x="6416859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7231017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B1F541-FA7E-4E97-8E7A-FFDE8ABA6E04}"/>
              </a:ext>
            </a:extLst>
          </p:cNvPr>
          <p:cNvSpPr txBox="1"/>
          <p:nvPr/>
        </p:nvSpPr>
        <p:spPr>
          <a:xfrm>
            <a:off x="4185289" y="4012758"/>
            <a:ext cx="102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666A6D-2999-4313-9EA3-619F7885D6F9}"/>
              </a:ext>
            </a:extLst>
          </p:cNvPr>
          <p:cNvSpPr txBox="1"/>
          <p:nvPr/>
        </p:nvSpPr>
        <p:spPr>
          <a:xfrm>
            <a:off x="6754181" y="401275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3BBF660-5BD6-469C-BA5E-90D31657C18C}"/>
              </a:ext>
            </a:extLst>
          </p:cNvPr>
          <p:cNvSpPr/>
          <p:nvPr/>
        </p:nvSpPr>
        <p:spPr>
          <a:xfrm>
            <a:off x="5916412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8375386" y="4518720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9748875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1ECD6C4-AC19-472D-9E54-AA3E53BEAD91}"/>
              </a:ext>
            </a:extLst>
          </p:cNvPr>
          <p:cNvSpPr txBox="1"/>
          <p:nvPr/>
        </p:nvSpPr>
        <p:spPr>
          <a:xfrm>
            <a:off x="5123035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10E5EE5-84BC-4C49-BEDD-75B46A69B7AF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>
            <a:off x="5839357" y="3716518"/>
            <a:ext cx="617055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99A63E7-ECBE-4CA7-ABB1-8A4007CEAD4D}"/>
              </a:ext>
            </a:extLst>
          </p:cNvPr>
          <p:cNvSpPr txBox="1"/>
          <p:nvPr/>
        </p:nvSpPr>
        <p:spPr>
          <a:xfrm>
            <a:off x="5918298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7664046" y="3729592"/>
            <a:ext cx="2624829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8133667" y="4024255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8987386" y="401275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8293202" y="4518720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9669794" y="4518720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5781CE-1235-450C-A846-CF04C3099DF4}"/>
              </a:ext>
            </a:extLst>
          </p:cNvPr>
          <p:cNvGrpSpPr/>
          <p:nvPr/>
        </p:nvGrpSpPr>
        <p:grpSpPr>
          <a:xfrm>
            <a:off x="2933077" y="4530651"/>
            <a:ext cx="377604" cy="648000"/>
            <a:chOff x="1730706" y="1512728"/>
            <a:chExt cx="377604" cy="711200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1619302D-0721-4C08-A540-29519A3E748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6B03CBA-E66D-4AD9-84C2-9751E03F4B38}"/>
              </a:ext>
            </a:extLst>
          </p:cNvPr>
          <p:cNvGrpSpPr/>
          <p:nvPr/>
        </p:nvGrpSpPr>
        <p:grpSpPr>
          <a:xfrm>
            <a:off x="4499238" y="4518720"/>
            <a:ext cx="377604" cy="648000"/>
            <a:chOff x="1730706" y="1512728"/>
            <a:chExt cx="377604" cy="711200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51AF65F0-08FD-4144-B911-613F711F299D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617FF21-13F3-4727-9B86-DA12BC33235E}"/>
              </a:ext>
            </a:extLst>
          </p:cNvPr>
          <p:cNvGrpSpPr/>
          <p:nvPr/>
        </p:nvGrpSpPr>
        <p:grpSpPr>
          <a:xfrm>
            <a:off x="5839357" y="4515283"/>
            <a:ext cx="470385" cy="648000"/>
            <a:chOff x="1699499" y="1512728"/>
            <a:chExt cx="470385" cy="711200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85D20E-0385-437F-BFB2-B42D57E966E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496E1F6-8F05-4FA3-96FA-35F168E58476}"/>
              </a:ext>
            </a:extLst>
          </p:cNvPr>
          <p:cNvGrpSpPr/>
          <p:nvPr/>
        </p:nvGrpSpPr>
        <p:grpSpPr>
          <a:xfrm>
            <a:off x="7082612" y="4521647"/>
            <a:ext cx="363368" cy="648000"/>
            <a:chOff x="1730706" y="1512728"/>
            <a:chExt cx="363368" cy="711200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7E6DF28-2083-4A20-BB87-780FF441A365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C90BE7B-66B0-411A-A65E-28FB9425A183}"/>
              </a:ext>
            </a:extLst>
          </p:cNvPr>
          <p:cNvGrpSpPr/>
          <p:nvPr/>
        </p:nvGrpSpPr>
        <p:grpSpPr>
          <a:xfrm>
            <a:off x="5120771" y="3073738"/>
            <a:ext cx="326628" cy="648000"/>
            <a:chOff x="1787114" y="1512728"/>
            <a:chExt cx="326628" cy="711200"/>
          </a:xfrm>
        </p:grpSpPr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2A46336-1F8C-41DD-9D3F-1A43E6C9CF3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/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7046779" y="3101905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2922237" y="2879523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云形 189">
            <a:extLst>
              <a:ext uri="{FF2B5EF4-FFF2-40B4-BE49-F238E27FC236}">
                <a16:creationId xmlns:a16="http://schemas.microsoft.com/office/drawing/2014/main" id="{1B3516AB-1113-4A87-B82E-8D94F06C3072}"/>
              </a:ext>
            </a:extLst>
          </p:cNvPr>
          <p:cNvSpPr/>
          <p:nvPr/>
        </p:nvSpPr>
        <p:spPr>
          <a:xfrm>
            <a:off x="8976460" y="2881942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431211" y="2451130"/>
            <a:ext cx="2996697" cy="4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D5410A-73F0-4A82-9066-89961541892F}"/>
              </a:ext>
            </a:extLst>
          </p:cNvPr>
          <p:cNvSpPr txBox="1"/>
          <p:nvPr/>
        </p:nvSpPr>
        <p:spPr>
          <a:xfrm>
            <a:off x="5173397" y="262786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427908" y="2451130"/>
            <a:ext cx="1825316" cy="57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ADD0F69-E879-4B95-B253-A56EDA948665}"/>
              </a:ext>
            </a:extLst>
          </p:cNvPr>
          <p:cNvSpPr txBox="1"/>
          <p:nvPr/>
        </p:nvSpPr>
        <p:spPr>
          <a:xfrm>
            <a:off x="8063616" y="2607105"/>
            <a:ext cx="73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94306"/>
              </p:ext>
            </p:extLst>
          </p:nvPr>
        </p:nvGraphicFramePr>
        <p:xfrm>
          <a:off x="2938776" y="185141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2975125" y="187139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2975125" y="208501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2975125" y="229863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5530195" y="13125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5764195" y="2895619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6304195" y="1960530"/>
            <a:ext cx="0" cy="9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 flipH="1">
            <a:off x="5228171" y="3543619"/>
            <a:ext cx="1076024" cy="9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6042481" y="22928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4616171" y="4478709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6768220" y="4480429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6304195" y="3543619"/>
            <a:ext cx="1004025" cy="9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5448910" y="390599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6709775" y="39039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4533987" y="4478709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6689139" y="4480429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5676043" y="2910927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3734421" y="2791991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  <a:endCxn id="188" idx="3"/>
          </p:cNvCxnSpPr>
          <p:nvPr/>
        </p:nvCxnSpPr>
        <p:spPr>
          <a:xfrm flipH="1">
            <a:off x="4308063" y="1960530"/>
            <a:ext cx="1996132" cy="8798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  <a:endCxn id="129" idx="3"/>
          </p:cNvCxnSpPr>
          <p:nvPr/>
        </p:nvCxnSpPr>
        <p:spPr>
          <a:xfrm>
            <a:off x="6304195" y="1960530"/>
            <a:ext cx="1996132" cy="89984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4404"/>
              </p:ext>
            </p:extLst>
          </p:nvPr>
        </p:nvGraphicFramePr>
        <p:xfrm>
          <a:off x="8514494" y="1299009"/>
          <a:ext cx="126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8581775" y="134042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8581775" y="1554049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8581775" y="1767670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云形 128">
            <a:extLst>
              <a:ext uri="{FF2B5EF4-FFF2-40B4-BE49-F238E27FC236}">
                <a16:creationId xmlns:a16="http://schemas.microsoft.com/office/drawing/2014/main" id="{1157AFDB-5573-4A25-A569-570361395AF2}"/>
              </a:ext>
            </a:extLst>
          </p:cNvPr>
          <p:cNvSpPr/>
          <p:nvPr/>
        </p:nvSpPr>
        <p:spPr>
          <a:xfrm>
            <a:off x="7726685" y="2812009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/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集合枚举树结构限制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无法加入节点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/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216000" rIns="0" bIns="0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未通过节点检查，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被动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的顶点合并剪枝未触发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blipFill>
                <a:blip r:embed="rId6"/>
                <a:stretch>
                  <a:fillRect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5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4CB87B22-5FCC-4B86-9F73-5F6FBF118567}"/>
              </a:ext>
            </a:extLst>
          </p:cNvPr>
          <p:cNvSpPr/>
          <p:nvPr/>
        </p:nvSpPr>
        <p:spPr>
          <a:xfrm flipH="1">
            <a:off x="1763252" y="247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A7109852-07FD-4DB9-A4DC-CBEB3869224B}"/>
              </a:ext>
            </a:extLst>
          </p:cNvPr>
          <p:cNvSpPr/>
          <p:nvPr/>
        </p:nvSpPr>
        <p:spPr>
          <a:xfrm flipH="1">
            <a:off x="1763252" y="301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FB1751CD-1F23-4EB6-8090-E0C55236D52A}"/>
              </a:ext>
            </a:extLst>
          </p:cNvPr>
          <p:cNvSpPr/>
          <p:nvPr/>
        </p:nvSpPr>
        <p:spPr>
          <a:xfrm flipH="1">
            <a:off x="1763252" y="355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E42B918E-B5B6-42FB-B677-E4DB99D9110B}"/>
              </a:ext>
            </a:extLst>
          </p:cNvPr>
          <p:cNvSpPr/>
          <p:nvPr/>
        </p:nvSpPr>
        <p:spPr>
          <a:xfrm flipH="1">
            <a:off x="1760364" y="46228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D6754043-FDD4-409B-A46E-9851AA6A5C94}"/>
              </a:ext>
            </a:extLst>
          </p:cNvPr>
          <p:cNvSpPr/>
          <p:nvPr/>
        </p:nvSpPr>
        <p:spPr>
          <a:xfrm flipH="1">
            <a:off x="1763252" y="1934692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7B61A0AE-232A-47EC-9163-58D068CE85B9}"/>
              </a:ext>
            </a:extLst>
          </p:cNvPr>
          <p:cNvSpPr/>
          <p:nvPr/>
        </p:nvSpPr>
        <p:spPr>
          <a:xfrm flipH="1">
            <a:off x="781004" y="16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E00AF725-8808-4BCC-AB58-8362130FF156}"/>
              </a:ext>
            </a:extLst>
          </p:cNvPr>
          <p:cNvSpPr/>
          <p:nvPr/>
        </p:nvSpPr>
        <p:spPr>
          <a:xfrm flipH="1">
            <a:off x="781004" y="21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5506CB45-F393-402B-88A9-9F82873846F9}"/>
              </a:ext>
            </a:extLst>
          </p:cNvPr>
          <p:cNvSpPr/>
          <p:nvPr/>
        </p:nvSpPr>
        <p:spPr>
          <a:xfrm flipH="1">
            <a:off x="781004" y="43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流程图: 接点 238">
            <a:extLst>
              <a:ext uri="{FF2B5EF4-FFF2-40B4-BE49-F238E27FC236}">
                <a16:creationId xmlns:a16="http://schemas.microsoft.com/office/drawing/2014/main" id="{B6FB5127-D7E2-4FB3-91E6-DAEE5E5DD8AC}"/>
              </a:ext>
            </a:extLst>
          </p:cNvPr>
          <p:cNvSpPr/>
          <p:nvPr/>
        </p:nvSpPr>
        <p:spPr>
          <a:xfrm flipH="1">
            <a:off x="781004" y="48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F9C8481-D1AF-4A44-9D98-082630F49A60}"/>
              </a:ext>
            </a:extLst>
          </p:cNvPr>
          <p:cNvSpPr txBox="1"/>
          <p:nvPr/>
        </p:nvSpPr>
        <p:spPr>
          <a:xfrm flipH="1">
            <a:off x="1724526" y="189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A0380A-A472-4492-AADF-9C8136D38C64}"/>
              </a:ext>
            </a:extLst>
          </p:cNvPr>
          <p:cNvSpPr txBox="1"/>
          <p:nvPr/>
        </p:nvSpPr>
        <p:spPr>
          <a:xfrm flipH="1">
            <a:off x="1724526" y="243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DC0A2C6-3642-4DF6-90EA-36AA869654D2}"/>
              </a:ext>
            </a:extLst>
          </p:cNvPr>
          <p:cNvSpPr txBox="1"/>
          <p:nvPr/>
        </p:nvSpPr>
        <p:spPr>
          <a:xfrm flipH="1">
            <a:off x="1724526" y="297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190BE6-CD58-415D-9B89-419EB1FE5321}"/>
              </a:ext>
            </a:extLst>
          </p:cNvPr>
          <p:cNvSpPr txBox="1"/>
          <p:nvPr/>
        </p:nvSpPr>
        <p:spPr>
          <a:xfrm flipH="1">
            <a:off x="1724526" y="351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DD675C60-13D5-4DE0-B682-94F55CACCC97}"/>
              </a:ext>
            </a:extLst>
          </p:cNvPr>
          <p:cNvSpPr txBox="1"/>
          <p:nvPr/>
        </p:nvSpPr>
        <p:spPr>
          <a:xfrm flipH="1">
            <a:off x="1724526" y="405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FB5FEA26-BA4C-4F92-A424-F9F04CE8A75C}"/>
              </a:ext>
            </a:extLst>
          </p:cNvPr>
          <p:cNvSpPr/>
          <p:nvPr/>
        </p:nvSpPr>
        <p:spPr>
          <a:xfrm flipH="1">
            <a:off x="1763252" y="4094692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2F69FB4A-EBC1-4567-AD47-204AA854494D}"/>
              </a:ext>
            </a:extLst>
          </p:cNvPr>
          <p:cNvSpPr txBox="1"/>
          <p:nvPr/>
        </p:nvSpPr>
        <p:spPr>
          <a:xfrm flipH="1">
            <a:off x="764102" y="15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03D5BD-BCF0-426A-B41D-2FCD3D4226B7}"/>
              </a:ext>
            </a:extLst>
          </p:cNvPr>
          <p:cNvSpPr txBox="1"/>
          <p:nvPr/>
        </p:nvSpPr>
        <p:spPr>
          <a:xfrm flipH="1">
            <a:off x="764102" y="213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CD0B957-E67D-4A31-B2DC-0A46D681FF6A}"/>
              </a:ext>
            </a:extLst>
          </p:cNvPr>
          <p:cNvSpPr txBox="1"/>
          <p:nvPr/>
        </p:nvSpPr>
        <p:spPr>
          <a:xfrm flipH="1">
            <a:off x="764102" y="267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1DCB3431-E06F-459F-A4E8-85CBF06947A0}"/>
              </a:ext>
            </a:extLst>
          </p:cNvPr>
          <p:cNvSpPr/>
          <p:nvPr/>
        </p:nvSpPr>
        <p:spPr>
          <a:xfrm flipH="1">
            <a:off x="781004" y="2712079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EE97DC7-C0A3-42D6-BF96-FE8F0C0ABA3F}"/>
              </a:ext>
            </a:extLst>
          </p:cNvPr>
          <p:cNvSpPr txBox="1"/>
          <p:nvPr/>
        </p:nvSpPr>
        <p:spPr>
          <a:xfrm flipH="1">
            <a:off x="764102" y="321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6BF8C598-246C-4FC8-9219-CEB8B92CDE27}"/>
              </a:ext>
            </a:extLst>
          </p:cNvPr>
          <p:cNvSpPr/>
          <p:nvPr/>
        </p:nvSpPr>
        <p:spPr>
          <a:xfrm flipH="1">
            <a:off x="781004" y="325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7C17E3FD-EBCA-4F1C-8DF4-434950141D48}"/>
              </a:ext>
            </a:extLst>
          </p:cNvPr>
          <p:cNvSpPr txBox="1"/>
          <p:nvPr/>
        </p:nvSpPr>
        <p:spPr>
          <a:xfrm flipH="1">
            <a:off x="764102" y="375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53" name="流程图: 接点 252">
            <a:extLst>
              <a:ext uri="{FF2B5EF4-FFF2-40B4-BE49-F238E27FC236}">
                <a16:creationId xmlns:a16="http://schemas.microsoft.com/office/drawing/2014/main" id="{7F60714C-D049-4899-83CA-E51FE68A96BA}"/>
              </a:ext>
            </a:extLst>
          </p:cNvPr>
          <p:cNvSpPr/>
          <p:nvPr/>
        </p:nvSpPr>
        <p:spPr>
          <a:xfrm flipH="1">
            <a:off x="781004" y="379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127718D-99A1-46D2-87C2-F5D19F3DEA29}"/>
              </a:ext>
            </a:extLst>
          </p:cNvPr>
          <p:cNvSpPr txBox="1"/>
          <p:nvPr/>
        </p:nvSpPr>
        <p:spPr>
          <a:xfrm flipH="1">
            <a:off x="764102" y="42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C348B5-5938-4ECB-BEFD-CD7F3440F5E7}"/>
              </a:ext>
            </a:extLst>
          </p:cNvPr>
          <p:cNvSpPr txBox="1"/>
          <p:nvPr/>
        </p:nvSpPr>
        <p:spPr>
          <a:xfrm flipH="1">
            <a:off x="764102" y="4832531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2EACD00-2B0B-4A68-A6A9-A67E9E26DD91}"/>
              </a:ext>
            </a:extLst>
          </p:cNvPr>
          <p:cNvSpPr txBox="1"/>
          <p:nvPr/>
        </p:nvSpPr>
        <p:spPr>
          <a:xfrm flipH="1">
            <a:off x="1763252" y="4583406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D1DC48-7A8F-45F5-A2CE-1B70F66F4EEC}"/>
              </a:ext>
            </a:extLst>
          </p:cNvPr>
          <p:cNvCxnSpPr>
            <a:cxnSpLocks/>
            <a:stCxn id="236" idx="2"/>
            <a:endCxn id="235" idx="6"/>
          </p:cNvCxnSpPr>
          <p:nvPr/>
        </p:nvCxnSpPr>
        <p:spPr>
          <a:xfrm>
            <a:off x="1122518" y="180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55FF04F-40D5-4EF8-AE4E-DC14DC5C0D3E}"/>
              </a:ext>
            </a:extLst>
          </p:cNvPr>
          <p:cNvCxnSpPr>
            <a:cxnSpLocks/>
            <a:stCxn id="236" idx="2"/>
            <a:endCxn id="232" idx="6"/>
          </p:cNvCxnSpPr>
          <p:nvPr/>
        </p:nvCxnSpPr>
        <p:spPr>
          <a:xfrm>
            <a:off x="1122518" y="180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2E7492D2-1DD7-4BDE-BB52-6EE62EBD6887}"/>
              </a:ext>
            </a:extLst>
          </p:cNvPr>
          <p:cNvCxnSpPr>
            <a:cxnSpLocks/>
            <a:stCxn id="237" idx="2"/>
            <a:endCxn id="235" idx="6"/>
          </p:cNvCxnSpPr>
          <p:nvPr/>
        </p:nvCxnSpPr>
        <p:spPr>
          <a:xfrm flipV="1">
            <a:off x="1122518" y="210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61D85172-A132-4195-8F9D-13CFA5AA3300}"/>
              </a:ext>
            </a:extLst>
          </p:cNvPr>
          <p:cNvCxnSpPr>
            <a:cxnSpLocks/>
            <a:stCxn id="237" idx="2"/>
            <a:endCxn id="232" idx="6"/>
          </p:cNvCxnSpPr>
          <p:nvPr/>
        </p:nvCxnSpPr>
        <p:spPr>
          <a:xfrm>
            <a:off x="1122518" y="2342779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252896BF-E164-412F-8E5C-88C51CA1E838}"/>
              </a:ext>
            </a:extLst>
          </p:cNvPr>
          <p:cNvCxnSpPr>
            <a:cxnSpLocks/>
            <a:stCxn id="249" idx="2"/>
            <a:endCxn id="233" idx="6"/>
          </p:cNvCxnSpPr>
          <p:nvPr/>
        </p:nvCxnSpPr>
        <p:spPr>
          <a:xfrm>
            <a:off x="1122518" y="2883100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26110625-B56C-4AF2-83EE-BE311E5A0D1B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FECC6FC-49D1-49ED-9B4C-2DAB873AD27B}"/>
              </a:ext>
            </a:extLst>
          </p:cNvPr>
          <p:cNvCxnSpPr>
            <a:cxnSpLocks/>
            <a:stCxn id="249" idx="2"/>
            <a:endCxn id="231" idx="6"/>
          </p:cNvCxnSpPr>
          <p:nvPr/>
        </p:nvCxnSpPr>
        <p:spPr>
          <a:xfrm flipV="1">
            <a:off x="1122518" y="2645446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D2FDCF11-BA71-4A60-95D5-EC7C46CD7B0A}"/>
              </a:ext>
            </a:extLst>
          </p:cNvPr>
          <p:cNvCxnSpPr>
            <a:cxnSpLocks/>
            <a:stCxn id="251" idx="2"/>
            <a:endCxn id="231" idx="6"/>
          </p:cNvCxnSpPr>
          <p:nvPr/>
        </p:nvCxnSpPr>
        <p:spPr>
          <a:xfrm flipV="1">
            <a:off x="1122518" y="264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6347F062-4C9F-479F-ADDD-057CD03DE67A}"/>
              </a:ext>
            </a:extLst>
          </p:cNvPr>
          <p:cNvCxnSpPr>
            <a:cxnSpLocks/>
            <a:stCxn id="253" idx="2"/>
            <a:endCxn id="231" idx="6"/>
          </p:cNvCxnSpPr>
          <p:nvPr/>
        </p:nvCxnSpPr>
        <p:spPr>
          <a:xfrm flipV="1">
            <a:off x="1122518" y="2645454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E8DAA4B7-DAF1-4E01-890E-F9939EB1D29D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D0B68D5-4E8A-40D5-8855-D04D6DD27C1D}"/>
              </a:ext>
            </a:extLst>
          </p:cNvPr>
          <p:cNvCxnSpPr>
            <a:cxnSpLocks/>
            <a:stCxn id="236" idx="2"/>
            <a:endCxn id="233" idx="6"/>
          </p:cNvCxnSpPr>
          <p:nvPr/>
        </p:nvCxnSpPr>
        <p:spPr>
          <a:xfrm>
            <a:off x="1122518" y="1802779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07BEB507-D330-4901-AFD5-5C49DE2FB2AD}"/>
              </a:ext>
            </a:extLst>
          </p:cNvPr>
          <p:cNvCxnSpPr>
            <a:cxnSpLocks/>
            <a:stCxn id="237" idx="2"/>
            <a:endCxn id="233" idx="6"/>
          </p:cNvCxnSpPr>
          <p:nvPr/>
        </p:nvCxnSpPr>
        <p:spPr>
          <a:xfrm>
            <a:off x="1122518" y="234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2377D28-5101-4D8D-B25A-64A98493046B}"/>
              </a:ext>
            </a:extLst>
          </p:cNvPr>
          <p:cNvCxnSpPr>
            <a:cxnSpLocks/>
            <a:stCxn id="253" idx="2"/>
            <a:endCxn id="233" idx="6"/>
          </p:cNvCxnSpPr>
          <p:nvPr/>
        </p:nvCxnSpPr>
        <p:spPr>
          <a:xfrm flipV="1">
            <a:off x="1122518" y="372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435C8F11-68A8-40A6-953A-CF22730DF894}"/>
              </a:ext>
            </a:extLst>
          </p:cNvPr>
          <p:cNvCxnSpPr>
            <a:cxnSpLocks/>
            <a:stCxn id="249" idx="2"/>
            <a:endCxn id="245" idx="6"/>
          </p:cNvCxnSpPr>
          <p:nvPr/>
        </p:nvCxnSpPr>
        <p:spPr>
          <a:xfrm>
            <a:off x="1122518" y="2883100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8E24E1A-6CCC-4448-AEF5-20847B0F45F2}"/>
              </a:ext>
            </a:extLst>
          </p:cNvPr>
          <p:cNvCxnSpPr>
            <a:cxnSpLocks/>
            <a:stCxn id="253" idx="2"/>
            <a:endCxn id="245" idx="6"/>
          </p:cNvCxnSpPr>
          <p:nvPr/>
        </p:nvCxnSpPr>
        <p:spPr>
          <a:xfrm>
            <a:off x="1122518" y="396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4CDBF30-E8DB-4857-889A-9822D1BDFD50}"/>
              </a:ext>
            </a:extLst>
          </p:cNvPr>
          <p:cNvCxnSpPr>
            <a:cxnSpLocks/>
            <a:stCxn id="249" idx="2"/>
            <a:endCxn id="234" idx="6"/>
          </p:cNvCxnSpPr>
          <p:nvPr/>
        </p:nvCxnSpPr>
        <p:spPr>
          <a:xfrm>
            <a:off x="1122518" y="2883100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A8D528B-9E6C-4AC6-95DE-26CE28F9CF2E}"/>
              </a:ext>
            </a:extLst>
          </p:cNvPr>
          <p:cNvCxnSpPr>
            <a:cxnSpLocks/>
            <a:stCxn id="253" idx="2"/>
            <a:endCxn id="234" idx="6"/>
          </p:cNvCxnSpPr>
          <p:nvPr/>
        </p:nvCxnSpPr>
        <p:spPr>
          <a:xfrm>
            <a:off x="1122518" y="3962779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713B2790-5483-4215-AC36-DBBE6008DB38}"/>
              </a:ext>
            </a:extLst>
          </p:cNvPr>
          <p:cNvSpPr txBox="1"/>
          <p:nvPr/>
        </p:nvSpPr>
        <p:spPr>
          <a:xfrm>
            <a:off x="1141844" y="1025086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1F22F0D-45D4-4443-B4F6-4EBADA04D6E1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V="1">
            <a:off x="1122518" y="2105454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5E3D3CE8-38CF-4FCC-8456-EBB1C551BD48}"/>
              </a:ext>
            </a:extLst>
          </p:cNvPr>
          <p:cNvCxnSpPr>
            <a:cxnSpLocks/>
            <a:stCxn id="239" idx="2"/>
            <a:endCxn id="235" idx="6"/>
          </p:cNvCxnSpPr>
          <p:nvPr/>
        </p:nvCxnSpPr>
        <p:spPr>
          <a:xfrm flipV="1">
            <a:off x="1122518" y="2105454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FBF9F5E0-9C3B-4844-849B-C1035BF67469}"/>
              </a:ext>
            </a:extLst>
          </p:cNvPr>
          <p:cNvCxnSpPr>
            <a:cxnSpLocks/>
            <a:stCxn id="238" idx="2"/>
            <a:endCxn id="231" idx="6"/>
          </p:cNvCxnSpPr>
          <p:nvPr/>
        </p:nvCxnSpPr>
        <p:spPr>
          <a:xfrm flipV="1">
            <a:off x="1122518" y="2645454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77A764A-5052-43C2-ACE2-7D63DABCB97C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1122518" y="2645446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68443CDC-FC83-43D7-9AF1-A638BB972E7C}"/>
              </a:ext>
            </a:extLst>
          </p:cNvPr>
          <p:cNvCxnSpPr>
            <a:cxnSpLocks/>
            <a:stCxn id="239" idx="2"/>
            <a:endCxn id="234" idx="6"/>
          </p:cNvCxnSpPr>
          <p:nvPr/>
        </p:nvCxnSpPr>
        <p:spPr>
          <a:xfrm flipV="1">
            <a:off x="1122518" y="4793654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7D5773-F2F7-445A-8DFC-CEAEAE9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2786"/>
              </p:ext>
            </p:extLst>
          </p:nvPr>
        </p:nvGraphicFramePr>
        <p:xfrm>
          <a:off x="9594010" y="103061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762D64F-6F07-4324-84BA-BE1EAAF94A24}"/>
              </a:ext>
            </a:extLst>
          </p:cNvPr>
          <p:cNvSpPr/>
          <p:nvPr/>
        </p:nvSpPr>
        <p:spPr>
          <a:xfrm>
            <a:off x="6418556" y="1370348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AF06778-61FA-4DD8-976A-E255F69825E4}"/>
              </a:ext>
            </a:extLst>
          </p:cNvPr>
          <p:cNvSpPr/>
          <p:nvPr/>
        </p:nvSpPr>
        <p:spPr>
          <a:xfrm>
            <a:off x="3178556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721EAD5-7FAD-4697-BAE4-DD1EC68935C8}"/>
              </a:ext>
            </a:extLst>
          </p:cNvPr>
          <p:cNvSpPr/>
          <p:nvPr/>
        </p:nvSpPr>
        <p:spPr>
          <a:xfrm>
            <a:off x="605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CC45255-8C43-43AD-9F47-3A98A8C4AB25}"/>
              </a:ext>
            </a:extLst>
          </p:cNvPr>
          <p:cNvSpPr/>
          <p:nvPr/>
        </p:nvSpPr>
        <p:spPr>
          <a:xfrm>
            <a:off x="4322486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8443C4E-324B-4A16-91AE-450134A5870E}"/>
              </a:ext>
            </a:extLst>
          </p:cNvPr>
          <p:cNvSpPr/>
          <p:nvPr/>
        </p:nvSpPr>
        <p:spPr>
          <a:xfrm>
            <a:off x="6760079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2DD6F40-7B18-4359-AE78-CDFF3513BF7B}"/>
              </a:ext>
            </a:extLst>
          </p:cNvPr>
          <p:cNvSpPr/>
          <p:nvPr/>
        </p:nvSpPr>
        <p:spPr>
          <a:xfrm>
            <a:off x="9655871" y="24735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B491A3-1EDC-486E-9F8B-4B5A255DCF9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93248" y="1711871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1C5FA0-A951-41D8-87E4-452DB2863325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89318" y="1711871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0A154F-1658-4895-8890-4A2753B85935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89318" y="1711871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C6787E-FD9E-4565-80FF-4E2D9B29937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89318" y="1711871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6440B2-76DC-4924-98BE-1EF08A7A1C22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89318" y="1711871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2EBA38-81B7-483A-BC9F-61410BFF49C9}"/>
              </a:ext>
            </a:extLst>
          </p:cNvPr>
          <p:cNvSpPr/>
          <p:nvPr/>
        </p:nvSpPr>
        <p:spPr>
          <a:xfrm>
            <a:off x="677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DA993D-2380-423E-A8DA-FCD971F9FA80}"/>
              </a:ext>
            </a:extLst>
          </p:cNvPr>
          <p:cNvSpPr txBox="1"/>
          <p:nvPr/>
        </p:nvSpPr>
        <p:spPr>
          <a:xfrm>
            <a:off x="5149145" y="1956472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AF032-4E25-473F-9533-40353C044F1D}"/>
              </a:ext>
            </a:extLst>
          </p:cNvPr>
          <p:cNvSpPr txBox="1"/>
          <p:nvPr/>
        </p:nvSpPr>
        <p:spPr>
          <a:xfrm>
            <a:off x="6601589" y="195507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EC124-DA40-46EA-BE15-F5FF5080B4CE}"/>
              </a:ext>
            </a:extLst>
          </p:cNvPr>
          <p:cNvSpPr txBox="1"/>
          <p:nvPr/>
        </p:nvSpPr>
        <p:spPr>
          <a:xfrm>
            <a:off x="7841613" y="195230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E7FC424-FB19-457E-A82F-A730ACE205A0}"/>
              </a:ext>
            </a:extLst>
          </p:cNvPr>
          <p:cNvSpPr/>
          <p:nvPr/>
        </p:nvSpPr>
        <p:spPr>
          <a:xfrm>
            <a:off x="8172154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2EA30F55-DB7C-4517-AB6C-701E9958D13D}"/>
              </a:ext>
            </a:extLst>
          </p:cNvPr>
          <p:cNvSpPr/>
          <p:nvPr/>
        </p:nvSpPr>
        <p:spPr>
          <a:xfrm>
            <a:off x="3898603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8B173A9-5198-4EDA-A407-1E7843241C21}"/>
              </a:ext>
            </a:extLst>
          </p:cNvPr>
          <p:cNvSpPr/>
          <p:nvPr/>
        </p:nvSpPr>
        <p:spPr>
          <a:xfrm>
            <a:off x="461865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9F73E872-4A81-44D7-BAB2-09831D34AE5A}"/>
              </a:ext>
            </a:extLst>
          </p:cNvPr>
          <p:cNvSpPr/>
          <p:nvPr/>
        </p:nvSpPr>
        <p:spPr>
          <a:xfrm>
            <a:off x="893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3C75D73-4A7B-443E-A3B1-A8FCB38B1F29}"/>
              </a:ext>
            </a:extLst>
          </p:cNvPr>
          <p:cNvSpPr/>
          <p:nvPr/>
        </p:nvSpPr>
        <p:spPr>
          <a:xfrm>
            <a:off x="965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5B0F6D-A361-499B-9581-3730DFB2808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89318" y="1711871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C933D2-26F3-40B1-B6D3-F79DAAC54C58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49318" y="2815043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7F96-E96B-408E-AD54-BD06A10C947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9365" y="2815043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FBF10D-B8C6-4347-9C7D-51BE9D180891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93248" y="2815043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8FDF867-9DB3-4829-AD08-D21E44B24AEA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93248" y="2815043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5C6D6-7432-4282-82A3-8672F07D4A5E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29002" y="2815043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9B5F2F-9208-42E9-B83A-DA5E5A7F120B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30841" y="2815043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B26759-2FD4-4B1B-A68F-1C0DD64DC278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42916" y="2815043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4E30B1-07BC-4A29-B6ED-9012C4237B11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42916" y="2815043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E101B06-2771-4E2D-9BA4-AC1CBE792038}"/>
              </a:ext>
            </a:extLst>
          </p:cNvPr>
          <p:cNvSpPr txBox="1"/>
          <p:nvPr/>
        </p:nvSpPr>
        <p:spPr>
          <a:xfrm>
            <a:off x="3664766" y="3017120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D75F7-7D98-4769-A8FE-53C9AD3A1DB7}"/>
              </a:ext>
            </a:extLst>
          </p:cNvPr>
          <p:cNvSpPr txBox="1"/>
          <p:nvPr/>
        </p:nvSpPr>
        <p:spPr>
          <a:xfrm>
            <a:off x="4765003" y="3011408"/>
            <a:ext cx="659155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6994229-39E5-4A5F-AB36-B90E206FFC08}"/>
              </a:ext>
            </a:extLst>
          </p:cNvPr>
          <p:cNvSpPr/>
          <p:nvPr/>
        </p:nvSpPr>
        <p:spPr>
          <a:xfrm>
            <a:off x="8933502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C905B0F-66EA-428F-85A1-2D19B51D2D71}"/>
              </a:ext>
            </a:extLst>
          </p:cNvPr>
          <p:cNvSpPr/>
          <p:nvPr/>
        </p:nvSpPr>
        <p:spPr>
          <a:xfrm>
            <a:off x="110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B7466-682C-46ED-94C9-1F7F3986E875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104264" y="2815043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B796BBC-E5DB-4211-A999-87CD5EA532C7}"/>
              </a:ext>
            </a:extLst>
          </p:cNvPr>
          <p:cNvSpPr/>
          <p:nvPr/>
        </p:nvSpPr>
        <p:spPr>
          <a:xfrm>
            <a:off x="9637141" y="1710309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61407E6-7677-495A-9D66-754812AEB7AD}"/>
              </a:ext>
            </a:extLst>
          </p:cNvPr>
          <p:cNvSpPr/>
          <p:nvPr/>
        </p:nvSpPr>
        <p:spPr>
          <a:xfrm>
            <a:off x="9637141" y="1408620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1F736A3A-307B-4D6C-BD6B-CF4FAC3C04E1}"/>
              </a:ext>
            </a:extLst>
          </p:cNvPr>
          <p:cNvSpPr/>
          <p:nvPr/>
        </p:nvSpPr>
        <p:spPr>
          <a:xfrm>
            <a:off x="9634121" y="1101872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45ACC4A2-71EE-4BB4-ABFD-01B0020FC1CF}"/>
              </a:ext>
            </a:extLst>
          </p:cNvPr>
          <p:cNvSpPr/>
          <p:nvPr/>
        </p:nvSpPr>
        <p:spPr>
          <a:xfrm>
            <a:off x="533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20658E69-CAF5-402D-B6FB-3151227FB7E5}"/>
              </a:ext>
            </a:extLst>
          </p:cNvPr>
          <p:cNvSpPr/>
          <p:nvPr/>
        </p:nvSpPr>
        <p:spPr>
          <a:xfrm>
            <a:off x="10375705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AC21DAC4-9DC1-45CF-884B-E09C18C53161}"/>
              </a:ext>
            </a:extLst>
          </p:cNvPr>
          <p:cNvSpPr txBox="1"/>
          <p:nvPr/>
        </p:nvSpPr>
        <p:spPr>
          <a:xfrm>
            <a:off x="4155862" y="295214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864BAAB3-8BE4-44F0-8F42-52A2E0ADB9DE}"/>
              </a:ext>
            </a:extLst>
          </p:cNvPr>
          <p:cNvSpPr txBox="1"/>
          <p:nvPr/>
        </p:nvSpPr>
        <p:spPr>
          <a:xfrm>
            <a:off x="4015914" y="311592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A8673C-2FF6-48FA-8D8A-EDCA19014527}"/>
              </a:ext>
            </a:extLst>
          </p:cNvPr>
          <p:cNvSpPr txBox="1"/>
          <p:nvPr/>
        </p:nvSpPr>
        <p:spPr>
          <a:xfrm>
            <a:off x="5980205" y="294529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6B3C094-85C1-46EC-9B74-1B16B784B3E5}"/>
              </a:ext>
            </a:extLst>
          </p:cNvPr>
          <p:cNvSpPr txBox="1"/>
          <p:nvPr/>
        </p:nvSpPr>
        <p:spPr>
          <a:xfrm>
            <a:off x="6628317" y="2947994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14382F9E-5216-4208-8548-0F03108E9982}"/>
              </a:ext>
            </a:extLst>
          </p:cNvPr>
          <p:cNvSpPr txBox="1"/>
          <p:nvPr/>
        </p:nvSpPr>
        <p:spPr>
          <a:xfrm rot="604416">
            <a:off x="8251307" y="20745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AC0CA22-08E7-49DB-90BA-3C15ACA5C18E}"/>
              </a:ext>
            </a:extLst>
          </p:cNvPr>
          <p:cNvSpPr txBox="1"/>
          <p:nvPr/>
        </p:nvSpPr>
        <p:spPr>
          <a:xfrm>
            <a:off x="7291838" y="19509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D3E8DAE4-4CB3-4426-BC9A-32866684AF59}"/>
              </a:ext>
            </a:extLst>
          </p:cNvPr>
          <p:cNvSpPr txBox="1"/>
          <p:nvPr/>
        </p:nvSpPr>
        <p:spPr>
          <a:xfrm>
            <a:off x="7434962" y="203025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8428D07-223B-4BB1-8E71-73D37CA220E1}"/>
              </a:ext>
            </a:extLst>
          </p:cNvPr>
          <p:cNvSpPr txBox="1"/>
          <p:nvPr/>
        </p:nvSpPr>
        <p:spPr>
          <a:xfrm rot="601311">
            <a:off x="9470161" y="215811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21B0A0F7-0898-461B-840B-CDA98E2E999D}"/>
              </a:ext>
            </a:extLst>
          </p:cNvPr>
          <p:cNvSpPr txBox="1"/>
          <p:nvPr/>
        </p:nvSpPr>
        <p:spPr>
          <a:xfrm rot="1679773">
            <a:off x="8933366" y="3101137"/>
            <a:ext cx="8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A26A5018-6865-4562-A263-7180C1604510}"/>
              </a:ext>
            </a:extLst>
          </p:cNvPr>
          <p:cNvSpPr txBox="1"/>
          <p:nvPr/>
        </p:nvSpPr>
        <p:spPr>
          <a:xfrm rot="1277675">
            <a:off x="10149526" y="3125346"/>
            <a:ext cx="85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82CCF15-D92B-4BD7-B5A1-15BAD0CBAC7E}"/>
              </a:ext>
            </a:extLst>
          </p:cNvPr>
          <p:cNvSpPr txBox="1"/>
          <p:nvPr/>
        </p:nvSpPr>
        <p:spPr>
          <a:xfrm>
            <a:off x="7180496" y="1076968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A0E25179-A3DC-4D4A-970F-F3CFFEE5FA50}"/>
              </a:ext>
            </a:extLst>
          </p:cNvPr>
          <p:cNvSpPr txBox="1"/>
          <p:nvPr/>
        </p:nvSpPr>
        <p:spPr>
          <a:xfrm>
            <a:off x="4460512" y="295184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A25C006-E94F-4898-8D6B-5209823BF774}"/>
              </a:ext>
            </a:extLst>
          </p:cNvPr>
          <p:cNvSpPr txBox="1"/>
          <p:nvPr/>
        </p:nvSpPr>
        <p:spPr>
          <a:xfrm>
            <a:off x="4485596" y="31135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336B480-1636-4959-A6F1-9194FD0746F4}"/>
              </a:ext>
            </a:extLst>
          </p:cNvPr>
          <p:cNvSpPr/>
          <p:nvPr/>
        </p:nvSpPr>
        <p:spPr>
          <a:xfrm>
            <a:off x="9642032" y="2034445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555605F4-178A-4B19-8FCE-E9A497AA25FA}"/>
              </a:ext>
            </a:extLst>
          </p:cNvPr>
          <p:cNvSpPr/>
          <p:nvPr/>
        </p:nvSpPr>
        <p:spPr>
          <a:xfrm>
            <a:off x="3178240" y="461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9FF81AA-607D-4FAA-8F8E-2709DF718E0C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49002" y="3873443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47455B-728B-495B-BE57-0EAF62BE6F09}"/>
              </a:ext>
            </a:extLst>
          </p:cNvPr>
          <p:cNvSpPr txBox="1"/>
          <p:nvPr/>
        </p:nvSpPr>
        <p:spPr>
          <a:xfrm>
            <a:off x="3185220" y="40540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09185A93-6FA7-41F5-AFAD-E33D1FA69CEC}"/>
              </a:ext>
            </a:extLst>
          </p:cNvPr>
          <p:cNvSpPr/>
          <p:nvPr/>
        </p:nvSpPr>
        <p:spPr>
          <a:xfrm>
            <a:off x="74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03F9FBEB-4C7B-46B0-A4C2-D5D5687105C1}"/>
              </a:ext>
            </a:extLst>
          </p:cNvPr>
          <p:cNvSpPr/>
          <p:nvPr/>
        </p:nvSpPr>
        <p:spPr>
          <a:xfrm>
            <a:off x="821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C378816-3C94-4EBB-94A9-60FDDD102AD8}"/>
              </a:ext>
            </a:extLst>
          </p:cNvPr>
          <p:cNvSpPr/>
          <p:nvPr/>
        </p:nvSpPr>
        <p:spPr>
          <a:xfrm>
            <a:off x="1037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679F778-5BD5-4920-A21E-A95148D30FCD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104264" y="2815043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9C093-FAEA-4C76-8DC3-0695B4EDB8EF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30841" y="2815043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16E968F-4282-401F-BCCA-12E1DF4BF7D0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30841" y="2815043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3A478F-F5DC-4C62-8FDA-8D97F8E5EA60}"/>
              </a:ext>
            </a:extLst>
          </p:cNvPr>
          <p:cNvSpPr txBox="1"/>
          <p:nvPr/>
        </p:nvSpPr>
        <p:spPr>
          <a:xfrm>
            <a:off x="7087041" y="2949539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6330CDA8-D1BE-4A06-8051-CF7616864288}"/>
              </a:ext>
            </a:extLst>
          </p:cNvPr>
          <p:cNvSpPr txBox="1"/>
          <p:nvPr/>
        </p:nvSpPr>
        <p:spPr>
          <a:xfrm>
            <a:off x="7412429" y="2954988"/>
            <a:ext cx="55496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  <a:p>
            <a:r>
              <a:rPr lang="en-US" altLang="zh-CN" sz="1400" b="1" baseline="-25000" dirty="0"/>
              <a:t>           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DAF845D2-E149-4656-B8C5-00D8F9B4C1B2}"/>
              </a:ext>
            </a:extLst>
          </p:cNvPr>
          <p:cNvSpPr txBox="1"/>
          <p:nvPr/>
        </p:nvSpPr>
        <p:spPr>
          <a:xfrm rot="1778869">
            <a:off x="9659692" y="3146169"/>
            <a:ext cx="85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E951A310-F8CA-4970-90EC-809F80755215}"/>
              </a:ext>
            </a:extLst>
          </p:cNvPr>
          <p:cNvSpPr txBox="1"/>
          <p:nvPr/>
        </p:nvSpPr>
        <p:spPr>
          <a:xfrm rot="2514499">
            <a:off x="8412628" y="3063451"/>
            <a:ext cx="79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D696B980-1A8A-4808-92C1-8C0D3AB72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1689"/>
              </p:ext>
            </p:extLst>
          </p:nvPr>
        </p:nvGraphicFramePr>
        <p:xfrm>
          <a:off x="3850381" y="1219477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19" name="箭头: 右 118">
            <a:extLst>
              <a:ext uri="{FF2B5EF4-FFF2-40B4-BE49-F238E27FC236}">
                <a16:creationId xmlns:a16="http://schemas.microsoft.com/office/drawing/2014/main" id="{BC86C62F-D394-4D42-A4D3-B8C7E2081ED6}"/>
              </a:ext>
            </a:extLst>
          </p:cNvPr>
          <p:cNvSpPr/>
          <p:nvPr/>
        </p:nvSpPr>
        <p:spPr>
          <a:xfrm rot="16200000">
            <a:off x="4367152" y="2187673"/>
            <a:ext cx="25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1277AFE5-4FEA-4268-BCA4-61062A86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89523"/>
              </p:ext>
            </p:extLst>
          </p:nvPr>
        </p:nvGraphicFramePr>
        <p:xfrm>
          <a:off x="2900820" y="2050447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01CAB12-1FEA-423F-A78D-5CCF0BF92F08}"/>
              </a:ext>
            </a:extLst>
          </p:cNvPr>
          <p:cNvSpPr/>
          <p:nvPr/>
        </p:nvSpPr>
        <p:spPr>
          <a:xfrm rot="16200000">
            <a:off x="3140437" y="3166365"/>
            <a:ext cx="39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F660B374-B1F1-4109-94C5-B0ECE23A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82652"/>
              </p:ext>
            </p:extLst>
          </p:nvPr>
        </p:nvGraphicFramePr>
        <p:xfrm>
          <a:off x="3898603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3" name="箭头: 右 122">
            <a:extLst>
              <a:ext uri="{FF2B5EF4-FFF2-40B4-BE49-F238E27FC236}">
                <a16:creationId xmlns:a16="http://schemas.microsoft.com/office/drawing/2014/main" id="{400A496B-8DE3-45CF-8190-F9542C7005D9}"/>
              </a:ext>
            </a:extLst>
          </p:cNvPr>
          <p:cNvSpPr/>
          <p:nvPr/>
        </p:nvSpPr>
        <p:spPr>
          <a:xfrm>
            <a:off x="3558934" y="4704872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D51B90D-54F6-4928-A1C5-FC9F2269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7259"/>
              </p:ext>
            </p:extLst>
          </p:nvPr>
        </p:nvGraphicFramePr>
        <p:xfrm>
          <a:off x="5149001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5" name="箭头: 右 124">
            <a:extLst>
              <a:ext uri="{FF2B5EF4-FFF2-40B4-BE49-F238E27FC236}">
                <a16:creationId xmlns:a16="http://schemas.microsoft.com/office/drawing/2014/main" id="{681F2D20-41A7-4EE5-A503-FB29DD874D8A}"/>
              </a:ext>
            </a:extLst>
          </p:cNvPr>
          <p:cNvSpPr/>
          <p:nvPr/>
        </p:nvSpPr>
        <p:spPr>
          <a:xfrm rot="5400000">
            <a:off x="5351449" y="401544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EE2CD57-1566-471C-B1AC-F9DF0D4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82222"/>
              </p:ext>
            </p:extLst>
          </p:nvPr>
        </p:nvGraphicFramePr>
        <p:xfrm>
          <a:off x="7387337" y="4302739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84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7" name="箭头: 右 126">
            <a:extLst>
              <a:ext uri="{FF2B5EF4-FFF2-40B4-BE49-F238E27FC236}">
                <a16:creationId xmlns:a16="http://schemas.microsoft.com/office/drawing/2014/main" id="{DADBDE14-192F-4EEF-99A3-EDE5C0BF1520}"/>
              </a:ext>
            </a:extLst>
          </p:cNvPr>
          <p:cNvSpPr/>
          <p:nvPr/>
        </p:nvSpPr>
        <p:spPr>
          <a:xfrm rot="6161746">
            <a:off x="7395107" y="3471708"/>
            <a:ext cx="147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A209CE45-8EF4-40AE-8B0D-D27AC121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91631"/>
              </p:ext>
            </p:extLst>
          </p:nvPr>
        </p:nvGraphicFramePr>
        <p:xfrm>
          <a:off x="8692488" y="4293757"/>
          <a:ext cx="140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3568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9" name="箭头: 右 128">
            <a:extLst>
              <a:ext uri="{FF2B5EF4-FFF2-40B4-BE49-F238E27FC236}">
                <a16:creationId xmlns:a16="http://schemas.microsoft.com/office/drawing/2014/main" id="{69C31FF7-118C-413B-A015-58392A0E760B}"/>
              </a:ext>
            </a:extLst>
          </p:cNvPr>
          <p:cNvSpPr/>
          <p:nvPr/>
        </p:nvSpPr>
        <p:spPr>
          <a:xfrm rot="5400000">
            <a:off x="8938110" y="4000271"/>
            <a:ext cx="36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E91D384B-856C-44AB-80DE-A30D9E06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6345"/>
              </p:ext>
            </p:extLst>
          </p:nvPr>
        </p:nvGraphicFramePr>
        <p:xfrm>
          <a:off x="8316969" y="1055566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3312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88688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31" name="箭头: 右 130">
            <a:extLst>
              <a:ext uri="{FF2B5EF4-FFF2-40B4-BE49-F238E27FC236}">
                <a16:creationId xmlns:a16="http://schemas.microsoft.com/office/drawing/2014/main" id="{DF9FCDBD-65BF-4687-9BB2-B9945D699240}"/>
              </a:ext>
            </a:extLst>
          </p:cNvPr>
          <p:cNvSpPr/>
          <p:nvPr/>
        </p:nvSpPr>
        <p:spPr>
          <a:xfrm rot="13502040">
            <a:off x="9066169" y="2169597"/>
            <a:ext cx="72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92640" cy="654050"/>
            <a:chOff x="603885" y="3674534"/>
            <a:chExt cx="9692640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866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闭频繁项集挖掘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651875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607300" y="1079134"/>
            <a:ext cx="7810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858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157837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16918"/>
            <a:ext cx="774382" cy="24710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498856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38606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B5EBCF-82ED-4977-A09B-1598276A3544}"/>
              </a:ext>
            </a:extLst>
          </p:cNvPr>
          <p:cNvSpPr txBox="1"/>
          <p:nvPr/>
        </p:nvSpPr>
        <p:spPr>
          <a:xfrm>
            <a:off x="7822258" y="5140801"/>
            <a:ext cx="137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···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882A97-B0F4-4CAC-9DEF-C6546906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65404"/>
              </p:ext>
            </p:extLst>
          </p:nvPr>
        </p:nvGraphicFramePr>
        <p:xfrm>
          <a:off x="2374897" y="2324001"/>
          <a:ext cx="36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5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3B3C7A-B4A3-4DA1-AF24-EDA96D19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53652"/>
              </p:ext>
            </p:extLst>
          </p:nvPr>
        </p:nvGraphicFramePr>
        <p:xfrm>
          <a:off x="1831592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A98278D-FA96-4017-A822-29FBECF14D7F}"/>
              </a:ext>
            </a:extLst>
          </p:cNvPr>
          <p:cNvGrpSpPr/>
          <p:nvPr/>
        </p:nvGrpSpPr>
        <p:grpSpPr>
          <a:xfrm>
            <a:off x="1831531" y="1545000"/>
            <a:ext cx="3076830" cy="360000"/>
            <a:chOff x="1830431" y="4440600"/>
            <a:chExt cx="3076830" cy="360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788F12B-77E2-4E3B-A4A2-94687518AF8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AAC6F1-FF07-496B-AA47-C917D66CE692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8A85963-0C8B-41D0-A096-F158806FD9C6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9C86298-D6D4-427F-94EB-A53E73FFD138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CCFAFDF-2BCA-4A7E-A5B0-7FFC2B8946F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BC0FD2-FAD8-4485-8D0A-4C17CC17D75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C6051-6429-46C7-AA7D-10C4DC49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23285"/>
              </p:ext>
            </p:extLst>
          </p:nvPr>
        </p:nvGraphicFramePr>
        <p:xfrm>
          <a:off x="291820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EF7C87-F8BC-443F-AF8F-33E1D792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612"/>
              </p:ext>
            </p:extLst>
          </p:nvPr>
        </p:nvGraphicFramePr>
        <p:xfrm>
          <a:off x="3461506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BB17877-498D-415F-8610-EBBAD4D0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157"/>
              </p:ext>
            </p:extLst>
          </p:nvPr>
        </p:nvGraphicFramePr>
        <p:xfrm>
          <a:off x="4004810" y="2324001"/>
          <a:ext cx="36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5B34EF-3BE2-45B1-9EF6-2188997E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6794"/>
              </p:ext>
            </p:extLst>
          </p:nvPr>
        </p:nvGraphicFramePr>
        <p:xfrm>
          <a:off x="454836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52E2B-16B2-4C43-A7E2-A09EBC068F13}"/>
              </a:ext>
            </a:extLst>
          </p:cNvPr>
          <p:cNvSpPr/>
          <p:nvPr/>
        </p:nvSpPr>
        <p:spPr>
          <a:xfrm>
            <a:off x="1104676" y="23052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E010C-9702-45B6-901D-3E46735EDFEC}"/>
              </a:ext>
            </a:extLst>
          </p:cNvPr>
          <p:cNvSpPr/>
          <p:nvPr/>
        </p:nvSpPr>
        <p:spPr>
          <a:xfrm>
            <a:off x="1104676" y="30489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FCF2D7-EF22-469A-876B-75317D3CBD93}"/>
              </a:ext>
            </a:extLst>
          </p:cNvPr>
          <p:cNvSpPr/>
          <p:nvPr/>
        </p:nvSpPr>
        <p:spPr>
          <a:xfrm>
            <a:off x="1104676" y="37926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76BCCA-2B9F-4D5E-837D-FCD9EFB2A872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011531" y="1905000"/>
            <a:ext cx="61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A01986-7C3C-423A-91EF-5B986ABE342A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554897" y="1905000"/>
            <a:ext cx="0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D6D65C-708F-4E48-AB1A-1B4083883AB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098201" y="1905000"/>
            <a:ext cx="62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7FBA0F-75A5-4C02-9754-685766AA0B4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641506" y="1905000"/>
            <a:ext cx="123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079A2-55D6-48C7-8C8A-51E139120B9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184810" y="1905000"/>
            <a:ext cx="185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6CE461-34C7-4A76-A7F7-89D78B615F7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728361" y="1905000"/>
            <a:ext cx="0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4E4F239-B7AC-4168-AC6F-883E4D5C7A82}"/>
              </a:ext>
            </a:extLst>
          </p:cNvPr>
          <p:cNvSpPr/>
          <p:nvPr/>
        </p:nvSpPr>
        <p:spPr>
          <a:xfrm>
            <a:off x="1831531" y="1545000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43D1FC-AAF3-4E9C-969F-48EC507973D4}"/>
              </a:ext>
            </a:extLst>
          </p:cNvPr>
          <p:cNvSpPr/>
          <p:nvPr/>
        </p:nvSpPr>
        <p:spPr>
          <a:xfrm>
            <a:off x="1105436" y="2313234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704733-106D-4B38-998F-53DED2785DFC}"/>
              </a:ext>
            </a:extLst>
          </p:cNvPr>
          <p:cNvSpPr/>
          <p:nvPr/>
        </p:nvSpPr>
        <p:spPr>
          <a:xfrm>
            <a:off x="1090824" y="20104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D93452D-37ED-48CC-91B7-06804209EDB0}"/>
              </a:ext>
            </a:extLst>
          </p:cNvPr>
          <p:cNvSpPr/>
          <p:nvPr/>
        </p:nvSpPr>
        <p:spPr>
          <a:xfrm>
            <a:off x="1532541" y="15488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1FA281-5C45-40D0-AD5D-D9AA1F58646A}"/>
              </a:ext>
            </a:extLst>
          </p:cNvPr>
          <p:cNvGrpSpPr/>
          <p:nvPr/>
        </p:nvGrpSpPr>
        <p:grpSpPr>
          <a:xfrm>
            <a:off x="1831531" y="4578816"/>
            <a:ext cx="3076830" cy="360000"/>
            <a:chOff x="1830431" y="4440600"/>
            <a:chExt cx="3076830" cy="36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F382A5-BF99-44CE-B34A-B38624B43581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F4FF4C2-9921-4201-BBBC-82F96DED899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DB4CA8-BFE8-4DD8-9D70-F241AC69312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E5A60C3-9AD2-4B4F-9085-50ED0764E244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B0BFE2C-29D2-4E13-93CA-F82F840CCCF8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50081F9-5C6B-4236-8036-E34F23BA040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9A9E7F8-3F10-453C-B240-0D3AF186550A}"/>
              </a:ext>
            </a:extLst>
          </p:cNvPr>
          <p:cNvSpPr/>
          <p:nvPr/>
        </p:nvSpPr>
        <p:spPr>
          <a:xfrm>
            <a:off x="1831531" y="45788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B1FF49A-0DFB-4550-8B7B-04D16F818FA0}"/>
              </a:ext>
            </a:extLst>
          </p:cNvPr>
          <p:cNvSpPr/>
          <p:nvPr/>
        </p:nvSpPr>
        <p:spPr>
          <a:xfrm>
            <a:off x="1532541" y="4582698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0907AB-5EC2-4AE5-875E-46B483817BFD}"/>
              </a:ext>
            </a:extLst>
          </p:cNvPr>
          <p:cNvSpPr/>
          <p:nvPr/>
        </p:nvSpPr>
        <p:spPr>
          <a:xfrm>
            <a:off x="2918263" y="45826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A270FD-C7C1-4F67-AC1E-5C856E1E1BC9}"/>
              </a:ext>
            </a:extLst>
          </p:cNvPr>
          <p:cNvSpPr/>
          <p:nvPr/>
        </p:nvSpPr>
        <p:spPr>
          <a:xfrm>
            <a:off x="4863576" y="45899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48A719F-20DF-4D3F-937A-3D6FB6AC0D48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5400000">
            <a:off x="1969949" y="3450564"/>
            <a:ext cx="1169834" cy="1086670"/>
          </a:xfrm>
          <a:prstGeom prst="curvedConnector3">
            <a:avLst>
              <a:gd name="adj1" fmla="val 860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CC3FCC7-5E18-4FC7-A2A9-A65D4AD02C4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2690795" y="3628104"/>
            <a:ext cx="814815" cy="1086609"/>
          </a:xfrm>
          <a:prstGeom prst="curvedConnector3">
            <a:avLst>
              <a:gd name="adj1" fmla="val 792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3468359-FD2D-48A4-9D7B-C3FB78853EBA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 rot="16200000" flipH="1">
            <a:off x="2147520" y="3628072"/>
            <a:ext cx="814815" cy="1086671"/>
          </a:xfrm>
          <a:prstGeom prst="curvedConnector3">
            <a:avLst>
              <a:gd name="adj1" fmla="val 804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4EB0B0C-6E18-4B97-A5B7-ADB1D31F30D8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rot="16200000" flipH="1">
            <a:off x="2870856" y="3808042"/>
            <a:ext cx="454815" cy="10867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6AC331D-3135-4775-870A-0985ACF85E76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3417495" y="3811315"/>
            <a:ext cx="1534815" cy="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A1EBA2A-1AD1-4CD5-95E0-592F1C89C8D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143444" y="3993898"/>
            <a:ext cx="116983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0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673DB0F-8806-476D-8711-2590AD71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58370"/>
              </p:ext>
            </p:extLst>
          </p:nvPr>
        </p:nvGraphicFramePr>
        <p:xfrm>
          <a:off x="2651528" y="4119581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69466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616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5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6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BFE6390E-3199-406E-B9D0-280EC0F6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72665"/>
              </p:ext>
            </p:extLst>
          </p:nvPr>
        </p:nvGraphicFramePr>
        <p:xfrm>
          <a:off x="3371528" y="2632182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5F96C1D-48A7-473D-AF40-3AE2D32C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31187"/>
              </p:ext>
            </p:extLst>
          </p:nvPr>
        </p:nvGraphicFramePr>
        <p:xfrm>
          <a:off x="3371528" y="3379857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C23EEB-AFAF-43B0-B3F4-633B47BE26CC}"/>
              </a:ext>
            </a:extLst>
          </p:cNvPr>
          <p:cNvSpPr/>
          <p:nvPr/>
        </p:nvSpPr>
        <p:spPr>
          <a:xfrm>
            <a:off x="4893412" y="26361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8098C20-12AA-476C-B847-67F82B77818B}"/>
              </a:ext>
            </a:extLst>
          </p:cNvPr>
          <p:cNvSpPr/>
          <p:nvPr/>
        </p:nvSpPr>
        <p:spPr>
          <a:xfrm>
            <a:off x="4893412" y="33798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D09DE5D-A1DA-4464-BDFC-D583754B6156}"/>
              </a:ext>
            </a:extLst>
          </p:cNvPr>
          <p:cNvSpPr/>
          <p:nvPr/>
        </p:nvSpPr>
        <p:spPr>
          <a:xfrm>
            <a:off x="4893412" y="41235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B39518-06FF-422D-AF65-8C13E3F768D8}"/>
              </a:ext>
            </a:extLst>
          </p:cNvPr>
          <p:cNvSpPr/>
          <p:nvPr/>
        </p:nvSpPr>
        <p:spPr>
          <a:xfrm>
            <a:off x="4894172" y="2644109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679E04E-235A-41E6-BF5C-DCE55A30478F}"/>
              </a:ext>
            </a:extLst>
          </p:cNvPr>
          <p:cNvSpPr/>
          <p:nvPr/>
        </p:nvSpPr>
        <p:spPr>
          <a:xfrm>
            <a:off x="4879560" y="23413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40AABE5-1119-4511-8879-C66EC3F0D3ED}"/>
              </a:ext>
            </a:extLst>
          </p:cNvPr>
          <p:cNvCxnSpPr>
            <a:cxnSpLocks/>
            <a:stCxn id="72" idx="1"/>
            <a:endCxn id="70" idx="3"/>
          </p:cNvCxnSpPr>
          <p:nvPr/>
        </p:nvCxnSpPr>
        <p:spPr>
          <a:xfrm flipH="1" flipV="1">
            <a:off x="4451528" y="2812182"/>
            <a:ext cx="441884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DD9C2A-668A-4AAD-A2C9-FED174B3DACC}"/>
              </a:ext>
            </a:extLst>
          </p:cNvPr>
          <p:cNvCxnSpPr>
            <a:cxnSpLocks/>
            <a:stCxn id="75" idx="1"/>
            <a:endCxn id="71" idx="3"/>
          </p:cNvCxnSpPr>
          <p:nvPr/>
        </p:nvCxnSpPr>
        <p:spPr>
          <a:xfrm flipH="1" flipV="1">
            <a:off x="4451528" y="3559857"/>
            <a:ext cx="442644" cy="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A134B2-9A4B-4777-82C4-D980EFB6F6C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451528" y="4299581"/>
            <a:ext cx="441884" cy="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E016383-6BA6-47C7-B7C3-C1B157D8E745}"/>
              </a:ext>
            </a:extLst>
          </p:cNvPr>
          <p:cNvGrpSpPr/>
          <p:nvPr/>
        </p:nvGrpSpPr>
        <p:grpSpPr>
          <a:xfrm>
            <a:off x="5633997" y="1874399"/>
            <a:ext cx="3076830" cy="360000"/>
            <a:chOff x="1830431" y="4440600"/>
            <a:chExt cx="3076830" cy="36000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5B44DBF-B150-42D6-AB84-ACC79A5DCA22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19A547D-0CA2-42C7-945E-0182ADE7E02E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14E2F22-46C3-4E5F-8B68-7B6B4AFB1EB7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7C1F10A-9A47-4295-B0ED-7E1D05012969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447949B2-82AF-4495-AD88-3B9A97251EE7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3CD5330-BFEB-48F5-AD10-7AE936B6BCBC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D10DC38E-8A64-44D4-8659-2EACFF086D9F}"/>
              </a:ext>
            </a:extLst>
          </p:cNvPr>
          <p:cNvSpPr/>
          <p:nvPr/>
        </p:nvSpPr>
        <p:spPr>
          <a:xfrm>
            <a:off x="5633997" y="1874399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E00791B-39ED-4C53-BAC9-F110DECDE1E6}"/>
              </a:ext>
            </a:extLst>
          </p:cNvPr>
          <p:cNvSpPr/>
          <p:nvPr/>
        </p:nvSpPr>
        <p:spPr>
          <a:xfrm>
            <a:off x="5335007" y="1878281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560C90F-EFCB-4B43-9296-34806C0650EB}"/>
              </a:ext>
            </a:extLst>
          </p:cNvPr>
          <p:cNvGrpSpPr/>
          <p:nvPr/>
        </p:nvGrpSpPr>
        <p:grpSpPr>
          <a:xfrm>
            <a:off x="5633997" y="2640134"/>
            <a:ext cx="3076830" cy="360000"/>
            <a:chOff x="1830431" y="4440600"/>
            <a:chExt cx="3076830" cy="360000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C86A12B8-CFBA-45DC-AFE4-22E193249670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C8AD789-7F1F-496D-9A9B-4F2F70AB116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AB48F9CA-5C63-4E8A-8D47-59F5F108579F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342CF3D-D8C3-4F4B-999D-613A1234AB6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02F8BF-799D-41D7-A3B5-27154E08E73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6D5BB-7E87-481A-9202-D64E05007C11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C853547-59BC-432C-9F1A-90CDAE2C6966}"/>
              </a:ext>
            </a:extLst>
          </p:cNvPr>
          <p:cNvSpPr/>
          <p:nvPr/>
        </p:nvSpPr>
        <p:spPr>
          <a:xfrm>
            <a:off x="5633997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AA1F0D-08D1-4A02-888A-D80EBDE4746B}"/>
              </a:ext>
            </a:extLst>
          </p:cNvPr>
          <p:cNvSpPr/>
          <p:nvPr/>
        </p:nvSpPr>
        <p:spPr>
          <a:xfrm>
            <a:off x="7268208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FF51358-B59C-4D64-99EC-3AEDAFB8AC8C}"/>
              </a:ext>
            </a:extLst>
          </p:cNvPr>
          <p:cNvGrpSpPr/>
          <p:nvPr/>
        </p:nvGrpSpPr>
        <p:grpSpPr>
          <a:xfrm>
            <a:off x="5633997" y="3401987"/>
            <a:ext cx="3076830" cy="360000"/>
            <a:chOff x="1830431" y="4440600"/>
            <a:chExt cx="3076830" cy="360000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B973941-2B12-4841-87C4-606E21E26318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ED624E1-3F4C-4AA0-A15A-8003632FFC00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8E0BC9A-FF94-43DB-BB33-F797241B8745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37122059-8B8A-4AFD-98CE-806255433493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898CC5E-6BE4-4DB4-8F6A-597E083326FA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D47D0C1-118D-43DD-9F61-AC5A0833DD1D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0B6A2F90-C44C-45B0-B2F5-99D79BC2312C}"/>
              </a:ext>
            </a:extLst>
          </p:cNvPr>
          <p:cNvSpPr/>
          <p:nvPr/>
        </p:nvSpPr>
        <p:spPr>
          <a:xfrm>
            <a:off x="5633997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5DCC68-B16A-4DC1-9055-23AE2E71EAF5}"/>
              </a:ext>
            </a:extLst>
          </p:cNvPr>
          <p:cNvSpPr/>
          <p:nvPr/>
        </p:nvSpPr>
        <p:spPr>
          <a:xfrm>
            <a:off x="7268208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E27F450-D9C7-4939-91D4-DB74684758C3}"/>
              </a:ext>
            </a:extLst>
          </p:cNvPr>
          <p:cNvGrpSpPr/>
          <p:nvPr/>
        </p:nvGrpSpPr>
        <p:grpSpPr>
          <a:xfrm>
            <a:off x="5633997" y="4119581"/>
            <a:ext cx="3076830" cy="360000"/>
            <a:chOff x="1830431" y="4440600"/>
            <a:chExt cx="3076830" cy="36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30AB3755-16E1-45A9-B5FB-20042F589C6A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B2EA93E-EC6F-439F-BF98-7629B57055C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B6008AC-C9F0-4EA0-924B-9F50083B9FB0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B13929B-A9F0-4AE1-97FF-14532E8694F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823F1939-C9EC-482C-AE5B-D722112535CF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6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7B49089-95F5-4631-A62C-9A8B7295A42F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5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6F6C806A-A06C-433C-92AE-CB6F0987E3EB}"/>
              </a:ext>
            </a:extLst>
          </p:cNvPr>
          <p:cNvSpPr/>
          <p:nvPr/>
        </p:nvSpPr>
        <p:spPr>
          <a:xfrm>
            <a:off x="5633997" y="4119581"/>
            <a:ext cx="35924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2B74334-1770-424B-9ADD-F0BDC0F82202}"/>
              </a:ext>
            </a:extLst>
          </p:cNvPr>
          <p:cNvSpPr/>
          <p:nvPr/>
        </p:nvSpPr>
        <p:spPr>
          <a:xfrm>
            <a:off x="7268208" y="4119581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8CEAFF-74A2-41CB-8EE6-50F2F84AA0B3}"/>
              </a:ext>
            </a:extLst>
          </p:cNvPr>
          <p:cNvSpPr/>
          <p:nvPr/>
        </p:nvSpPr>
        <p:spPr>
          <a:xfrm>
            <a:off x="6194201" y="4127532"/>
            <a:ext cx="886527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60426BA-3B19-4C41-8730-DA5B3048D2FB}"/>
              </a:ext>
            </a:extLst>
          </p:cNvPr>
          <p:cNvGrpSpPr/>
          <p:nvPr/>
        </p:nvGrpSpPr>
        <p:grpSpPr>
          <a:xfrm>
            <a:off x="5633997" y="4905716"/>
            <a:ext cx="3076828" cy="360000"/>
            <a:chOff x="1830431" y="4440600"/>
            <a:chExt cx="3076828" cy="360000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B7FCC5C1-1C1B-4954-A6E4-E024F9E09DC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CE7E0CFF-3D1B-4A07-8C5E-C619E3A3AB5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4E3C069D-4BAB-45CD-829B-2DDECF6E78D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2F03E62E-CA5A-449D-B03F-A61FDE77D950}"/>
                </a:ext>
              </a:extLst>
            </p:cNvPr>
            <p:cNvSpPr/>
            <p:nvPr/>
          </p:nvSpPr>
          <p:spPr>
            <a:xfrm>
              <a:off x="3460528" y="4440600"/>
              <a:ext cx="1446731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9B5507A7-260E-4358-A89F-8EF24FA6A627}"/>
              </a:ext>
            </a:extLst>
          </p:cNvPr>
          <p:cNvSpPr/>
          <p:nvPr/>
        </p:nvSpPr>
        <p:spPr>
          <a:xfrm>
            <a:off x="5633997" y="49057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0B8CD41-20B9-4359-A829-E0D830B6A205}"/>
              </a:ext>
            </a:extLst>
          </p:cNvPr>
          <p:cNvSpPr/>
          <p:nvPr/>
        </p:nvSpPr>
        <p:spPr>
          <a:xfrm>
            <a:off x="5335007" y="5032590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5356297-05B3-4798-A73B-CA64D5D952F8}"/>
              </a:ext>
            </a:extLst>
          </p:cNvPr>
          <p:cNvSpPr/>
          <p:nvPr/>
        </p:nvSpPr>
        <p:spPr>
          <a:xfrm>
            <a:off x="6720729" y="49095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5AB4E5C-EC18-49A1-B356-915C280DCF2F}"/>
              </a:ext>
            </a:extLst>
          </p:cNvPr>
          <p:cNvSpPr/>
          <p:nvPr/>
        </p:nvSpPr>
        <p:spPr>
          <a:xfrm>
            <a:off x="8666042" y="49168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4B310278-2950-4F1D-8184-CFBCFDA84130}"/>
              </a:ext>
            </a:extLst>
          </p:cNvPr>
          <p:cNvCxnSpPr>
            <a:cxnSpLocks/>
            <a:stCxn id="87" idx="2"/>
            <a:endCxn id="96" idx="0"/>
          </p:cNvCxnSpPr>
          <p:nvPr/>
        </p:nvCxnSpPr>
        <p:spPr>
          <a:xfrm rot="5400000">
            <a:off x="6562021" y="2029742"/>
            <a:ext cx="405735" cy="8150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9B661D06-78F6-4E0A-9D58-6C0B4A9D6C8A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7379126" y="2027685"/>
            <a:ext cx="405735" cy="819162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DFA9317-5E1E-4CD5-A6F6-F296A8429279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rot="5400000">
            <a:off x="6156437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DDC1A9DB-B3BA-4C16-A8EE-090EF7010702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rot="16200000" flipH="1">
            <a:off x="6314642" y="3804708"/>
            <a:ext cx="365545" cy="28010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FE8EDF3C-1E19-476E-A58F-EF629C034F00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>
          <a:xfrm rot="5400000">
            <a:off x="7812777" y="3940784"/>
            <a:ext cx="35759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F575D45-CADB-4372-A248-4D11979CA615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 rot="5400000">
            <a:off x="7790648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961789E9-E40A-4F21-B53A-BA1C28CDE39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rot="5400000">
            <a:off x="5906693" y="3668911"/>
            <a:ext cx="357594" cy="543746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BECAD443-1687-40AE-BFC3-4AA8596FDF21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5400000">
            <a:off x="6152481" y="4420732"/>
            <a:ext cx="418184" cy="5517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FBCFD741-4189-463B-AA6B-53557689C5B5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 rot="16200000" flipH="1">
            <a:off x="6144106" y="4149092"/>
            <a:ext cx="426135" cy="1087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30B163A-4C4D-41A9-80D6-8238794E3172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 rot="5400000">
            <a:off x="7776450" y="4690591"/>
            <a:ext cx="426135" cy="41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39F2B77-CC01-4FB9-B15A-5711EF490875}"/>
              </a:ext>
            </a:extLst>
          </p:cNvPr>
          <p:cNvSpPr txBox="1"/>
          <p:nvPr/>
        </p:nvSpPr>
        <p:spPr>
          <a:xfrm>
            <a:off x="5220207" y="377217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III</a:t>
            </a:r>
            <a:r>
              <a:rPr lang="zh-CN" altLang="en-US" sz="1400" i="1" dirty="0"/>
              <a:t>：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877F0A1-A39E-4967-9BFC-3201BC63CA5A}"/>
              </a:ext>
            </a:extLst>
          </p:cNvPr>
          <p:cNvSpPr txBox="1"/>
          <p:nvPr/>
        </p:nvSpPr>
        <p:spPr>
          <a:xfrm>
            <a:off x="5236173" y="454273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IV</a:t>
            </a:r>
            <a:r>
              <a:rPr lang="zh-CN" altLang="en-US" sz="1400" i="1" dirty="0"/>
              <a:t>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0227B98-749E-4158-8207-73103772CFC0}"/>
              </a:ext>
            </a:extLst>
          </p:cNvPr>
          <p:cNvSpPr txBox="1"/>
          <p:nvPr/>
        </p:nvSpPr>
        <p:spPr>
          <a:xfrm>
            <a:off x="5236173" y="304600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</a:t>
            </a:r>
            <a:r>
              <a:rPr lang="zh-CN" altLang="en-US" sz="1400" i="1" dirty="0"/>
              <a:t>：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C1C3A86-C3C5-4F12-ACC4-D522BC8FAA10}"/>
              </a:ext>
            </a:extLst>
          </p:cNvPr>
          <p:cNvSpPr txBox="1"/>
          <p:nvPr/>
        </p:nvSpPr>
        <p:spPr>
          <a:xfrm>
            <a:off x="5236173" y="22928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</a:t>
            </a:r>
            <a:r>
              <a:rPr lang="zh-CN" altLang="en-US" sz="1400" i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6451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7155F6-1826-4C23-8557-4BFF0FA3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80709"/>
              </p:ext>
            </p:extLst>
          </p:nvPr>
        </p:nvGraphicFramePr>
        <p:xfrm>
          <a:off x="2849880" y="790786"/>
          <a:ext cx="3078000" cy="609600"/>
        </p:xfrm>
        <a:graphic>
          <a:graphicData uri="http://schemas.openxmlformats.org/drawingml/2006/table">
            <a:tbl>
              <a:tblPr bandRow="1"/>
              <a:tblGrid>
                <a:gridCol w="684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48A919-3A2D-4F0F-B74D-5A367258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4186"/>
              </p:ext>
            </p:extLst>
          </p:nvPr>
        </p:nvGraphicFramePr>
        <p:xfrm>
          <a:off x="284988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0D0EBA-B2CE-4B38-88C0-292C056FCA4B}"/>
              </a:ext>
            </a:extLst>
          </p:cNvPr>
          <p:cNvSpPr/>
          <p:nvPr/>
        </p:nvSpPr>
        <p:spPr>
          <a:xfrm>
            <a:off x="211973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B8E8D7-D595-46A0-BA8D-DDFD9DA1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33470"/>
              </p:ext>
            </p:extLst>
          </p:nvPr>
        </p:nvGraphicFramePr>
        <p:xfrm>
          <a:off x="211973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72E2B-0D08-44D9-8F90-1F88DDACE3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29973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26E72-77DF-435D-A94C-0E0B013F812B}"/>
              </a:ext>
            </a:extLst>
          </p:cNvPr>
          <p:cNvSpPr txBox="1"/>
          <p:nvPr/>
        </p:nvSpPr>
        <p:spPr>
          <a:xfrm>
            <a:off x="2007972" y="375308"/>
            <a:ext cx="108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zh-CN" altLang="en-US" sz="1600" dirty="0"/>
              <a:t> 初始化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F238056-72ED-4586-9204-A7288617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01274"/>
              </p:ext>
            </p:extLst>
          </p:nvPr>
        </p:nvGraphicFramePr>
        <p:xfrm>
          <a:off x="7228840" y="79078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A460C70-6E04-480E-8B35-134CA431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819"/>
              </p:ext>
            </p:extLst>
          </p:nvPr>
        </p:nvGraphicFramePr>
        <p:xfrm>
          <a:off x="722884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49F9EDC-606F-447E-8FDB-1C80BA4C6531}"/>
              </a:ext>
            </a:extLst>
          </p:cNvPr>
          <p:cNvSpPr/>
          <p:nvPr/>
        </p:nvSpPr>
        <p:spPr>
          <a:xfrm>
            <a:off x="649869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10161-FACE-4ABE-B508-336FF64B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21051"/>
              </p:ext>
            </p:extLst>
          </p:nvPr>
        </p:nvGraphicFramePr>
        <p:xfrm>
          <a:off x="649869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FBFD02-2162-4977-B274-08C8A4C76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67869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BB13B58-8117-4E01-A0E6-2D535E2F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56312"/>
              </p:ext>
            </p:extLst>
          </p:nvPr>
        </p:nvGraphicFramePr>
        <p:xfrm>
          <a:off x="8776841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1FC9C0C-1C9A-4AA9-91ED-3540CBDE6729}"/>
              </a:ext>
            </a:extLst>
          </p:cNvPr>
          <p:cNvSpPr txBox="1"/>
          <p:nvPr/>
        </p:nvSpPr>
        <p:spPr>
          <a:xfrm>
            <a:off x="6386932" y="375308"/>
            <a:ext cx="2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1</a:t>
            </a:r>
            <a:endParaRPr lang="zh-CN" altLang="en-US" sz="16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B0C34E-E9D1-460B-BE81-72E802B6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15846"/>
              </p:ext>
            </p:extLst>
          </p:nvPr>
        </p:nvGraphicFramePr>
        <p:xfrm>
          <a:off x="2847078" y="3679946"/>
          <a:ext cx="3042000" cy="609600"/>
        </p:xfrm>
        <a:graphic>
          <a:graphicData uri="http://schemas.openxmlformats.org/drawingml/2006/table">
            <a:tbl>
              <a:tblPr bandRow="1"/>
              <a:tblGrid>
                <a:gridCol w="648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61CFC5C-1147-4670-A1BF-1806B63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4287"/>
              </p:ext>
            </p:extLst>
          </p:nvPr>
        </p:nvGraphicFramePr>
        <p:xfrm>
          <a:off x="284707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B2065-1032-415D-AA5F-06DCC435F97A}"/>
              </a:ext>
            </a:extLst>
          </p:cNvPr>
          <p:cNvSpPr/>
          <p:nvPr/>
        </p:nvSpPr>
        <p:spPr>
          <a:xfrm>
            <a:off x="211693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4CCAC14-5F66-4238-B6D7-497899DE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685"/>
              </p:ext>
            </p:extLst>
          </p:nvPr>
        </p:nvGraphicFramePr>
        <p:xfrm>
          <a:off x="211693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AA1A2F-2B7F-4E81-BBB8-6FECBC5EDFB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29693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21ED81D-BB73-45A3-A8DE-26927252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40801"/>
              </p:ext>
            </p:extLst>
          </p:nvPr>
        </p:nvGraphicFramePr>
        <p:xfrm>
          <a:off x="439507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6123ECA-4289-490C-9F99-B3484A0F624A}"/>
              </a:ext>
            </a:extLst>
          </p:cNvPr>
          <p:cNvSpPr txBox="1"/>
          <p:nvPr/>
        </p:nvSpPr>
        <p:spPr>
          <a:xfrm>
            <a:off x="2005170" y="3264468"/>
            <a:ext cx="230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3</a:t>
            </a:r>
            <a:endParaRPr lang="zh-CN" altLang="en-US" sz="1600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82ABFD0-86CC-429F-B89F-7502027D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62768"/>
              </p:ext>
            </p:extLst>
          </p:nvPr>
        </p:nvGraphicFramePr>
        <p:xfrm>
          <a:off x="7345158" y="367994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0ABD4CA-FDA2-41C0-A6AC-C05FA155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18924"/>
              </p:ext>
            </p:extLst>
          </p:nvPr>
        </p:nvGraphicFramePr>
        <p:xfrm>
          <a:off x="734515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2EA77A-8322-482C-A42A-383A330FC464}"/>
              </a:ext>
            </a:extLst>
          </p:cNvPr>
          <p:cNvSpPr/>
          <p:nvPr/>
        </p:nvSpPr>
        <p:spPr>
          <a:xfrm>
            <a:off x="661501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D80D8E8-80A1-4F05-825B-FD0FE8B6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97946"/>
              </p:ext>
            </p:extLst>
          </p:nvPr>
        </p:nvGraphicFramePr>
        <p:xfrm>
          <a:off x="661501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1CD05B-AF02-4415-8142-4356103425D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79501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06FAF34-977A-4319-8C9B-EB36B78F2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32162"/>
              </p:ext>
            </p:extLst>
          </p:nvPr>
        </p:nvGraphicFramePr>
        <p:xfrm>
          <a:off x="889315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1DC99FE1-3B4A-4A52-B7FE-C2D46D827CE4}"/>
              </a:ext>
            </a:extLst>
          </p:cNvPr>
          <p:cNvSpPr txBox="1"/>
          <p:nvPr/>
        </p:nvSpPr>
        <p:spPr>
          <a:xfrm>
            <a:off x="6503250" y="3264468"/>
            <a:ext cx="241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(4)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35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文本框 234">
            <a:extLst>
              <a:ext uri="{FF2B5EF4-FFF2-40B4-BE49-F238E27FC236}">
                <a16:creationId xmlns:a16="http://schemas.microsoft.com/office/drawing/2014/main" id="{67AF4661-8510-4802-ADA3-17913F7E78B2}"/>
              </a:ext>
            </a:extLst>
          </p:cNvPr>
          <p:cNvSpPr txBox="1"/>
          <p:nvPr/>
        </p:nvSpPr>
        <p:spPr>
          <a:xfrm flipH="1">
            <a:off x="1721391" y="297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89DF3514-9E40-4C38-91CF-16E26802CF33}"/>
              </a:ext>
            </a:extLst>
          </p:cNvPr>
          <p:cNvSpPr txBox="1"/>
          <p:nvPr/>
        </p:nvSpPr>
        <p:spPr>
          <a:xfrm flipH="1">
            <a:off x="1721391" y="243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流程图: 接点 241">
            <a:extLst>
              <a:ext uri="{FF2B5EF4-FFF2-40B4-BE49-F238E27FC236}">
                <a16:creationId xmlns:a16="http://schemas.microsoft.com/office/drawing/2014/main" id="{BD1CCBB5-70C5-42E2-9698-B98ABB206729}"/>
              </a:ext>
            </a:extLst>
          </p:cNvPr>
          <p:cNvSpPr/>
          <p:nvPr/>
        </p:nvSpPr>
        <p:spPr>
          <a:xfrm flipH="1">
            <a:off x="777869" y="2710685"/>
            <a:ext cx="341514" cy="34205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A066D432-21C7-4F35-B62E-F5499142124C}"/>
              </a:ext>
            </a:extLst>
          </p:cNvPr>
          <p:cNvSpPr/>
          <p:nvPr/>
        </p:nvSpPr>
        <p:spPr>
          <a:xfrm flipH="1">
            <a:off x="1757229" y="46214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F91FA613-4BA6-4D07-B6B3-EFE39CF2CFFF}"/>
              </a:ext>
            </a:extLst>
          </p:cNvPr>
          <p:cNvSpPr/>
          <p:nvPr/>
        </p:nvSpPr>
        <p:spPr>
          <a:xfrm flipH="1">
            <a:off x="1760117" y="40932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7187E19-6E4F-4B77-BA7B-AE297A549192}"/>
              </a:ext>
            </a:extLst>
          </p:cNvPr>
          <p:cNvSpPr txBox="1"/>
          <p:nvPr/>
        </p:nvSpPr>
        <p:spPr>
          <a:xfrm flipH="1">
            <a:off x="1721391" y="405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B1F49A9C-5956-4BE0-A52A-A29A173D9AEC}"/>
              </a:ext>
            </a:extLst>
          </p:cNvPr>
          <p:cNvSpPr/>
          <p:nvPr/>
        </p:nvSpPr>
        <p:spPr>
          <a:xfrm flipH="1">
            <a:off x="1760117" y="301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BFE4A071-6D0F-4D3B-A0C0-B16C75A58892}"/>
              </a:ext>
            </a:extLst>
          </p:cNvPr>
          <p:cNvSpPr/>
          <p:nvPr/>
        </p:nvSpPr>
        <p:spPr>
          <a:xfrm flipH="1">
            <a:off x="1760117" y="3553298"/>
            <a:ext cx="341514" cy="341523"/>
          </a:xfrm>
          <a:prstGeom prst="flowChartConnector">
            <a:avLst/>
          </a:prstGeom>
          <a:solidFill>
            <a:srgbClr val="DAE3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ED18853C-CA40-4C16-8FA5-192E01700FB5}"/>
              </a:ext>
            </a:extLst>
          </p:cNvPr>
          <p:cNvSpPr/>
          <p:nvPr/>
        </p:nvSpPr>
        <p:spPr>
          <a:xfrm flipH="1">
            <a:off x="777869" y="163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17892D98-74C3-461F-BE67-76D209CD7ACA}"/>
              </a:ext>
            </a:extLst>
          </p:cNvPr>
          <p:cNvSpPr/>
          <p:nvPr/>
        </p:nvSpPr>
        <p:spPr>
          <a:xfrm flipH="1">
            <a:off x="777869" y="217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7F4AB634-3204-454C-A6AA-7F651F84A70D}"/>
              </a:ext>
            </a:extLst>
          </p:cNvPr>
          <p:cNvSpPr/>
          <p:nvPr/>
        </p:nvSpPr>
        <p:spPr>
          <a:xfrm flipH="1">
            <a:off x="777869" y="379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A5C78BA-56DD-4447-949F-03642F1C75A2}"/>
              </a:ext>
            </a:extLst>
          </p:cNvPr>
          <p:cNvSpPr txBox="1"/>
          <p:nvPr/>
        </p:nvSpPr>
        <p:spPr>
          <a:xfrm flipH="1">
            <a:off x="1721391" y="351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A43E09C-073F-4834-B035-48CB704A902E}"/>
              </a:ext>
            </a:extLst>
          </p:cNvPr>
          <p:cNvSpPr txBox="1"/>
          <p:nvPr/>
        </p:nvSpPr>
        <p:spPr>
          <a:xfrm flipH="1">
            <a:off x="1760117" y="4582012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7978AF6-11C8-4B34-8E5F-1D48164773AA}"/>
              </a:ext>
            </a:extLst>
          </p:cNvPr>
          <p:cNvSpPr txBox="1"/>
          <p:nvPr/>
        </p:nvSpPr>
        <p:spPr>
          <a:xfrm flipH="1">
            <a:off x="760967" y="375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DC0F87D2-A2D9-4CF6-BB63-CCAD98996E26}"/>
              </a:ext>
            </a:extLst>
          </p:cNvPr>
          <p:cNvSpPr txBox="1"/>
          <p:nvPr/>
        </p:nvSpPr>
        <p:spPr>
          <a:xfrm flipH="1">
            <a:off x="760967" y="15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ADB1B98-F54B-48D3-9675-370B41B28389}"/>
              </a:ext>
            </a:extLst>
          </p:cNvPr>
          <p:cNvSpPr txBox="1"/>
          <p:nvPr/>
        </p:nvSpPr>
        <p:spPr>
          <a:xfrm flipH="1">
            <a:off x="760967" y="213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3E67FBE-05C9-4EDB-8715-B0944E0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1917"/>
              </p:ext>
            </p:extLst>
          </p:nvPr>
        </p:nvGraphicFramePr>
        <p:xfrm>
          <a:off x="9568765" y="102976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6A90729-CD87-4C7B-A655-D187881635FA}"/>
              </a:ext>
            </a:extLst>
          </p:cNvPr>
          <p:cNvSpPr/>
          <p:nvPr/>
        </p:nvSpPr>
        <p:spPr>
          <a:xfrm>
            <a:off x="6409212" y="1372615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2384097-7E8F-48C9-B646-79D904960446}"/>
              </a:ext>
            </a:extLst>
          </p:cNvPr>
          <p:cNvSpPr/>
          <p:nvPr/>
        </p:nvSpPr>
        <p:spPr>
          <a:xfrm>
            <a:off x="3169212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35BED31-C130-425D-B35A-4AA8CFBB77EE}"/>
              </a:ext>
            </a:extLst>
          </p:cNvPr>
          <p:cNvSpPr/>
          <p:nvPr/>
        </p:nvSpPr>
        <p:spPr>
          <a:xfrm>
            <a:off x="604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0136A9D-E26B-448B-987F-942E5E50F86F}"/>
              </a:ext>
            </a:extLst>
          </p:cNvPr>
          <p:cNvSpPr/>
          <p:nvPr/>
        </p:nvSpPr>
        <p:spPr>
          <a:xfrm>
            <a:off x="4313142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A6F5778-2022-4590-B6C7-88D9E8BFD228}"/>
              </a:ext>
            </a:extLst>
          </p:cNvPr>
          <p:cNvSpPr/>
          <p:nvPr/>
        </p:nvSpPr>
        <p:spPr>
          <a:xfrm>
            <a:off x="6750735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39DE23A-5FE0-42C2-A939-F27F5B2FFBB9}"/>
              </a:ext>
            </a:extLst>
          </p:cNvPr>
          <p:cNvSpPr/>
          <p:nvPr/>
        </p:nvSpPr>
        <p:spPr>
          <a:xfrm>
            <a:off x="9646527" y="24757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0664EA-B5EA-4086-A102-3B8DC59EB9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83904" y="1714138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DCF6BA-1A87-4119-8B29-0FCB47C7EAF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79974" y="1714138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A84E68-D66E-4E2A-B7A3-6A49EFC36AAA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79974" y="1714138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8D423E-3153-4170-BFAA-B247E8E2B767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79974" y="1714138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043E38-1264-47DE-B124-9BFDEFA56CEF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79974" y="1714138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D156D4-5F8D-41F5-852E-380B4210C7E6}"/>
              </a:ext>
            </a:extLst>
          </p:cNvPr>
          <p:cNvSpPr/>
          <p:nvPr/>
        </p:nvSpPr>
        <p:spPr>
          <a:xfrm>
            <a:off x="676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3161F-5D02-4BD8-AC20-28AF37AF580E}"/>
              </a:ext>
            </a:extLst>
          </p:cNvPr>
          <p:cNvSpPr txBox="1"/>
          <p:nvPr/>
        </p:nvSpPr>
        <p:spPr>
          <a:xfrm>
            <a:off x="5139801" y="195873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7EEFF6-9F73-4337-AF50-CF7A1C2E3D22}"/>
              </a:ext>
            </a:extLst>
          </p:cNvPr>
          <p:cNvSpPr txBox="1"/>
          <p:nvPr/>
        </p:nvSpPr>
        <p:spPr>
          <a:xfrm>
            <a:off x="6592245" y="1957346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7B75E-4A54-4C09-86CA-545DD378719D}"/>
              </a:ext>
            </a:extLst>
          </p:cNvPr>
          <p:cNvSpPr txBox="1"/>
          <p:nvPr/>
        </p:nvSpPr>
        <p:spPr>
          <a:xfrm>
            <a:off x="8553290" y="21522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D650CF6-E18C-4DA3-944C-52B2398C21CA}"/>
              </a:ext>
            </a:extLst>
          </p:cNvPr>
          <p:cNvSpPr/>
          <p:nvPr/>
        </p:nvSpPr>
        <p:spPr>
          <a:xfrm>
            <a:off x="8162810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738932B-E728-4E70-AB4C-02D7158BB37A}"/>
              </a:ext>
            </a:extLst>
          </p:cNvPr>
          <p:cNvSpPr/>
          <p:nvPr/>
        </p:nvSpPr>
        <p:spPr>
          <a:xfrm>
            <a:off x="3889259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02FBBD-6136-4CFF-A807-7E59DC940338}"/>
              </a:ext>
            </a:extLst>
          </p:cNvPr>
          <p:cNvSpPr/>
          <p:nvPr/>
        </p:nvSpPr>
        <p:spPr>
          <a:xfrm>
            <a:off x="460930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3DEDE82-621D-480E-864C-01F65ADDDAB7}"/>
              </a:ext>
            </a:extLst>
          </p:cNvPr>
          <p:cNvSpPr/>
          <p:nvPr/>
        </p:nvSpPr>
        <p:spPr>
          <a:xfrm>
            <a:off x="892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05ED86B-830F-4106-BAE5-AF645344CE38}"/>
              </a:ext>
            </a:extLst>
          </p:cNvPr>
          <p:cNvSpPr/>
          <p:nvPr/>
        </p:nvSpPr>
        <p:spPr>
          <a:xfrm>
            <a:off x="964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9E8E89-D2F0-4776-92D7-4105E71AADD6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79974" y="1714138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4C42B2-0432-4FC4-8EA5-E1644861A89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39974" y="2817310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404179-B3DF-4334-878C-9E636D7EF0C5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0021" y="2817310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9F5EC4-D335-415E-AEBE-0401E38A33E6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83904" y="2817310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B875BD-F8F9-4683-82C7-897913E6DF4E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83904" y="2817310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B4D9FF-1660-40F3-9355-65BE760DC84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19658" y="2817310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91D8FD-ACCB-4500-BB32-D4C55C6CF3E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21497" y="2817310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EF99B5-DC37-4D39-9DE7-8DD69F857562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33572" y="2817310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5E1FA8-B5E8-454A-A337-2B0FF4B6A1D0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33572" y="2817310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DC4839-664C-4C88-BEF4-D2694E24FB89}"/>
              </a:ext>
            </a:extLst>
          </p:cNvPr>
          <p:cNvSpPr txBox="1"/>
          <p:nvPr/>
        </p:nvSpPr>
        <p:spPr>
          <a:xfrm>
            <a:off x="3655422" y="30193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FB09-E49B-42E4-BC06-B6E1142EB2B7}"/>
              </a:ext>
            </a:extLst>
          </p:cNvPr>
          <p:cNvSpPr txBox="1"/>
          <p:nvPr/>
        </p:nvSpPr>
        <p:spPr>
          <a:xfrm>
            <a:off x="4755659" y="3013675"/>
            <a:ext cx="609462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1B63FAA-35E8-4D67-A415-2466BE632863}"/>
              </a:ext>
            </a:extLst>
          </p:cNvPr>
          <p:cNvSpPr/>
          <p:nvPr/>
        </p:nvSpPr>
        <p:spPr>
          <a:xfrm>
            <a:off x="8924158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1F1CD983-0F55-4099-A4E7-D9B0A7FCE097}"/>
              </a:ext>
            </a:extLst>
          </p:cNvPr>
          <p:cNvSpPr/>
          <p:nvPr/>
        </p:nvSpPr>
        <p:spPr>
          <a:xfrm>
            <a:off x="110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4E380D-C68D-4643-86D4-5DFCFDF3B5E4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094920" y="2817310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5E659859-D869-490A-936E-B52BFE549122}"/>
              </a:ext>
            </a:extLst>
          </p:cNvPr>
          <p:cNvSpPr/>
          <p:nvPr/>
        </p:nvSpPr>
        <p:spPr>
          <a:xfrm>
            <a:off x="9627797" y="1712576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A40CCF97-319C-4418-B045-1224CA5D0D31}"/>
              </a:ext>
            </a:extLst>
          </p:cNvPr>
          <p:cNvSpPr/>
          <p:nvPr/>
        </p:nvSpPr>
        <p:spPr>
          <a:xfrm>
            <a:off x="9627797" y="14108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F545EF93-8EB6-4A91-8EB3-F81567DEA38A}"/>
              </a:ext>
            </a:extLst>
          </p:cNvPr>
          <p:cNvSpPr/>
          <p:nvPr/>
        </p:nvSpPr>
        <p:spPr>
          <a:xfrm>
            <a:off x="9624777" y="1104139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2481BE7-0248-4469-9B42-8EA604FF88F7}"/>
              </a:ext>
            </a:extLst>
          </p:cNvPr>
          <p:cNvSpPr/>
          <p:nvPr/>
        </p:nvSpPr>
        <p:spPr>
          <a:xfrm>
            <a:off x="532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0465DB72-CBB6-4CCA-B8BF-F1A044EA33A2}"/>
              </a:ext>
            </a:extLst>
          </p:cNvPr>
          <p:cNvSpPr/>
          <p:nvPr/>
        </p:nvSpPr>
        <p:spPr>
          <a:xfrm>
            <a:off x="10366361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CB1A2912-9A8A-4281-B571-230B7445F80F}"/>
              </a:ext>
            </a:extLst>
          </p:cNvPr>
          <p:cNvSpPr txBox="1"/>
          <p:nvPr/>
        </p:nvSpPr>
        <p:spPr>
          <a:xfrm>
            <a:off x="4146518" y="29544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EB2A7BAE-CD06-44E7-9AB6-03FD5AD0A00B}"/>
              </a:ext>
            </a:extLst>
          </p:cNvPr>
          <p:cNvSpPr txBox="1"/>
          <p:nvPr/>
        </p:nvSpPr>
        <p:spPr>
          <a:xfrm>
            <a:off x="4006570" y="311819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BCB789-8279-4A26-9E69-3D46BB2C1A50}"/>
              </a:ext>
            </a:extLst>
          </p:cNvPr>
          <p:cNvSpPr txBox="1"/>
          <p:nvPr/>
        </p:nvSpPr>
        <p:spPr>
          <a:xfrm>
            <a:off x="5970861" y="2947563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7002505-0223-494A-91DF-6E3281ABE0EB}"/>
              </a:ext>
            </a:extLst>
          </p:cNvPr>
          <p:cNvSpPr txBox="1"/>
          <p:nvPr/>
        </p:nvSpPr>
        <p:spPr>
          <a:xfrm>
            <a:off x="6618973" y="2950261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6B06A3B5-1302-4CA1-9B09-05C5B7B19C49}"/>
              </a:ext>
            </a:extLst>
          </p:cNvPr>
          <p:cNvSpPr txBox="1"/>
          <p:nvPr/>
        </p:nvSpPr>
        <p:spPr>
          <a:xfrm rot="604416">
            <a:off x="7995481" y="199973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D0111F8-01E6-44F4-967D-6488B85D8AB1}"/>
              </a:ext>
            </a:extLst>
          </p:cNvPr>
          <p:cNvSpPr txBox="1"/>
          <p:nvPr/>
        </p:nvSpPr>
        <p:spPr>
          <a:xfrm>
            <a:off x="7282494" y="195319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621A61B1-8781-422E-829B-F5462A8FD31B}"/>
              </a:ext>
            </a:extLst>
          </p:cNvPr>
          <p:cNvSpPr txBox="1"/>
          <p:nvPr/>
        </p:nvSpPr>
        <p:spPr>
          <a:xfrm>
            <a:off x="7425618" y="203252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A06232A-C53F-4864-89CF-702F6872C3EE}"/>
              </a:ext>
            </a:extLst>
          </p:cNvPr>
          <p:cNvSpPr txBox="1"/>
          <p:nvPr/>
        </p:nvSpPr>
        <p:spPr>
          <a:xfrm rot="601311">
            <a:off x="9460817" y="216038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40A0E020-03A1-41EA-9180-7E02F2D20625}"/>
              </a:ext>
            </a:extLst>
          </p:cNvPr>
          <p:cNvSpPr txBox="1"/>
          <p:nvPr/>
        </p:nvSpPr>
        <p:spPr>
          <a:xfrm rot="1679773">
            <a:off x="8916936" y="3131825"/>
            <a:ext cx="93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C26E9C58-D377-4F15-B43C-6ED068DEAC03}"/>
              </a:ext>
            </a:extLst>
          </p:cNvPr>
          <p:cNvSpPr txBox="1"/>
          <p:nvPr/>
        </p:nvSpPr>
        <p:spPr>
          <a:xfrm rot="1277675">
            <a:off x="10137114" y="3143936"/>
            <a:ext cx="94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ED71BC-08AF-4BA8-8EDC-CAAC35A80D66}"/>
              </a:ext>
            </a:extLst>
          </p:cNvPr>
          <p:cNvSpPr txBox="1"/>
          <p:nvPr/>
        </p:nvSpPr>
        <p:spPr>
          <a:xfrm>
            <a:off x="5008180" y="1079235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AMBEA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07915DD0-57AD-4996-8CB4-FA55ECAC1439}"/>
              </a:ext>
            </a:extLst>
          </p:cNvPr>
          <p:cNvSpPr txBox="1"/>
          <p:nvPr/>
        </p:nvSpPr>
        <p:spPr>
          <a:xfrm>
            <a:off x="4451168" y="295411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62BA4F6-6ACE-49DC-8E66-82992E6FB1FF}"/>
              </a:ext>
            </a:extLst>
          </p:cNvPr>
          <p:cNvSpPr txBox="1"/>
          <p:nvPr/>
        </p:nvSpPr>
        <p:spPr>
          <a:xfrm>
            <a:off x="4476252" y="3115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4166C649-E2C9-4933-9644-8B8917AE2E3F}"/>
              </a:ext>
            </a:extLst>
          </p:cNvPr>
          <p:cNvSpPr/>
          <p:nvPr/>
        </p:nvSpPr>
        <p:spPr>
          <a:xfrm>
            <a:off x="9632688" y="203671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DF8AE22C-D903-4653-A26C-F4363EEA222E}"/>
              </a:ext>
            </a:extLst>
          </p:cNvPr>
          <p:cNvSpPr/>
          <p:nvPr/>
        </p:nvSpPr>
        <p:spPr>
          <a:xfrm>
            <a:off x="3168896" y="461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8837C48-36CF-4AC6-A94E-48D400E946F9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39658" y="3875710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F904C69-387E-46B9-A5B7-5928AC9B4B4E}"/>
              </a:ext>
            </a:extLst>
          </p:cNvPr>
          <p:cNvSpPr txBox="1"/>
          <p:nvPr/>
        </p:nvSpPr>
        <p:spPr>
          <a:xfrm>
            <a:off x="3175876" y="40563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D5730A2E-4D5E-4050-82CF-148096A4EE6F}"/>
              </a:ext>
            </a:extLst>
          </p:cNvPr>
          <p:cNvSpPr/>
          <p:nvPr/>
        </p:nvSpPr>
        <p:spPr>
          <a:xfrm>
            <a:off x="74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7CA8E9C4-74A8-4C2C-9566-1D99990B3BFB}"/>
              </a:ext>
            </a:extLst>
          </p:cNvPr>
          <p:cNvSpPr/>
          <p:nvPr/>
        </p:nvSpPr>
        <p:spPr>
          <a:xfrm>
            <a:off x="820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18B9F55-3AB9-4F5D-9A0A-227C11F12B73}"/>
              </a:ext>
            </a:extLst>
          </p:cNvPr>
          <p:cNvSpPr/>
          <p:nvPr/>
        </p:nvSpPr>
        <p:spPr>
          <a:xfrm>
            <a:off x="1036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06128C5-0CDD-4B26-93AB-D71AF199C46C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094920" y="2817310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73796C9-C061-4262-88D1-3BD3D1C60840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21497" y="2817310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A46D4E7-D068-49A9-A96D-30547EC4F0EC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21497" y="2817310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E8F27F4-4896-427A-9C6D-C7EA522D4FD8}"/>
              </a:ext>
            </a:extLst>
          </p:cNvPr>
          <p:cNvSpPr txBox="1"/>
          <p:nvPr/>
        </p:nvSpPr>
        <p:spPr>
          <a:xfrm>
            <a:off x="7077697" y="2951806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1B0A0073-94AC-4A28-B2B4-6A5451F5C9E1}"/>
              </a:ext>
            </a:extLst>
          </p:cNvPr>
          <p:cNvSpPr txBox="1"/>
          <p:nvPr/>
        </p:nvSpPr>
        <p:spPr>
          <a:xfrm>
            <a:off x="7403085" y="295725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6BEE8C9A-CCB8-4205-BCF0-FB877B495FB2}"/>
              </a:ext>
            </a:extLst>
          </p:cNvPr>
          <p:cNvSpPr txBox="1"/>
          <p:nvPr/>
        </p:nvSpPr>
        <p:spPr>
          <a:xfrm rot="1778869">
            <a:off x="9647368" y="3159694"/>
            <a:ext cx="9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D41BF51F-0319-4696-BF88-77926F152E8D}"/>
              </a:ext>
            </a:extLst>
          </p:cNvPr>
          <p:cNvSpPr txBox="1"/>
          <p:nvPr/>
        </p:nvSpPr>
        <p:spPr>
          <a:xfrm rot="2514499">
            <a:off x="8387914" y="3105855"/>
            <a:ext cx="9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7C562DC2-2233-411C-A8D6-87D2A8A7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2498"/>
              </p:ext>
            </p:extLst>
          </p:nvPr>
        </p:nvGraphicFramePr>
        <p:xfrm>
          <a:off x="8099203" y="1027917"/>
          <a:ext cx="122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B0B7CD-57E7-4003-B158-81693999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1026041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CC380180-B942-4AFC-921A-64B2FA46A91E}"/>
              </a:ext>
            </a:extLst>
          </p:cNvPr>
          <p:cNvSpPr/>
          <p:nvPr/>
        </p:nvSpPr>
        <p:spPr>
          <a:xfrm rot="8117224">
            <a:off x="9953812" y="3973844"/>
            <a:ext cx="535096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D8D0D88B-05FF-471B-91BE-021AF5CA92D0}"/>
              </a:ext>
            </a:extLst>
          </p:cNvPr>
          <p:cNvSpPr/>
          <p:nvPr/>
        </p:nvSpPr>
        <p:spPr>
          <a:xfrm flipH="1">
            <a:off x="1760117" y="247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18EF41F8-810A-4C0B-9287-0FCB3B5C6147}"/>
              </a:ext>
            </a:extLst>
          </p:cNvPr>
          <p:cNvSpPr/>
          <p:nvPr/>
        </p:nvSpPr>
        <p:spPr>
          <a:xfrm flipH="1">
            <a:off x="1760117" y="193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946BFE62-A7E7-4356-AACD-FC4E19B71133}"/>
              </a:ext>
            </a:extLst>
          </p:cNvPr>
          <p:cNvSpPr/>
          <p:nvPr/>
        </p:nvSpPr>
        <p:spPr>
          <a:xfrm flipH="1">
            <a:off x="777869" y="433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7669AFD1-88F4-4805-A6D7-A68200EE0DE5}"/>
              </a:ext>
            </a:extLst>
          </p:cNvPr>
          <p:cNvSpPr/>
          <p:nvPr/>
        </p:nvSpPr>
        <p:spPr>
          <a:xfrm flipH="1">
            <a:off x="777869" y="487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DB7ABA4A-EC8B-4145-90E7-90E80CDD2A05}"/>
              </a:ext>
            </a:extLst>
          </p:cNvPr>
          <p:cNvSpPr txBox="1"/>
          <p:nvPr/>
        </p:nvSpPr>
        <p:spPr>
          <a:xfrm flipH="1">
            <a:off x="1721391" y="189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47DFB77-A5FE-40D6-87BF-B90E10025B38}"/>
              </a:ext>
            </a:extLst>
          </p:cNvPr>
          <p:cNvSpPr txBox="1"/>
          <p:nvPr/>
        </p:nvSpPr>
        <p:spPr>
          <a:xfrm flipH="1">
            <a:off x="760967" y="267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556A7B5-43BA-4588-8BBE-46C2FB8848C7}"/>
              </a:ext>
            </a:extLst>
          </p:cNvPr>
          <p:cNvSpPr txBox="1"/>
          <p:nvPr/>
        </p:nvSpPr>
        <p:spPr>
          <a:xfrm flipH="1">
            <a:off x="760967" y="321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流程图: 接点 243">
            <a:extLst>
              <a:ext uri="{FF2B5EF4-FFF2-40B4-BE49-F238E27FC236}">
                <a16:creationId xmlns:a16="http://schemas.microsoft.com/office/drawing/2014/main" id="{2CC7FEBA-8E5D-47AC-BF8A-1643F18B35C6}"/>
              </a:ext>
            </a:extLst>
          </p:cNvPr>
          <p:cNvSpPr/>
          <p:nvPr/>
        </p:nvSpPr>
        <p:spPr>
          <a:xfrm flipH="1">
            <a:off x="777869" y="325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11C440F-4A2A-44D7-8523-D4A7984D4B16}"/>
              </a:ext>
            </a:extLst>
          </p:cNvPr>
          <p:cNvSpPr txBox="1"/>
          <p:nvPr/>
        </p:nvSpPr>
        <p:spPr>
          <a:xfrm flipH="1">
            <a:off x="760967" y="42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53AF4067-A20A-48DE-98E1-9730207E637E}"/>
              </a:ext>
            </a:extLst>
          </p:cNvPr>
          <p:cNvSpPr txBox="1"/>
          <p:nvPr/>
        </p:nvSpPr>
        <p:spPr>
          <a:xfrm flipH="1">
            <a:off x="760967" y="4831137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D7114D8-9D2B-4043-939E-77788B01B0CF}"/>
              </a:ext>
            </a:extLst>
          </p:cNvPr>
          <p:cNvCxnSpPr>
            <a:cxnSpLocks/>
            <a:stCxn id="229" idx="2"/>
            <a:endCxn id="228" idx="6"/>
          </p:cNvCxnSpPr>
          <p:nvPr/>
        </p:nvCxnSpPr>
        <p:spPr>
          <a:xfrm>
            <a:off x="1119383" y="1801385"/>
            <a:ext cx="640734" cy="30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A9AA84B5-3FAD-47C0-8A77-1ED55DD68D3D}"/>
              </a:ext>
            </a:extLst>
          </p:cNvPr>
          <p:cNvCxnSpPr>
            <a:cxnSpLocks/>
            <a:stCxn id="229" idx="2"/>
            <a:endCxn id="225" idx="6"/>
          </p:cNvCxnSpPr>
          <p:nvPr/>
        </p:nvCxnSpPr>
        <p:spPr>
          <a:xfrm>
            <a:off x="1119383" y="180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7A7BBBA9-346E-442A-81AD-6D7C91CB9136}"/>
              </a:ext>
            </a:extLst>
          </p:cNvPr>
          <p:cNvCxnSpPr>
            <a:cxnSpLocks/>
            <a:stCxn id="230" idx="2"/>
            <a:endCxn id="228" idx="6"/>
          </p:cNvCxnSpPr>
          <p:nvPr/>
        </p:nvCxnSpPr>
        <p:spPr>
          <a:xfrm flipV="1">
            <a:off x="1119383" y="210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7904E8C7-C19B-499C-82B6-B825C120DAAE}"/>
              </a:ext>
            </a:extLst>
          </p:cNvPr>
          <p:cNvCxnSpPr>
            <a:cxnSpLocks/>
            <a:stCxn id="230" idx="2"/>
            <a:endCxn id="225" idx="6"/>
          </p:cNvCxnSpPr>
          <p:nvPr/>
        </p:nvCxnSpPr>
        <p:spPr>
          <a:xfrm>
            <a:off x="1119383" y="2341385"/>
            <a:ext cx="640734" cy="84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503910C-3E6F-4F44-A35E-1B55A2C4C641}"/>
              </a:ext>
            </a:extLst>
          </p:cNvPr>
          <p:cNvCxnSpPr>
            <a:cxnSpLocks/>
            <a:stCxn id="242" idx="2"/>
            <a:endCxn id="226" idx="6"/>
          </p:cNvCxnSpPr>
          <p:nvPr/>
        </p:nvCxnSpPr>
        <p:spPr>
          <a:xfrm>
            <a:off x="1119383" y="2881706"/>
            <a:ext cx="640734" cy="8423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911926CD-78B1-48E7-98DB-8E62D35A2BFF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E8328ED5-E715-487A-91B5-54895255E7F0}"/>
              </a:ext>
            </a:extLst>
          </p:cNvPr>
          <p:cNvCxnSpPr>
            <a:cxnSpLocks/>
            <a:stCxn id="242" idx="2"/>
            <a:endCxn id="224" idx="6"/>
          </p:cNvCxnSpPr>
          <p:nvPr/>
        </p:nvCxnSpPr>
        <p:spPr>
          <a:xfrm flipV="1">
            <a:off x="1119383" y="2644052"/>
            <a:ext cx="640734" cy="2376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F92F16F-4F91-4774-B18F-2DD5AD18A4C4}"/>
              </a:ext>
            </a:extLst>
          </p:cNvPr>
          <p:cNvCxnSpPr>
            <a:cxnSpLocks/>
            <a:stCxn id="244" idx="2"/>
            <a:endCxn id="224" idx="6"/>
          </p:cNvCxnSpPr>
          <p:nvPr/>
        </p:nvCxnSpPr>
        <p:spPr>
          <a:xfrm flipV="1">
            <a:off x="1119383" y="264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12E264E-3F50-42A9-AC23-7B00E4ACA03E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1A8C244-C889-4F8A-9385-6B12B6233936}"/>
              </a:ext>
            </a:extLst>
          </p:cNvPr>
          <p:cNvCxnSpPr>
            <a:cxnSpLocks/>
            <a:stCxn id="229" idx="2"/>
            <a:endCxn id="226" idx="6"/>
          </p:cNvCxnSpPr>
          <p:nvPr/>
        </p:nvCxnSpPr>
        <p:spPr>
          <a:xfrm>
            <a:off x="1119383" y="1801385"/>
            <a:ext cx="640734" cy="192267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EF13C61D-9505-40A8-8570-A4970A447B57}"/>
              </a:ext>
            </a:extLst>
          </p:cNvPr>
          <p:cNvCxnSpPr>
            <a:cxnSpLocks/>
            <a:stCxn id="230" idx="2"/>
            <a:endCxn id="226" idx="6"/>
          </p:cNvCxnSpPr>
          <p:nvPr/>
        </p:nvCxnSpPr>
        <p:spPr>
          <a:xfrm>
            <a:off x="1119383" y="234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62B9D1A2-2264-4832-86BF-D232E5084795}"/>
              </a:ext>
            </a:extLst>
          </p:cNvPr>
          <p:cNvCxnSpPr>
            <a:cxnSpLocks/>
            <a:stCxn id="246" idx="2"/>
            <a:endCxn id="226" idx="6"/>
          </p:cNvCxnSpPr>
          <p:nvPr/>
        </p:nvCxnSpPr>
        <p:spPr>
          <a:xfrm flipV="1">
            <a:off x="1119383" y="372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8213B40-B3DA-4924-980E-0C7367373AEF}"/>
              </a:ext>
            </a:extLst>
          </p:cNvPr>
          <p:cNvCxnSpPr>
            <a:cxnSpLocks/>
            <a:stCxn id="242" idx="2"/>
            <a:endCxn id="238" idx="6"/>
          </p:cNvCxnSpPr>
          <p:nvPr/>
        </p:nvCxnSpPr>
        <p:spPr>
          <a:xfrm>
            <a:off x="1119383" y="2881706"/>
            <a:ext cx="640734" cy="13823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EBC8AA57-D622-4043-A289-8C2CFEB3A5F9}"/>
              </a:ext>
            </a:extLst>
          </p:cNvPr>
          <p:cNvCxnSpPr>
            <a:cxnSpLocks/>
            <a:stCxn id="246" idx="2"/>
            <a:endCxn id="238" idx="6"/>
          </p:cNvCxnSpPr>
          <p:nvPr/>
        </p:nvCxnSpPr>
        <p:spPr>
          <a:xfrm>
            <a:off x="1119383" y="3961385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D132C3A-B42C-41FA-AA56-5E88E793829B}"/>
              </a:ext>
            </a:extLst>
          </p:cNvPr>
          <p:cNvCxnSpPr>
            <a:cxnSpLocks/>
            <a:stCxn id="242" idx="2"/>
            <a:endCxn id="227" idx="6"/>
          </p:cNvCxnSpPr>
          <p:nvPr/>
        </p:nvCxnSpPr>
        <p:spPr>
          <a:xfrm>
            <a:off x="1119383" y="2881706"/>
            <a:ext cx="637846" cy="19105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2B14085-A2EF-4550-8E41-A3743DF4149B}"/>
              </a:ext>
            </a:extLst>
          </p:cNvPr>
          <p:cNvCxnSpPr>
            <a:cxnSpLocks/>
            <a:stCxn id="246" idx="2"/>
            <a:endCxn id="227" idx="6"/>
          </p:cNvCxnSpPr>
          <p:nvPr/>
        </p:nvCxnSpPr>
        <p:spPr>
          <a:xfrm>
            <a:off x="1119383" y="3961385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D0551C3-78DF-480D-9467-47F133F13F47}"/>
              </a:ext>
            </a:extLst>
          </p:cNvPr>
          <p:cNvSpPr txBox="1"/>
          <p:nvPr/>
        </p:nvSpPr>
        <p:spPr>
          <a:xfrm>
            <a:off x="1138709" y="1023692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61B69AB-F4CC-4AF3-96EA-2C80A0EDF38C}"/>
              </a:ext>
            </a:extLst>
          </p:cNvPr>
          <p:cNvCxnSpPr>
            <a:cxnSpLocks/>
            <a:stCxn id="231" idx="2"/>
            <a:endCxn id="228" idx="6"/>
          </p:cNvCxnSpPr>
          <p:nvPr/>
        </p:nvCxnSpPr>
        <p:spPr>
          <a:xfrm flipV="1">
            <a:off x="1119383" y="2104060"/>
            <a:ext cx="640734" cy="239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23695219-15E0-4773-AC00-A7054327E42E}"/>
              </a:ext>
            </a:extLst>
          </p:cNvPr>
          <p:cNvCxnSpPr>
            <a:cxnSpLocks/>
            <a:stCxn id="232" idx="2"/>
            <a:endCxn id="228" idx="6"/>
          </p:cNvCxnSpPr>
          <p:nvPr/>
        </p:nvCxnSpPr>
        <p:spPr>
          <a:xfrm flipV="1">
            <a:off x="1119383" y="2104060"/>
            <a:ext cx="640734" cy="29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A34A257-0B05-46A1-8A97-87BAFA112715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1119383" y="2644052"/>
            <a:ext cx="640734" cy="2416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9975C4E-AF43-4EFF-A25E-E6100C80B5EA}"/>
              </a:ext>
            </a:extLst>
          </p:cNvPr>
          <p:cNvCxnSpPr>
            <a:cxnSpLocks/>
            <a:stCxn id="232" idx="2"/>
            <a:endCxn id="227" idx="6"/>
          </p:cNvCxnSpPr>
          <p:nvPr/>
        </p:nvCxnSpPr>
        <p:spPr>
          <a:xfrm flipV="1">
            <a:off x="1119383" y="4792260"/>
            <a:ext cx="637846" cy="249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箭头: 右 406">
            <a:extLst>
              <a:ext uri="{FF2B5EF4-FFF2-40B4-BE49-F238E27FC236}">
                <a16:creationId xmlns:a16="http://schemas.microsoft.com/office/drawing/2014/main" id="{BC84E50E-E4EE-4528-8A8D-2E2F6D33DC85}"/>
              </a:ext>
            </a:extLst>
          </p:cNvPr>
          <p:cNvSpPr/>
          <p:nvPr/>
        </p:nvSpPr>
        <p:spPr>
          <a:xfrm rot="5400000">
            <a:off x="11094463" y="400829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箭头: 右 407">
            <a:extLst>
              <a:ext uri="{FF2B5EF4-FFF2-40B4-BE49-F238E27FC236}">
                <a16:creationId xmlns:a16="http://schemas.microsoft.com/office/drawing/2014/main" id="{5D873003-E70C-4FFB-9652-B608D9D4D86D}"/>
              </a:ext>
            </a:extLst>
          </p:cNvPr>
          <p:cNvSpPr/>
          <p:nvPr/>
        </p:nvSpPr>
        <p:spPr>
          <a:xfrm rot="16200000">
            <a:off x="8804311" y="2107427"/>
            <a:ext cx="498953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8" name="图片 457">
            <a:extLst>
              <a:ext uri="{FF2B5EF4-FFF2-40B4-BE49-F238E27FC236}">
                <a16:creationId xmlns:a16="http://schemas.microsoft.com/office/drawing/2014/main" id="{93185049-E57D-485A-91BE-8E45008E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9" y="7565039"/>
            <a:ext cx="1926250" cy="1941568"/>
          </a:xfrm>
          <a:prstGeom prst="rect">
            <a:avLst/>
          </a:prstGeom>
        </p:spPr>
      </p:pic>
      <p:graphicFrame>
        <p:nvGraphicFramePr>
          <p:cNvPr id="459" name="表格 458">
            <a:extLst>
              <a:ext uri="{FF2B5EF4-FFF2-40B4-BE49-F238E27FC236}">
                <a16:creationId xmlns:a16="http://schemas.microsoft.com/office/drawing/2014/main" id="{0EC4EBE8-D0E8-4554-BFDC-AB73D51D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894337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44FD208D-1E45-435A-BE02-923F73155DF2}"/>
              </a:ext>
            </a:extLst>
          </p:cNvPr>
          <p:cNvCxnSpPr>
            <a:cxnSpLocks/>
            <a:stCxn id="246" idx="2"/>
            <a:endCxn id="224" idx="6"/>
          </p:cNvCxnSpPr>
          <p:nvPr/>
        </p:nvCxnSpPr>
        <p:spPr>
          <a:xfrm flipV="1">
            <a:off x="1119383" y="2644060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8788797-8B7E-4FE4-A2C5-2FCE22354A60}"/>
              </a:ext>
            </a:extLst>
          </p:cNvPr>
          <p:cNvCxnSpPr>
            <a:cxnSpLocks/>
            <a:stCxn id="231" idx="2"/>
            <a:endCxn id="224" idx="6"/>
          </p:cNvCxnSpPr>
          <p:nvPr/>
        </p:nvCxnSpPr>
        <p:spPr>
          <a:xfrm flipV="1">
            <a:off x="1119383" y="2644060"/>
            <a:ext cx="640734" cy="18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04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7F93199-0BCF-459F-945D-E83FCE68EDDD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3684000" y="2246664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CD10C1-59DE-4654-BB46-DB20DD1F7AE6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 flipV="1">
            <a:off x="3972000" y="2246664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4970325-9876-459A-8A12-408FF37F3AD1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H="1" flipV="1">
            <a:off x="4261989" y="2246664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4C68A69-6F11-4525-B36B-7AA7E051E717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H="1" flipV="1">
            <a:off x="4840158" y="2246664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FE831EC-B2B2-4EDF-A5D7-E8159FB12CC5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 flipV="1">
            <a:off x="3396000" y="2246663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6E2690E-6FB5-4CA6-BC70-4C4611033EDE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 flipV="1">
            <a:off x="3684000" y="2246663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0331C6-0842-4B7A-9512-475FE164A559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 flipV="1">
            <a:off x="3972000" y="2246663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579029-3A8E-4C70-9AFB-F8346EA19E83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 flipV="1">
            <a:off x="4260000" y="2246663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24BF96-F01A-4838-9254-5B88B665360F}"/>
              </a:ext>
            </a:extLst>
          </p:cNvPr>
          <p:cNvCxnSpPr>
            <a:cxnSpLocks/>
            <a:stCxn id="18" idx="6"/>
            <a:endCxn id="29" idx="2"/>
          </p:cNvCxnSpPr>
          <p:nvPr/>
        </p:nvCxnSpPr>
        <p:spPr>
          <a:xfrm flipV="1">
            <a:off x="3684000" y="2246664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79D53E-D6D1-402B-A10D-184022A828CF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 flipV="1">
            <a:off x="4260000" y="2246664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F3C92EA-390D-4984-BA85-CDD75FC6D6E1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H="1" flipV="1">
            <a:off x="4840158" y="2246664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3687437-C24F-4A76-9A39-75C20D75B449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 flipV="1">
            <a:off x="4260000" y="2246662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13604E-539F-4BFB-91CB-22901B60F7DD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H="1" flipV="1">
            <a:off x="5118486" y="2246662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CA6E4ED-0DE1-40D5-B8B8-1CEF5DD99857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 flipH="1" flipV="1">
            <a:off x="5118486" y="2246662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9665D2B-943C-4734-8FD9-86F0E788F6D8}"/>
              </a:ext>
            </a:extLst>
          </p:cNvPr>
          <p:cNvSpPr/>
          <p:nvPr/>
        </p:nvSpPr>
        <p:spPr>
          <a:xfrm rot="16200000">
            <a:off x="3288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77A977D-958E-43CB-9695-D4ABCAA6D54F}"/>
              </a:ext>
            </a:extLst>
          </p:cNvPr>
          <p:cNvSpPr/>
          <p:nvPr/>
        </p:nvSpPr>
        <p:spPr>
          <a:xfrm rot="16200000">
            <a:off x="3576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9DEFC9-962A-4B03-813F-8A1B8CA6D6CD}"/>
              </a:ext>
            </a:extLst>
          </p:cNvPr>
          <p:cNvSpPr/>
          <p:nvPr/>
        </p:nvSpPr>
        <p:spPr>
          <a:xfrm rot="16200000">
            <a:off x="3864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AFD175E-1414-474F-9230-30905D7C80BC}"/>
              </a:ext>
            </a:extLst>
          </p:cNvPr>
          <p:cNvSpPr/>
          <p:nvPr/>
        </p:nvSpPr>
        <p:spPr>
          <a:xfrm rot="16200000">
            <a:off x="4152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4E7A602-D050-423D-B03F-C68BCEA18C42}"/>
              </a:ext>
            </a:extLst>
          </p:cNvPr>
          <p:cNvSpPr/>
          <p:nvPr/>
        </p:nvSpPr>
        <p:spPr>
          <a:xfrm rot="16200000">
            <a:off x="4440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C4ACC6C-A9AF-4955-8E6F-7691E0AB6CC4}"/>
              </a:ext>
            </a:extLst>
          </p:cNvPr>
          <p:cNvSpPr/>
          <p:nvPr/>
        </p:nvSpPr>
        <p:spPr>
          <a:xfrm rot="16200000">
            <a:off x="4728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865FB18-80B8-471A-98EB-98691EC6662F}"/>
              </a:ext>
            </a:extLst>
          </p:cNvPr>
          <p:cNvSpPr/>
          <p:nvPr/>
        </p:nvSpPr>
        <p:spPr>
          <a:xfrm rot="16200000">
            <a:off x="5016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F992A1-A410-418F-B3BA-019CAF030968}"/>
              </a:ext>
            </a:extLst>
          </p:cNvPr>
          <p:cNvSpPr/>
          <p:nvPr/>
        </p:nvSpPr>
        <p:spPr>
          <a:xfrm rot="16200000">
            <a:off x="5304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998F208-07CA-48CB-8F3E-0C26616D6727}"/>
              </a:ext>
            </a:extLst>
          </p:cNvPr>
          <p:cNvSpPr/>
          <p:nvPr/>
        </p:nvSpPr>
        <p:spPr>
          <a:xfrm rot="16200000">
            <a:off x="5592000" y="27358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DB303C6-5320-44E3-B543-695485F1BAC4}"/>
              </a:ext>
            </a:extLst>
          </p:cNvPr>
          <p:cNvSpPr/>
          <p:nvPr/>
        </p:nvSpPr>
        <p:spPr>
          <a:xfrm rot="16200000">
            <a:off x="5880000" y="27358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B836B7-DACB-4426-843C-50F3C9EAF411}"/>
              </a:ext>
            </a:extLst>
          </p:cNvPr>
          <p:cNvSpPr/>
          <p:nvPr/>
        </p:nvSpPr>
        <p:spPr>
          <a:xfrm rot="16200000">
            <a:off x="4153989" y="2030664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EB3C39C-A40B-44B6-A6F1-5D2D824BB39E}"/>
              </a:ext>
            </a:extLst>
          </p:cNvPr>
          <p:cNvSpPr/>
          <p:nvPr/>
        </p:nvSpPr>
        <p:spPr>
          <a:xfrm rot="16200000">
            <a:off x="4444364" y="2030663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7540800-3F06-479B-976D-8330CBE1A43B}"/>
              </a:ext>
            </a:extLst>
          </p:cNvPr>
          <p:cNvSpPr/>
          <p:nvPr/>
        </p:nvSpPr>
        <p:spPr>
          <a:xfrm rot="16200000">
            <a:off x="4732158" y="2030664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D191225-27A9-47E3-9D36-6F0C02E295C4}"/>
              </a:ext>
            </a:extLst>
          </p:cNvPr>
          <p:cNvSpPr/>
          <p:nvPr/>
        </p:nvSpPr>
        <p:spPr>
          <a:xfrm rot="16200000">
            <a:off x="5010486" y="203066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69CE5D-959B-4F10-BACD-6A54FC7FD234}"/>
              </a:ext>
            </a:extLst>
          </p:cNvPr>
          <p:cNvCxnSpPr>
            <a:cxnSpLocks/>
            <a:stCxn id="17" idx="6"/>
            <a:endCxn id="27" idx="2"/>
          </p:cNvCxnSpPr>
          <p:nvPr/>
        </p:nvCxnSpPr>
        <p:spPr>
          <a:xfrm flipV="1">
            <a:off x="3396000" y="2246664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3452275-6B3E-4AFB-A661-EDE9E5FE48AA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 flipH="1" flipV="1">
            <a:off x="4261989" y="2246664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CB3209B-642C-4233-B06F-4F1DC0E6BDF6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 flipH="1" flipV="1">
            <a:off x="4261989" y="2246664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732510-124B-4498-A7EB-B6B481B8DA0E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H="1" flipV="1">
            <a:off x="4261989" y="2246664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5669E97-0E20-4501-B4BE-CE9201469C2B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 flipV="1">
            <a:off x="3396000" y="2246664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E14AE2E-214B-419D-8B8E-0808D2FE4943}"/>
              </a:ext>
            </a:extLst>
          </p:cNvPr>
          <p:cNvCxnSpPr>
            <a:cxnSpLocks/>
            <a:stCxn id="21" idx="6"/>
            <a:endCxn id="29" idx="2"/>
          </p:cNvCxnSpPr>
          <p:nvPr/>
        </p:nvCxnSpPr>
        <p:spPr>
          <a:xfrm flipV="1">
            <a:off x="4548000" y="2246664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E29EFD-5D68-4119-9FA9-976A36E02E3C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 flipV="1">
            <a:off x="4836000" y="2246664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4636E56-97DC-42C9-95EC-D10E5C323670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 flipH="1" flipV="1">
            <a:off x="4840158" y="2246664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37BC5F-C555-4F20-AFDC-90F29E960310}"/>
              </a:ext>
            </a:extLst>
          </p:cNvPr>
          <p:cNvCxnSpPr>
            <a:cxnSpLocks/>
            <a:stCxn id="17" idx="6"/>
            <a:endCxn id="30" idx="2"/>
          </p:cNvCxnSpPr>
          <p:nvPr/>
        </p:nvCxnSpPr>
        <p:spPr>
          <a:xfrm flipV="1">
            <a:off x="3396000" y="2246662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603C633-C9A0-4ECF-AEEC-6162CA618E7A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4548000" y="2246662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A9971CC-A803-4FBF-A396-435151A80A9D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 flipV="1">
            <a:off x="4836000" y="2246662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0F8E3E2-2BF0-4711-85F6-1617AE753777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 flipH="1" flipV="1">
            <a:off x="5118486" y="2246662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F83A134-0D13-4996-ABE8-F718C2950A64}"/>
              </a:ext>
            </a:extLst>
          </p:cNvPr>
          <p:cNvSpPr txBox="1"/>
          <p:nvPr/>
        </p:nvSpPr>
        <p:spPr>
          <a:xfrm>
            <a:off x="4531791" y="2930425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4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EEA5099-18C2-481C-85EB-5947AF9219FA}"/>
                  </a:ext>
                </a:extLst>
              </p:cNvPr>
              <p:cNvSpPr/>
              <p:nvPr/>
            </p:nvSpPr>
            <p:spPr>
              <a:xfrm>
                <a:off x="6315180" y="562680"/>
                <a:ext cx="208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EEA5099-18C2-481C-85EB-5947AF921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180" y="562680"/>
                <a:ext cx="2088000" cy="648000"/>
              </a:xfrm>
              <a:prstGeom prst="roundRect">
                <a:avLst/>
              </a:prstGeom>
              <a:blipFill>
                <a:blip r:embed="rId2"/>
                <a:stretch>
                  <a:fillRect l="-1744" t="-4587" b="-1009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8C9FED4B-647A-4C8C-BBD4-32592ACECF87}"/>
              </a:ext>
            </a:extLst>
          </p:cNvPr>
          <p:cNvSpPr/>
          <p:nvPr/>
        </p:nvSpPr>
        <p:spPr>
          <a:xfrm>
            <a:off x="4696922" y="1566000"/>
            <a:ext cx="154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BEB6F4-8719-4C11-8548-BA506FEC1C09}"/>
              </a:ext>
            </a:extLst>
          </p:cNvPr>
          <p:cNvSpPr/>
          <p:nvPr/>
        </p:nvSpPr>
        <p:spPr>
          <a:xfrm>
            <a:off x="6481211" y="1566000"/>
            <a:ext cx="100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2C7DE3-16E3-43D4-98D0-D3D759333664}"/>
              </a:ext>
            </a:extLst>
          </p:cNvPr>
          <p:cNvSpPr/>
          <p:nvPr/>
        </p:nvSpPr>
        <p:spPr>
          <a:xfrm>
            <a:off x="7633211" y="1566000"/>
            <a:ext cx="17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E931DC7-8737-4C8A-808F-5FD3185365A9}"/>
                  </a:ext>
                </a:extLst>
              </p:cNvPr>
              <p:cNvSpPr/>
              <p:nvPr/>
            </p:nvSpPr>
            <p:spPr>
              <a:xfrm>
                <a:off x="9504971" y="1566000"/>
                <a:ext cx="154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E931DC7-8737-4C8A-808F-5FD318536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971" y="1566000"/>
                <a:ext cx="1548000" cy="648000"/>
              </a:xfrm>
              <a:prstGeom prst="roundRect">
                <a:avLst/>
              </a:prstGeom>
              <a:blipFill>
                <a:blip r:embed="rId3"/>
                <a:stretch>
                  <a:fillRect l="-1931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16FC3F-DBCC-4D3E-91A7-CDAAA0864100}"/>
              </a:ext>
            </a:extLst>
          </p:cNvPr>
          <p:cNvSpPr/>
          <p:nvPr/>
        </p:nvSpPr>
        <p:spPr>
          <a:xfrm>
            <a:off x="3726360" y="2574000"/>
            <a:ext cx="8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2FFB1B-6FED-42D6-AB50-34EE1ED5B683}"/>
              </a:ext>
            </a:extLst>
          </p:cNvPr>
          <p:cNvSpPr/>
          <p:nvPr/>
        </p:nvSpPr>
        <p:spPr>
          <a:xfrm>
            <a:off x="4786922" y="2574000"/>
            <a:ext cx="136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EA6447F-6173-4EE0-8D1E-8D3C85D3324B}"/>
                  </a:ext>
                </a:extLst>
              </p:cNvPr>
              <p:cNvSpPr/>
              <p:nvPr/>
            </p:nvSpPr>
            <p:spPr>
              <a:xfrm>
                <a:off x="6387484" y="2574000"/>
                <a:ext cx="1044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FEA6447F-6173-4EE0-8D1E-8D3C85D33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484" y="2574000"/>
                <a:ext cx="1044000" cy="648000"/>
              </a:xfrm>
              <a:prstGeom prst="roundRect">
                <a:avLst/>
              </a:prstGeom>
              <a:blipFill>
                <a:blip r:embed="rId4"/>
                <a:stretch>
                  <a:fillRect l="-3468" t="-4587" b="-10092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3DF500A-431D-495C-BE5C-D79A2C42E468}"/>
              </a:ext>
            </a:extLst>
          </p:cNvPr>
          <p:cNvSpPr/>
          <p:nvPr/>
        </p:nvSpPr>
        <p:spPr>
          <a:xfrm>
            <a:off x="7664046" y="2574000"/>
            <a:ext cx="864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885262E-78DF-40BD-B5F2-98D6E43A4036}"/>
                  </a:ext>
                </a:extLst>
              </p:cNvPr>
              <p:cNvSpPr/>
              <p:nvPr/>
            </p:nvSpPr>
            <p:spPr>
              <a:xfrm>
                <a:off x="8760608" y="2574000"/>
                <a:ext cx="64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C885262E-78DF-40BD-B5F2-98D6E43A4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08" y="2574000"/>
                <a:ext cx="648000" cy="648000"/>
              </a:xfrm>
              <a:prstGeom prst="roundRect">
                <a:avLst/>
              </a:prstGeom>
              <a:blipFill>
                <a:blip r:embed="rId5"/>
                <a:stretch>
                  <a:fillRect l="-5556" t="-4587" b="-10092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AC01054-A22A-4D7C-B6BB-9B727847074A}"/>
                  </a:ext>
                </a:extLst>
              </p:cNvPr>
              <p:cNvSpPr/>
              <p:nvPr/>
            </p:nvSpPr>
            <p:spPr>
              <a:xfrm>
                <a:off x="9677171" y="2574000"/>
                <a:ext cx="136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3AC01054-A22A-4D7C-B6BB-9B7278470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71" y="2574000"/>
                <a:ext cx="1368000" cy="648000"/>
              </a:xfrm>
              <a:prstGeom prst="roundRect">
                <a:avLst/>
              </a:prstGeom>
              <a:blipFill>
                <a:blip r:embed="rId6"/>
                <a:stretch>
                  <a:fillRect l="-1739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25AD060-0D0B-4A7C-8C97-A7559226E09B}"/>
              </a:ext>
            </a:extLst>
          </p:cNvPr>
          <p:cNvSpPr/>
          <p:nvPr/>
        </p:nvSpPr>
        <p:spPr>
          <a:xfrm>
            <a:off x="3726360" y="3582000"/>
            <a:ext cx="828000" cy="6480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400" b="1" spc="-100" dirty="0">
                <a:solidFill>
                  <a:schemeClr val="accent1">
                    <a:lumMod val="75000"/>
                  </a:schemeClr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altLang="zh-CN" sz="1400" b="1" spc="-1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A9034E6-8DD5-414B-84CF-B86514646AD3}"/>
                  </a:ext>
                </a:extLst>
              </p:cNvPr>
              <p:cNvSpPr/>
              <p:nvPr/>
            </p:nvSpPr>
            <p:spPr>
              <a:xfrm>
                <a:off x="4884566" y="3582000"/>
                <a:ext cx="828000" cy="6480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A9034E6-8DD5-414B-84CF-B86514646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66" y="3582000"/>
                <a:ext cx="828000" cy="648000"/>
              </a:xfrm>
              <a:prstGeom prst="roundRect">
                <a:avLst/>
              </a:prstGeom>
              <a:blipFill>
                <a:blip r:embed="rId7"/>
                <a:stretch>
                  <a:fillRect l="-4348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52D7B32-8532-42BB-ACD9-353321FC11AB}"/>
                  </a:ext>
                </a:extLst>
              </p:cNvPr>
              <p:cNvSpPr/>
              <p:nvPr/>
            </p:nvSpPr>
            <p:spPr>
              <a:xfrm>
                <a:off x="6000394" y="3582000"/>
                <a:ext cx="1044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52D7B32-8532-42BB-ACD9-353321FC1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94" y="3582000"/>
                <a:ext cx="1044000" cy="648000"/>
              </a:xfrm>
              <a:prstGeom prst="roundRect">
                <a:avLst/>
              </a:prstGeom>
              <a:blipFill>
                <a:blip r:embed="rId8"/>
                <a:stretch>
                  <a:fillRect l="-2825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1805536-EBDB-4BA5-A4C0-5661B6ED41D0}"/>
                  </a:ext>
                </a:extLst>
              </p:cNvPr>
              <p:cNvSpPr/>
              <p:nvPr/>
            </p:nvSpPr>
            <p:spPr>
              <a:xfrm>
                <a:off x="7219211" y="3582000"/>
                <a:ext cx="82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21805536-EBDB-4BA5-A4C0-5661B6ED4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211" y="3582000"/>
                <a:ext cx="828000" cy="648000"/>
              </a:xfrm>
              <a:prstGeom prst="roundRect">
                <a:avLst/>
              </a:prstGeom>
              <a:blipFill>
                <a:blip r:embed="rId9"/>
                <a:stretch>
                  <a:fillRect l="-3546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C27918F-F4A4-404C-81C4-435A9262760A}"/>
                  </a:ext>
                </a:extLst>
              </p:cNvPr>
              <p:cNvSpPr/>
              <p:nvPr/>
            </p:nvSpPr>
            <p:spPr>
              <a:xfrm>
                <a:off x="3726360" y="4590000"/>
                <a:ext cx="1008000" cy="648000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C27918F-F4A4-404C-81C4-435A92627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0" y="4590000"/>
                <a:ext cx="1008000" cy="648000"/>
              </a:xfrm>
              <a:prstGeom prst="roundRect">
                <a:avLst/>
              </a:prstGeom>
              <a:blipFill>
                <a:blip r:embed="rId10"/>
                <a:stretch>
                  <a:fillRect l="-2924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5C844A-ACB5-4857-8441-4BAC7734CE0B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4140360" y="2214000"/>
            <a:ext cx="133056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2F5F51-63CF-4C70-9167-EB24D6EA842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0922" y="2214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75EAC1-3E7B-4734-8031-0217386C1C3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0922" y="2214000"/>
            <a:ext cx="143856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0E931D-F3AD-4677-891E-E3B8390005C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985211" y="2214000"/>
            <a:ext cx="111083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82E026-C141-4A6A-8CF8-832352EAD3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985211" y="2214000"/>
            <a:ext cx="2099397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DA8A10-A092-4364-98AE-67C15561710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497211" y="2214000"/>
            <a:ext cx="186396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D6F0F0-C950-472E-A1EB-FA6451A43C6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470922" y="1210680"/>
            <a:ext cx="1888258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A3A8F3-2A81-4421-AAE0-FC8194DB509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985211" y="1210680"/>
            <a:ext cx="373969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D4977F-6F54-40AB-A47C-A950688401CF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7359180" y="1210680"/>
            <a:ext cx="1138031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061CFE-8F68-4E39-BCB2-8B52B09A1A7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7359180" y="1210680"/>
            <a:ext cx="2919791" cy="35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904235-6DB4-46B4-886B-40D8F0C7699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140360" y="3222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D93352-22FC-40A8-B37E-909E8F25CB8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140360" y="3222000"/>
            <a:ext cx="115820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2A344C-7DA3-46E0-9BE9-73AAC39174E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470922" y="3222000"/>
            <a:ext cx="1051472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748E67-A2B6-4E45-8D5D-EF7CB22BD8B1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7633211" y="3222000"/>
            <a:ext cx="46283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0215CBC-5A1C-4113-898F-AD492E16F3A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140360" y="4230000"/>
            <a:ext cx="9000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1E6C603-DF75-433B-ADC9-981763EDC571}"/>
              </a:ext>
            </a:extLst>
          </p:cNvPr>
          <p:cNvSpPr txBox="1"/>
          <p:nvPr/>
        </p:nvSpPr>
        <p:spPr>
          <a:xfrm>
            <a:off x="6262047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AD5F2A-ACE6-4931-A39D-BC7B46844769}"/>
              </a:ext>
            </a:extLst>
          </p:cNvPr>
          <p:cNvSpPr txBox="1"/>
          <p:nvPr/>
        </p:nvSpPr>
        <p:spPr>
          <a:xfrm>
            <a:off x="7020934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18008A-52A7-47CB-AF6B-FCFB75C07046}"/>
              </a:ext>
            </a:extLst>
          </p:cNvPr>
          <p:cNvSpPr txBox="1"/>
          <p:nvPr/>
        </p:nvSpPr>
        <p:spPr>
          <a:xfrm>
            <a:off x="7827075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984C3E-6370-4F1C-9238-9502E1E61A0D}"/>
              </a:ext>
            </a:extLst>
          </p:cNvPr>
          <p:cNvSpPr txBox="1"/>
          <p:nvPr/>
        </p:nvSpPr>
        <p:spPr>
          <a:xfrm>
            <a:off x="8871641" y="12046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7E7D41-5550-4547-8658-AC19802AC174}"/>
              </a:ext>
            </a:extLst>
          </p:cNvPr>
          <p:cNvSpPr txBox="1"/>
          <p:nvPr/>
        </p:nvSpPr>
        <p:spPr>
          <a:xfrm>
            <a:off x="4578244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EEFCCB-301A-4CE0-972F-4882405C41E7}"/>
              </a:ext>
            </a:extLst>
          </p:cNvPr>
          <p:cNvSpPr txBox="1"/>
          <p:nvPr/>
        </p:nvSpPr>
        <p:spPr>
          <a:xfrm>
            <a:off x="5285714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C47F6F-07D6-44C2-B534-9804C2917A4A}"/>
              </a:ext>
            </a:extLst>
          </p:cNvPr>
          <p:cNvSpPr txBox="1"/>
          <p:nvPr/>
        </p:nvSpPr>
        <p:spPr>
          <a:xfrm>
            <a:off x="6030515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A31962-938D-4C81-8E63-5727FC8E90CC}"/>
              </a:ext>
            </a:extLst>
          </p:cNvPr>
          <p:cNvSpPr txBox="1"/>
          <p:nvPr/>
        </p:nvSpPr>
        <p:spPr>
          <a:xfrm>
            <a:off x="7402638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A14755-6D37-4CD7-830C-79233504AA95}"/>
              </a:ext>
            </a:extLst>
          </p:cNvPr>
          <p:cNvSpPr txBox="1"/>
          <p:nvPr/>
        </p:nvSpPr>
        <p:spPr>
          <a:xfrm>
            <a:off x="7962162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3B8864-83A1-448E-BC98-A8EACB997E50}"/>
              </a:ext>
            </a:extLst>
          </p:cNvPr>
          <p:cNvSpPr txBox="1"/>
          <p:nvPr/>
        </p:nvSpPr>
        <p:spPr>
          <a:xfrm>
            <a:off x="9316865" y="2190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927667E-7B74-4D5A-A997-A44DD9564A4E}"/>
              </a:ext>
            </a:extLst>
          </p:cNvPr>
          <p:cNvSpPr txBox="1"/>
          <p:nvPr/>
        </p:nvSpPr>
        <p:spPr>
          <a:xfrm>
            <a:off x="396144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2CECC1-1B0D-43BA-89F9-2EE83915F596}"/>
              </a:ext>
            </a:extLst>
          </p:cNvPr>
          <p:cNvSpPr txBox="1"/>
          <p:nvPr/>
        </p:nvSpPr>
        <p:spPr>
          <a:xfrm>
            <a:off x="451173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8B7EDE-3C46-4B86-BAF7-1083D27353E7}"/>
              </a:ext>
            </a:extLst>
          </p:cNvPr>
          <p:cNvSpPr txBox="1"/>
          <p:nvPr/>
        </p:nvSpPr>
        <p:spPr>
          <a:xfrm>
            <a:off x="5777293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951A75-4ECE-49DD-8E4A-87A455C61267}"/>
              </a:ext>
            </a:extLst>
          </p:cNvPr>
          <p:cNvSpPr txBox="1"/>
          <p:nvPr/>
        </p:nvSpPr>
        <p:spPr>
          <a:xfrm>
            <a:off x="7736818" y="31872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865CCA-0400-4158-8DC6-1C4E1BE3CC73}"/>
              </a:ext>
            </a:extLst>
          </p:cNvPr>
          <p:cNvSpPr txBox="1"/>
          <p:nvPr/>
        </p:nvSpPr>
        <p:spPr>
          <a:xfrm>
            <a:off x="4015037" y="421544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2C32D54-7DE3-4BF4-A953-0DCE5D7CDC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23914" y="526080"/>
          <a:ext cx="1529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13AC8A6-3832-422E-B272-77543058ED55}"/>
              </a:ext>
            </a:extLst>
          </p:cNvPr>
          <p:cNvSpPr/>
          <p:nvPr/>
        </p:nvSpPr>
        <p:spPr>
          <a:xfrm>
            <a:off x="9574489" y="592073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0800D8B-05A1-415F-9E1D-4C3FE426C823}"/>
              </a:ext>
            </a:extLst>
          </p:cNvPr>
          <p:cNvSpPr/>
          <p:nvPr/>
        </p:nvSpPr>
        <p:spPr>
          <a:xfrm>
            <a:off x="9578845" y="840269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351A61-4D94-4A5C-83D9-AEF17F6F4816}"/>
              </a:ext>
            </a:extLst>
          </p:cNvPr>
          <p:cNvSpPr/>
          <p:nvPr/>
        </p:nvSpPr>
        <p:spPr>
          <a:xfrm>
            <a:off x="9574489" y="1088465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471AD7A-01EF-4B27-8DBF-49D2A1DD1F37}"/>
              </a:ext>
            </a:extLst>
          </p:cNvPr>
          <p:cNvSpPr/>
          <p:nvPr/>
        </p:nvSpPr>
        <p:spPr>
          <a:xfrm>
            <a:off x="4443995" y="1524726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6314A5B0-860A-4F32-906D-A34E9B1DAA9A}"/>
              </a:ext>
            </a:extLst>
          </p:cNvPr>
          <p:cNvSpPr/>
          <p:nvPr/>
        </p:nvSpPr>
        <p:spPr>
          <a:xfrm>
            <a:off x="3518252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38EB28A-E63E-4A7D-82E9-7A76953215D5}"/>
              </a:ext>
            </a:extLst>
          </p:cNvPr>
          <p:cNvSpPr/>
          <p:nvPr/>
        </p:nvSpPr>
        <p:spPr>
          <a:xfrm>
            <a:off x="4579451" y="25593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C807817F-13B8-4995-B089-925B8268DEA0}"/>
              </a:ext>
            </a:extLst>
          </p:cNvPr>
          <p:cNvSpPr/>
          <p:nvPr/>
        </p:nvSpPr>
        <p:spPr>
          <a:xfrm>
            <a:off x="5806187" y="3582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75E5FD9-5FAD-496A-B891-5664E2DB04D0}"/>
              </a:ext>
            </a:extLst>
          </p:cNvPr>
          <p:cNvSpPr/>
          <p:nvPr/>
        </p:nvSpPr>
        <p:spPr>
          <a:xfrm>
            <a:off x="5828356" y="55800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74A37C2-0E6E-41A4-8E09-9C4CCB6FDA74}"/>
              </a:ext>
            </a:extLst>
          </p:cNvPr>
          <p:cNvSpPr/>
          <p:nvPr/>
        </p:nvSpPr>
        <p:spPr>
          <a:xfrm>
            <a:off x="7448378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0CC23B9-BE7C-43E0-A265-5A711B05C911}"/>
              </a:ext>
            </a:extLst>
          </p:cNvPr>
          <p:cNvCxnSpPr>
            <a:cxnSpLocks/>
            <a:stCxn id="73" idx="6"/>
            <a:endCxn id="82" idx="2"/>
          </p:cNvCxnSpPr>
          <p:nvPr/>
        </p:nvCxnSpPr>
        <p:spPr>
          <a:xfrm flipV="1">
            <a:off x="8585262" y="4276942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1B2990F-79EE-460F-98D7-5E60AE68E744}"/>
              </a:ext>
            </a:extLst>
          </p:cNvPr>
          <p:cNvCxnSpPr>
            <a:cxnSpLocks/>
            <a:stCxn id="74" idx="6"/>
            <a:endCxn id="82" idx="2"/>
          </p:cNvCxnSpPr>
          <p:nvPr/>
        </p:nvCxnSpPr>
        <p:spPr>
          <a:xfrm flipV="1">
            <a:off x="8873262" y="4276942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3174DC6-783B-49E8-B56D-787FDFE34F2A}"/>
              </a:ext>
            </a:extLst>
          </p:cNvPr>
          <p:cNvCxnSpPr>
            <a:cxnSpLocks/>
            <a:stCxn id="79" idx="6"/>
            <a:endCxn id="82" idx="2"/>
          </p:cNvCxnSpPr>
          <p:nvPr/>
        </p:nvCxnSpPr>
        <p:spPr>
          <a:xfrm flipH="1" flipV="1">
            <a:off x="9163251" y="4276942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A6A6B48-9987-48F0-95A5-F9AD3FD70222}"/>
              </a:ext>
            </a:extLst>
          </p:cNvPr>
          <p:cNvCxnSpPr>
            <a:cxnSpLocks/>
            <a:stCxn id="80" idx="6"/>
            <a:endCxn id="84" idx="2"/>
          </p:cNvCxnSpPr>
          <p:nvPr/>
        </p:nvCxnSpPr>
        <p:spPr>
          <a:xfrm flipH="1" flipV="1">
            <a:off x="9741420" y="4276942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71C300-88A1-4E15-9012-6412FB4D01F1}"/>
              </a:ext>
            </a:extLst>
          </p:cNvPr>
          <p:cNvCxnSpPr>
            <a:cxnSpLocks/>
            <a:stCxn id="72" idx="6"/>
            <a:endCxn id="83" idx="2"/>
          </p:cNvCxnSpPr>
          <p:nvPr/>
        </p:nvCxnSpPr>
        <p:spPr>
          <a:xfrm flipV="1">
            <a:off x="8297262" y="4276941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7CD60FC-44B7-4E8D-BB74-7DE5BD80315C}"/>
              </a:ext>
            </a:extLst>
          </p:cNvPr>
          <p:cNvCxnSpPr>
            <a:cxnSpLocks/>
            <a:stCxn id="73" idx="6"/>
            <a:endCxn id="83" idx="2"/>
          </p:cNvCxnSpPr>
          <p:nvPr/>
        </p:nvCxnSpPr>
        <p:spPr>
          <a:xfrm flipV="1">
            <a:off x="8585262" y="4276941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6DAB985-564A-436C-AD38-EBDE3AFBAE39}"/>
              </a:ext>
            </a:extLst>
          </p:cNvPr>
          <p:cNvCxnSpPr>
            <a:cxnSpLocks/>
            <a:stCxn id="74" idx="6"/>
            <a:endCxn id="83" idx="2"/>
          </p:cNvCxnSpPr>
          <p:nvPr/>
        </p:nvCxnSpPr>
        <p:spPr>
          <a:xfrm flipV="1">
            <a:off x="8873262" y="4276941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0DFF23C-1E30-44DE-98E7-266B139ACB60}"/>
              </a:ext>
            </a:extLst>
          </p:cNvPr>
          <p:cNvCxnSpPr>
            <a:cxnSpLocks/>
            <a:stCxn id="75" idx="6"/>
            <a:endCxn id="83" idx="2"/>
          </p:cNvCxnSpPr>
          <p:nvPr/>
        </p:nvCxnSpPr>
        <p:spPr>
          <a:xfrm flipV="1">
            <a:off x="9161262" y="4276941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0D3E278-3ACB-42BB-89E0-5B579141C097}"/>
              </a:ext>
            </a:extLst>
          </p:cNvPr>
          <p:cNvCxnSpPr>
            <a:cxnSpLocks/>
            <a:stCxn id="73" idx="6"/>
            <a:endCxn id="84" idx="2"/>
          </p:cNvCxnSpPr>
          <p:nvPr/>
        </p:nvCxnSpPr>
        <p:spPr>
          <a:xfrm flipV="1">
            <a:off x="8585262" y="4276942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4A96453-0F95-4F1B-B98F-38683E64A604}"/>
              </a:ext>
            </a:extLst>
          </p:cNvPr>
          <p:cNvCxnSpPr>
            <a:cxnSpLocks/>
            <a:stCxn id="75" idx="6"/>
            <a:endCxn id="84" idx="2"/>
          </p:cNvCxnSpPr>
          <p:nvPr/>
        </p:nvCxnSpPr>
        <p:spPr>
          <a:xfrm flipV="1">
            <a:off x="9161262" y="4276942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AACF370-057C-49AE-B6B2-4CA4E67449BB}"/>
              </a:ext>
            </a:extLst>
          </p:cNvPr>
          <p:cNvCxnSpPr>
            <a:cxnSpLocks/>
            <a:stCxn id="79" idx="6"/>
            <a:endCxn id="84" idx="2"/>
          </p:cNvCxnSpPr>
          <p:nvPr/>
        </p:nvCxnSpPr>
        <p:spPr>
          <a:xfrm flipH="1" flipV="1">
            <a:off x="9741420" y="4276942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249DDCD-F173-42E8-82ED-9E546CD8BD46}"/>
              </a:ext>
            </a:extLst>
          </p:cNvPr>
          <p:cNvCxnSpPr>
            <a:cxnSpLocks/>
            <a:stCxn id="75" idx="6"/>
            <a:endCxn id="85" idx="2"/>
          </p:cNvCxnSpPr>
          <p:nvPr/>
        </p:nvCxnSpPr>
        <p:spPr>
          <a:xfrm flipV="1">
            <a:off x="9161262" y="4276940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4DEC46A-EB74-4F2A-9183-F563D5319280}"/>
              </a:ext>
            </a:extLst>
          </p:cNvPr>
          <p:cNvCxnSpPr>
            <a:cxnSpLocks/>
            <a:stCxn id="80" idx="6"/>
            <a:endCxn id="85" idx="2"/>
          </p:cNvCxnSpPr>
          <p:nvPr/>
        </p:nvCxnSpPr>
        <p:spPr>
          <a:xfrm flipH="1" flipV="1">
            <a:off x="10019748" y="4276940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B699DFC-2568-4969-A0F8-748346F7C627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 flipH="1" flipV="1">
            <a:off x="10019748" y="4276940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A7960C92-8ABC-411F-86D6-FF316275CCB3}"/>
              </a:ext>
            </a:extLst>
          </p:cNvPr>
          <p:cNvSpPr/>
          <p:nvPr/>
        </p:nvSpPr>
        <p:spPr>
          <a:xfrm rot="16200000">
            <a:off x="8189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7DC49B5-38D9-4F22-AADF-B5FC5E4255EE}"/>
              </a:ext>
            </a:extLst>
          </p:cNvPr>
          <p:cNvSpPr/>
          <p:nvPr/>
        </p:nvSpPr>
        <p:spPr>
          <a:xfrm rot="16200000">
            <a:off x="8477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BE01AAF8-F2A3-474C-96F7-3FD8B3AE9309}"/>
              </a:ext>
            </a:extLst>
          </p:cNvPr>
          <p:cNvSpPr/>
          <p:nvPr/>
        </p:nvSpPr>
        <p:spPr>
          <a:xfrm rot="16200000">
            <a:off x="8765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9A0EBF5-6860-4010-8571-926A9EED62D7}"/>
              </a:ext>
            </a:extLst>
          </p:cNvPr>
          <p:cNvSpPr/>
          <p:nvPr/>
        </p:nvSpPr>
        <p:spPr>
          <a:xfrm rot="16200000">
            <a:off x="9053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1B2C295-37D1-4B4C-8A55-11995FD0E8B0}"/>
              </a:ext>
            </a:extLst>
          </p:cNvPr>
          <p:cNvSpPr/>
          <p:nvPr/>
        </p:nvSpPr>
        <p:spPr>
          <a:xfrm rot="16200000">
            <a:off x="9341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3363625-D227-4650-91F3-F812550C1806}"/>
              </a:ext>
            </a:extLst>
          </p:cNvPr>
          <p:cNvSpPr/>
          <p:nvPr/>
        </p:nvSpPr>
        <p:spPr>
          <a:xfrm rot="16200000">
            <a:off x="9629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DFDF799-34A9-4643-A8B1-5680CB3CB2AA}"/>
              </a:ext>
            </a:extLst>
          </p:cNvPr>
          <p:cNvSpPr/>
          <p:nvPr/>
        </p:nvSpPr>
        <p:spPr>
          <a:xfrm rot="16200000">
            <a:off x="9917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29E455E-C6C4-4E2D-BE4B-C1887554C980}"/>
              </a:ext>
            </a:extLst>
          </p:cNvPr>
          <p:cNvSpPr/>
          <p:nvPr/>
        </p:nvSpPr>
        <p:spPr>
          <a:xfrm rot="16200000">
            <a:off x="10205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1DF7527-3336-4C41-97DB-B6E3399832A1}"/>
              </a:ext>
            </a:extLst>
          </p:cNvPr>
          <p:cNvSpPr/>
          <p:nvPr/>
        </p:nvSpPr>
        <p:spPr>
          <a:xfrm rot="16200000">
            <a:off x="10493262" y="476610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543FBD5-B5CF-4AC9-AC16-F399A4F8C481}"/>
              </a:ext>
            </a:extLst>
          </p:cNvPr>
          <p:cNvSpPr/>
          <p:nvPr/>
        </p:nvSpPr>
        <p:spPr>
          <a:xfrm rot="16200000">
            <a:off x="10781262" y="476610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5088156-7522-4982-B5E7-DB37074D733B}"/>
              </a:ext>
            </a:extLst>
          </p:cNvPr>
          <p:cNvSpPr/>
          <p:nvPr/>
        </p:nvSpPr>
        <p:spPr>
          <a:xfrm rot="16200000">
            <a:off x="9055251" y="406094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29150D97-82CE-4EDE-BC98-9F7FE18829AB}"/>
              </a:ext>
            </a:extLst>
          </p:cNvPr>
          <p:cNvSpPr/>
          <p:nvPr/>
        </p:nvSpPr>
        <p:spPr>
          <a:xfrm rot="16200000">
            <a:off x="9345626" y="406094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0B8C5E9-2DB1-4456-A9A7-E5C3392D2489}"/>
              </a:ext>
            </a:extLst>
          </p:cNvPr>
          <p:cNvSpPr/>
          <p:nvPr/>
        </p:nvSpPr>
        <p:spPr>
          <a:xfrm rot="16200000">
            <a:off x="9633420" y="4060942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E62095F-10BD-4CB5-9B64-E116D95B7B34}"/>
              </a:ext>
            </a:extLst>
          </p:cNvPr>
          <p:cNvSpPr/>
          <p:nvPr/>
        </p:nvSpPr>
        <p:spPr>
          <a:xfrm rot="16200000">
            <a:off x="9911748" y="406094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B227C04-C57B-4F6A-82A8-2F8E52EBA8A6}"/>
              </a:ext>
            </a:extLst>
          </p:cNvPr>
          <p:cNvCxnSpPr>
            <a:cxnSpLocks/>
            <a:stCxn id="72" idx="6"/>
            <a:endCxn id="82" idx="2"/>
          </p:cNvCxnSpPr>
          <p:nvPr/>
        </p:nvCxnSpPr>
        <p:spPr>
          <a:xfrm flipV="1">
            <a:off x="8297262" y="4276942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4DF264B-B016-4D6B-A42B-83BF70423FA5}"/>
              </a:ext>
            </a:extLst>
          </p:cNvPr>
          <p:cNvCxnSpPr>
            <a:cxnSpLocks/>
            <a:stCxn id="76" idx="6"/>
            <a:endCxn id="82" idx="2"/>
          </p:cNvCxnSpPr>
          <p:nvPr/>
        </p:nvCxnSpPr>
        <p:spPr>
          <a:xfrm flipH="1" flipV="1">
            <a:off x="9163251" y="4276942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959B194-7AC3-41CB-8810-4E60653E06D3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 flipH="1" flipV="1">
            <a:off x="9163251" y="4276942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9530C9E-653D-40E1-ADB2-534307D6231B}"/>
              </a:ext>
            </a:extLst>
          </p:cNvPr>
          <p:cNvCxnSpPr>
            <a:cxnSpLocks/>
            <a:stCxn id="78" idx="6"/>
            <a:endCxn id="82" idx="2"/>
          </p:cNvCxnSpPr>
          <p:nvPr/>
        </p:nvCxnSpPr>
        <p:spPr>
          <a:xfrm flipH="1" flipV="1">
            <a:off x="9163251" y="4276942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1D0BC5D-9799-4937-A1D6-4153B34BB538}"/>
              </a:ext>
            </a:extLst>
          </p:cNvPr>
          <p:cNvCxnSpPr>
            <a:cxnSpLocks/>
            <a:stCxn id="72" idx="6"/>
            <a:endCxn id="84" idx="2"/>
          </p:cNvCxnSpPr>
          <p:nvPr/>
        </p:nvCxnSpPr>
        <p:spPr>
          <a:xfrm flipV="1">
            <a:off x="8297262" y="4276942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83E48E1-6781-4637-B784-29F2AF73B97A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 flipV="1">
            <a:off x="9449262" y="4276942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AFB2C31-2D5A-47D8-8F87-7854BADE7F93}"/>
              </a:ext>
            </a:extLst>
          </p:cNvPr>
          <p:cNvCxnSpPr>
            <a:cxnSpLocks/>
            <a:stCxn id="77" idx="6"/>
            <a:endCxn id="84" idx="2"/>
          </p:cNvCxnSpPr>
          <p:nvPr/>
        </p:nvCxnSpPr>
        <p:spPr>
          <a:xfrm flipV="1">
            <a:off x="9737262" y="4276942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E6A5E8A-62D2-4271-80C2-B6CFE426B4D2}"/>
              </a:ext>
            </a:extLst>
          </p:cNvPr>
          <p:cNvCxnSpPr>
            <a:cxnSpLocks/>
            <a:stCxn id="78" idx="6"/>
            <a:endCxn id="84" idx="2"/>
          </p:cNvCxnSpPr>
          <p:nvPr/>
        </p:nvCxnSpPr>
        <p:spPr>
          <a:xfrm flipH="1" flipV="1">
            <a:off x="9741420" y="4276942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4B22660-C9DD-4EF1-8205-F8485B320BFD}"/>
              </a:ext>
            </a:extLst>
          </p:cNvPr>
          <p:cNvCxnSpPr>
            <a:cxnSpLocks/>
            <a:stCxn id="72" idx="6"/>
            <a:endCxn id="85" idx="2"/>
          </p:cNvCxnSpPr>
          <p:nvPr/>
        </p:nvCxnSpPr>
        <p:spPr>
          <a:xfrm flipV="1">
            <a:off x="8297262" y="4276940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B2B4BD66-D5D2-4DCC-A8E3-D18F52CCE760}"/>
              </a:ext>
            </a:extLst>
          </p:cNvPr>
          <p:cNvCxnSpPr>
            <a:cxnSpLocks/>
            <a:stCxn id="76" idx="6"/>
            <a:endCxn id="85" idx="2"/>
          </p:cNvCxnSpPr>
          <p:nvPr/>
        </p:nvCxnSpPr>
        <p:spPr>
          <a:xfrm flipV="1">
            <a:off x="9449262" y="4276940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8D601501-7F4D-45E1-8B76-E237FFA6FE29}"/>
              </a:ext>
            </a:extLst>
          </p:cNvPr>
          <p:cNvCxnSpPr>
            <a:cxnSpLocks/>
            <a:stCxn id="77" idx="6"/>
            <a:endCxn id="85" idx="2"/>
          </p:cNvCxnSpPr>
          <p:nvPr/>
        </p:nvCxnSpPr>
        <p:spPr>
          <a:xfrm flipV="1">
            <a:off x="9737262" y="4276940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7AB881C-A6BD-4BAD-8FD5-309FA7DEDC1E}"/>
              </a:ext>
            </a:extLst>
          </p:cNvPr>
          <p:cNvCxnSpPr>
            <a:cxnSpLocks/>
            <a:stCxn id="78" idx="6"/>
            <a:endCxn id="85" idx="2"/>
          </p:cNvCxnSpPr>
          <p:nvPr/>
        </p:nvCxnSpPr>
        <p:spPr>
          <a:xfrm flipH="1" flipV="1">
            <a:off x="10019748" y="4276940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5DF30D9-BA31-46FC-93D8-2B3595A5519F}"/>
              </a:ext>
            </a:extLst>
          </p:cNvPr>
          <p:cNvSpPr/>
          <p:nvPr/>
        </p:nvSpPr>
        <p:spPr>
          <a:xfrm>
            <a:off x="8141766" y="3979142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A1E09BB-2635-4C59-9C2E-BA93744B236B}"/>
              </a:ext>
            </a:extLst>
          </p:cNvPr>
          <p:cNvSpPr txBox="1"/>
          <p:nvPr/>
        </p:nvSpPr>
        <p:spPr>
          <a:xfrm>
            <a:off x="9433053" y="4960703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5758F31-4575-429E-8A93-38AAEC2DF525}"/>
              </a:ext>
            </a:extLst>
          </p:cNvPr>
          <p:cNvSpPr/>
          <p:nvPr/>
        </p:nvSpPr>
        <p:spPr>
          <a:xfrm>
            <a:off x="3513582" y="357779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CC4B34BC-9148-4A99-BCA3-C8516C464170}"/>
              </a:ext>
            </a:extLst>
          </p:cNvPr>
          <p:cNvSpPr/>
          <p:nvPr/>
        </p:nvSpPr>
        <p:spPr>
          <a:xfrm>
            <a:off x="3545367" y="4590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0D6BADAF-CBA2-4857-AE58-67D22382CB55}"/>
              </a:ext>
            </a:extLst>
          </p:cNvPr>
          <p:cNvSpPr/>
          <p:nvPr/>
        </p:nvSpPr>
        <p:spPr>
          <a:xfrm>
            <a:off x="6184673" y="2574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7FCE486-23A0-43F5-9065-24284FD0E285}"/>
              </a:ext>
            </a:extLst>
          </p:cNvPr>
          <p:cNvSpPr/>
          <p:nvPr/>
        </p:nvSpPr>
        <p:spPr>
          <a:xfrm>
            <a:off x="4704046" y="358200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6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5C844A-ACB5-4857-8441-4BAC7734CE0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4140360" y="2381871"/>
            <a:ext cx="1330562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2F5F51-63CF-4C70-9167-EB24D6EA842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70922" y="2381871"/>
            <a:ext cx="0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75EAC1-3E7B-4734-8031-0217386C1C3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470922" y="2381871"/>
            <a:ext cx="1438562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0E931D-F3AD-4677-891E-E3B8390005C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985211" y="2381871"/>
            <a:ext cx="1110835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682E026-C141-4A6A-8CF8-832352EAD3B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985211" y="2381871"/>
            <a:ext cx="2099397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DA8A10-A092-4364-98AE-67C15561710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8497211" y="2381871"/>
            <a:ext cx="1863960" cy="4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D6F0F0-C950-472E-A1EB-FA6451A43C62}"/>
              </a:ext>
            </a:extLst>
          </p:cNvPr>
          <p:cNvCxnSpPr>
            <a:cxnSpLocks/>
          </p:cNvCxnSpPr>
          <p:nvPr/>
        </p:nvCxnSpPr>
        <p:spPr>
          <a:xfrm flipH="1">
            <a:off x="5470922" y="1236080"/>
            <a:ext cx="1888258" cy="52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1A3A8F3-2A81-4421-AAE0-FC8194DB509D}"/>
              </a:ext>
            </a:extLst>
          </p:cNvPr>
          <p:cNvCxnSpPr>
            <a:cxnSpLocks/>
          </p:cNvCxnSpPr>
          <p:nvPr/>
        </p:nvCxnSpPr>
        <p:spPr>
          <a:xfrm flipH="1">
            <a:off x="6985211" y="1236080"/>
            <a:ext cx="373969" cy="52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6D4977F-6F54-40AB-A47C-A950688401CF}"/>
              </a:ext>
            </a:extLst>
          </p:cNvPr>
          <p:cNvCxnSpPr>
            <a:cxnSpLocks/>
          </p:cNvCxnSpPr>
          <p:nvPr/>
        </p:nvCxnSpPr>
        <p:spPr>
          <a:xfrm>
            <a:off x="7359180" y="1236080"/>
            <a:ext cx="1138031" cy="52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061CFE-8F68-4E39-BCB2-8B52B09A1A7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7359180" y="1210680"/>
            <a:ext cx="2919791" cy="523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9904235-6DB4-46B4-886B-40D8F0C7699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140360" y="3526408"/>
            <a:ext cx="0" cy="48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4D93352-22FC-40A8-B37E-909E8F25CB82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140360" y="3526408"/>
            <a:ext cx="1158206" cy="48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2A344C-7DA3-46E0-9BE9-73AAC39174E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470922" y="3526408"/>
            <a:ext cx="1051472" cy="48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748E67-A2B6-4E45-8D5D-EF7CB22BD8B1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7633211" y="3526408"/>
            <a:ext cx="462835" cy="486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0215CBC-5A1C-4113-898F-AD492E16F3AA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4140360" y="4660535"/>
            <a:ext cx="27208" cy="481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1E6C603-DF75-433B-ADC9-981763EDC571}"/>
              </a:ext>
            </a:extLst>
          </p:cNvPr>
          <p:cNvSpPr txBox="1"/>
          <p:nvPr/>
        </p:nvSpPr>
        <p:spPr>
          <a:xfrm>
            <a:off x="6262047" y="12871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EAD5F2A-ACE6-4931-A39D-BC7B46844769}"/>
              </a:ext>
            </a:extLst>
          </p:cNvPr>
          <p:cNvSpPr txBox="1"/>
          <p:nvPr/>
        </p:nvSpPr>
        <p:spPr>
          <a:xfrm>
            <a:off x="7020934" y="12871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918008A-52A7-47CB-AF6B-FCFB75C07046}"/>
              </a:ext>
            </a:extLst>
          </p:cNvPr>
          <p:cNvSpPr txBox="1"/>
          <p:nvPr/>
        </p:nvSpPr>
        <p:spPr>
          <a:xfrm>
            <a:off x="7827075" y="12871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F984C3E-6370-4F1C-9238-9502E1E61A0D}"/>
              </a:ext>
            </a:extLst>
          </p:cNvPr>
          <p:cNvSpPr txBox="1"/>
          <p:nvPr/>
        </p:nvSpPr>
        <p:spPr>
          <a:xfrm>
            <a:off x="8871641" y="12871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7E7D41-5550-4547-8658-AC19802AC174}"/>
              </a:ext>
            </a:extLst>
          </p:cNvPr>
          <p:cNvSpPr txBox="1"/>
          <p:nvPr/>
        </p:nvSpPr>
        <p:spPr>
          <a:xfrm>
            <a:off x="4578244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EEFCCB-301A-4CE0-972F-4882405C41E7}"/>
              </a:ext>
            </a:extLst>
          </p:cNvPr>
          <p:cNvSpPr txBox="1"/>
          <p:nvPr/>
        </p:nvSpPr>
        <p:spPr>
          <a:xfrm>
            <a:off x="5285714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DC47F6F-07D6-44C2-B534-9804C2917A4A}"/>
              </a:ext>
            </a:extLst>
          </p:cNvPr>
          <p:cNvSpPr txBox="1"/>
          <p:nvPr/>
        </p:nvSpPr>
        <p:spPr>
          <a:xfrm>
            <a:off x="6030515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CA31962-938D-4C81-8E63-5727FC8E90CC}"/>
              </a:ext>
            </a:extLst>
          </p:cNvPr>
          <p:cNvSpPr txBox="1"/>
          <p:nvPr/>
        </p:nvSpPr>
        <p:spPr>
          <a:xfrm>
            <a:off x="7402638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A14755-6D37-4CD7-830C-79233504AA95}"/>
              </a:ext>
            </a:extLst>
          </p:cNvPr>
          <p:cNvSpPr txBox="1"/>
          <p:nvPr/>
        </p:nvSpPr>
        <p:spPr>
          <a:xfrm>
            <a:off x="7962162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3B8864-83A1-448E-BC98-A8EACB997E50}"/>
              </a:ext>
            </a:extLst>
          </p:cNvPr>
          <p:cNvSpPr txBox="1"/>
          <p:nvPr/>
        </p:nvSpPr>
        <p:spPr>
          <a:xfrm>
            <a:off x="9316865" y="24441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927667E-7B74-4D5A-A997-A44DD9564A4E}"/>
              </a:ext>
            </a:extLst>
          </p:cNvPr>
          <p:cNvSpPr txBox="1"/>
          <p:nvPr/>
        </p:nvSpPr>
        <p:spPr>
          <a:xfrm>
            <a:off x="3961448" y="35555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2CECC1-1B0D-43BA-89F9-2EE83915F596}"/>
              </a:ext>
            </a:extLst>
          </p:cNvPr>
          <p:cNvSpPr txBox="1"/>
          <p:nvPr/>
        </p:nvSpPr>
        <p:spPr>
          <a:xfrm>
            <a:off x="4511738" y="35555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8B7EDE-3C46-4B86-BAF7-1083D27353E7}"/>
              </a:ext>
            </a:extLst>
          </p:cNvPr>
          <p:cNvSpPr txBox="1"/>
          <p:nvPr/>
        </p:nvSpPr>
        <p:spPr>
          <a:xfrm>
            <a:off x="5777293" y="35555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951A75-4ECE-49DD-8E4A-87A455C61267}"/>
              </a:ext>
            </a:extLst>
          </p:cNvPr>
          <p:cNvSpPr txBox="1"/>
          <p:nvPr/>
        </p:nvSpPr>
        <p:spPr>
          <a:xfrm>
            <a:off x="7736818" y="35555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E865CCA-0400-4158-8DC6-1C4E1BE3CC73}"/>
              </a:ext>
            </a:extLst>
          </p:cNvPr>
          <p:cNvSpPr txBox="1"/>
          <p:nvPr/>
        </p:nvSpPr>
        <p:spPr>
          <a:xfrm>
            <a:off x="4015037" y="469169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22C32D54-7DE3-4BF4-A953-0DCE5D7CDC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23914" y="526080"/>
          <a:ext cx="1529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13AC8A6-3832-422E-B272-77543058ED55}"/>
              </a:ext>
            </a:extLst>
          </p:cNvPr>
          <p:cNvSpPr/>
          <p:nvPr/>
        </p:nvSpPr>
        <p:spPr>
          <a:xfrm>
            <a:off x="9574489" y="592073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0800D8B-05A1-415F-9E1D-4C3FE426C823}"/>
              </a:ext>
            </a:extLst>
          </p:cNvPr>
          <p:cNvSpPr/>
          <p:nvPr/>
        </p:nvSpPr>
        <p:spPr>
          <a:xfrm>
            <a:off x="9578845" y="840269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351A61-4D94-4A5C-83D9-AEF17F6F4816}"/>
              </a:ext>
            </a:extLst>
          </p:cNvPr>
          <p:cNvSpPr/>
          <p:nvPr/>
        </p:nvSpPr>
        <p:spPr>
          <a:xfrm>
            <a:off x="9574489" y="1088465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A72E87F-AB64-4981-8497-51A5B6B15801}"/>
              </a:ext>
            </a:extLst>
          </p:cNvPr>
          <p:cNvGrpSpPr/>
          <p:nvPr/>
        </p:nvGrpSpPr>
        <p:grpSpPr>
          <a:xfrm>
            <a:off x="4443995" y="1692597"/>
            <a:ext cx="6608976" cy="689274"/>
            <a:chOff x="4443995" y="1524726"/>
            <a:chExt cx="6608976" cy="68927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C9FED4B-647A-4C8C-BBD4-32592ACECF87}"/>
                </a:ext>
              </a:extLst>
            </p:cNvPr>
            <p:cNvSpPr/>
            <p:nvPr/>
          </p:nvSpPr>
          <p:spPr>
            <a:xfrm>
              <a:off x="4696922" y="1566000"/>
              <a:ext cx="154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4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5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6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7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6BEB6F4-8719-4C11-8548-BA506FEC1C09}"/>
                </a:ext>
              </a:extLst>
            </p:cNvPr>
            <p:cNvSpPr/>
            <p:nvPr/>
          </p:nvSpPr>
          <p:spPr>
            <a:xfrm>
              <a:off x="6481211" y="1566000"/>
              <a:ext cx="100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42C7DE3-16E3-43D4-98D0-D3D759333664}"/>
                </a:ext>
              </a:extLst>
            </p:cNvPr>
            <p:cNvSpPr/>
            <p:nvPr/>
          </p:nvSpPr>
          <p:spPr>
            <a:xfrm>
              <a:off x="7633211" y="1566000"/>
              <a:ext cx="172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4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5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6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7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8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7E931DC7-8737-4C8A-808F-5FD3185365A9}"/>
                    </a:ext>
                  </a:extLst>
                </p:cNvPr>
                <p:cNvSpPr/>
                <p:nvPr/>
              </p:nvSpPr>
              <p:spPr>
                <a:xfrm>
                  <a:off x="9504971" y="1566000"/>
                  <a:ext cx="1548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8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9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7E931DC7-8737-4C8A-808F-5FD3185365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971" y="1566000"/>
                  <a:ext cx="1548000" cy="648000"/>
                </a:xfrm>
                <a:prstGeom prst="roundRect">
                  <a:avLst/>
                </a:prstGeom>
                <a:blipFill>
                  <a:blip r:embed="rId2"/>
                  <a:stretch>
                    <a:fillRect l="-1931" t="-3571" b="-8036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D471AD7A-01EF-4B27-8DBF-49D2A1DD1F37}"/>
                </a:ext>
              </a:extLst>
            </p:cNvPr>
            <p:cNvSpPr/>
            <p:nvPr/>
          </p:nvSpPr>
          <p:spPr>
            <a:xfrm>
              <a:off x="4443995" y="1524726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w: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88E43C7-7B59-42AA-86E7-EF61BCED870C}"/>
              </a:ext>
            </a:extLst>
          </p:cNvPr>
          <p:cNvGrpSpPr/>
          <p:nvPr/>
        </p:nvGrpSpPr>
        <p:grpSpPr>
          <a:xfrm>
            <a:off x="5828356" y="558000"/>
            <a:ext cx="2574824" cy="652680"/>
            <a:chOff x="5828356" y="558000"/>
            <a:chExt cx="2574824" cy="652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EEA5099-18C2-481C-85EB-5947AF9219FA}"/>
                    </a:ext>
                  </a:extLst>
                </p:cNvPr>
                <p:cNvSpPr/>
                <p:nvPr/>
              </p:nvSpPr>
              <p:spPr>
                <a:xfrm>
                  <a:off x="6315180" y="562680"/>
                  <a:ext cx="2088000" cy="648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1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2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7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8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9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v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1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2EEA5099-18C2-481C-85EB-5947AF921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180" y="562680"/>
                  <a:ext cx="2088000" cy="648000"/>
                </a:xfrm>
                <a:prstGeom prst="roundRect">
                  <a:avLst/>
                </a:prstGeom>
                <a:blipFill>
                  <a:blip r:embed="rId3"/>
                  <a:stretch>
                    <a:fillRect l="-1744" t="-4587" b="-10092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75E5FD9-5FAD-496A-B891-5664E2DB04D0}"/>
                </a:ext>
              </a:extLst>
            </p:cNvPr>
            <p:cNvSpPr/>
            <p:nvPr/>
          </p:nvSpPr>
          <p:spPr>
            <a:xfrm>
              <a:off x="5828356" y="558000"/>
              <a:ext cx="471611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root: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8046BF1-CF96-4A71-8F6C-4C2590CD270D}"/>
              </a:ext>
            </a:extLst>
          </p:cNvPr>
          <p:cNvGrpSpPr/>
          <p:nvPr/>
        </p:nvGrpSpPr>
        <p:grpSpPr>
          <a:xfrm>
            <a:off x="8132857" y="4501112"/>
            <a:ext cx="2912314" cy="1289338"/>
            <a:chOff x="8141766" y="4099792"/>
            <a:chExt cx="2912314" cy="1289338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0CC23B9-BE7C-43E0-A265-5A711B05C911}"/>
                </a:ext>
              </a:extLst>
            </p:cNvPr>
            <p:cNvCxnSpPr>
              <a:cxnSpLocks/>
              <a:stCxn id="73" idx="6"/>
              <a:endCxn id="82" idx="2"/>
            </p:cNvCxnSpPr>
            <p:nvPr/>
          </p:nvCxnSpPr>
          <p:spPr>
            <a:xfrm flipV="1">
              <a:off x="8585262" y="4397592"/>
              <a:ext cx="577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1B2990F-79EE-460F-98D7-5E60AE68E744}"/>
                </a:ext>
              </a:extLst>
            </p:cNvPr>
            <p:cNvCxnSpPr>
              <a:cxnSpLocks/>
              <a:stCxn id="74" idx="6"/>
              <a:endCxn id="82" idx="2"/>
            </p:cNvCxnSpPr>
            <p:nvPr/>
          </p:nvCxnSpPr>
          <p:spPr>
            <a:xfrm flipV="1">
              <a:off x="8873262" y="4397592"/>
              <a:ext cx="289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3174DC6-783B-49E8-B56D-787FDFE34F2A}"/>
                </a:ext>
              </a:extLst>
            </p:cNvPr>
            <p:cNvCxnSpPr>
              <a:cxnSpLocks/>
              <a:stCxn id="79" idx="6"/>
              <a:endCxn id="82" idx="2"/>
            </p:cNvCxnSpPr>
            <p:nvPr/>
          </p:nvCxnSpPr>
          <p:spPr>
            <a:xfrm flipH="1" flipV="1">
              <a:off x="9163251" y="4397592"/>
              <a:ext cx="1150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A6A6B48-9987-48F0-95A5-F9AD3FD70222}"/>
                </a:ext>
              </a:extLst>
            </p:cNvPr>
            <p:cNvCxnSpPr>
              <a:cxnSpLocks/>
              <a:stCxn id="80" idx="6"/>
              <a:endCxn id="84" idx="2"/>
            </p:cNvCxnSpPr>
            <p:nvPr/>
          </p:nvCxnSpPr>
          <p:spPr>
            <a:xfrm flipH="1" flipV="1">
              <a:off x="9741420" y="4397592"/>
              <a:ext cx="859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F71C300-88A1-4E15-9012-6412FB4D01F1}"/>
                </a:ext>
              </a:extLst>
            </p:cNvPr>
            <p:cNvCxnSpPr>
              <a:cxnSpLocks/>
              <a:stCxn id="72" idx="6"/>
              <a:endCxn id="83" idx="2"/>
            </p:cNvCxnSpPr>
            <p:nvPr/>
          </p:nvCxnSpPr>
          <p:spPr>
            <a:xfrm flipV="1">
              <a:off x="8297262" y="4397591"/>
              <a:ext cx="1156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7CD60FC-44B7-4E8D-BB74-7DE5BD80315C}"/>
                </a:ext>
              </a:extLst>
            </p:cNvPr>
            <p:cNvCxnSpPr>
              <a:cxnSpLocks/>
              <a:stCxn id="73" idx="6"/>
              <a:endCxn id="83" idx="2"/>
            </p:cNvCxnSpPr>
            <p:nvPr/>
          </p:nvCxnSpPr>
          <p:spPr>
            <a:xfrm flipV="1">
              <a:off x="8585262" y="4397591"/>
              <a:ext cx="868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6DAB985-564A-436C-AD38-EBDE3AFBAE39}"/>
                </a:ext>
              </a:extLst>
            </p:cNvPr>
            <p:cNvCxnSpPr>
              <a:cxnSpLocks/>
              <a:stCxn id="74" idx="6"/>
              <a:endCxn id="83" idx="2"/>
            </p:cNvCxnSpPr>
            <p:nvPr/>
          </p:nvCxnSpPr>
          <p:spPr>
            <a:xfrm flipV="1">
              <a:off x="8873262" y="4397591"/>
              <a:ext cx="580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0DFF23C-1E30-44DE-98E7-266B139ACB60}"/>
                </a:ext>
              </a:extLst>
            </p:cNvPr>
            <p:cNvCxnSpPr>
              <a:cxnSpLocks/>
              <a:stCxn id="75" idx="6"/>
              <a:endCxn id="83" idx="2"/>
            </p:cNvCxnSpPr>
            <p:nvPr/>
          </p:nvCxnSpPr>
          <p:spPr>
            <a:xfrm flipV="1">
              <a:off x="9161262" y="4397591"/>
              <a:ext cx="292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A0D3E278-3ACB-42BB-89E0-5B579141C097}"/>
                </a:ext>
              </a:extLst>
            </p:cNvPr>
            <p:cNvCxnSpPr>
              <a:cxnSpLocks/>
              <a:stCxn id="73" idx="6"/>
              <a:endCxn id="84" idx="2"/>
            </p:cNvCxnSpPr>
            <p:nvPr/>
          </p:nvCxnSpPr>
          <p:spPr>
            <a:xfrm flipV="1">
              <a:off x="8585262" y="4397592"/>
              <a:ext cx="1156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4A96453-0F95-4F1B-B98F-38683E64A604}"/>
                </a:ext>
              </a:extLst>
            </p:cNvPr>
            <p:cNvCxnSpPr>
              <a:cxnSpLocks/>
              <a:stCxn id="75" idx="6"/>
              <a:endCxn id="84" idx="2"/>
            </p:cNvCxnSpPr>
            <p:nvPr/>
          </p:nvCxnSpPr>
          <p:spPr>
            <a:xfrm flipV="1">
              <a:off x="9161262" y="4397592"/>
              <a:ext cx="580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AAACF370-057C-49AE-B6B2-4CA4E67449BB}"/>
                </a:ext>
              </a:extLst>
            </p:cNvPr>
            <p:cNvCxnSpPr>
              <a:cxnSpLocks/>
              <a:stCxn id="79" idx="6"/>
              <a:endCxn id="84" idx="2"/>
            </p:cNvCxnSpPr>
            <p:nvPr/>
          </p:nvCxnSpPr>
          <p:spPr>
            <a:xfrm flipH="1" flipV="1">
              <a:off x="9741420" y="4397592"/>
              <a:ext cx="571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6249DDCD-F173-42E8-82ED-9E546CD8BD46}"/>
                </a:ext>
              </a:extLst>
            </p:cNvPr>
            <p:cNvCxnSpPr>
              <a:cxnSpLocks/>
              <a:stCxn id="75" idx="6"/>
              <a:endCxn id="85" idx="2"/>
            </p:cNvCxnSpPr>
            <p:nvPr/>
          </p:nvCxnSpPr>
          <p:spPr>
            <a:xfrm flipV="1">
              <a:off x="9161262" y="4397590"/>
              <a:ext cx="858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4DEC46A-EB74-4F2A-9183-F563D5319280}"/>
                </a:ext>
              </a:extLst>
            </p:cNvPr>
            <p:cNvCxnSpPr>
              <a:cxnSpLocks/>
              <a:stCxn id="80" idx="6"/>
              <a:endCxn id="85" idx="2"/>
            </p:cNvCxnSpPr>
            <p:nvPr/>
          </p:nvCxnSpPr>
          <p:spPr>
            <a:xfrm flipH="1" flipV="1">
              <a:off x="10019748" y="4397590"/>
              <a:ext cx="581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B699DFC-2568-4969-A0F8-748346F7C627}"/>
                </a:ext>
              </a:extLst>
            </p:cNvPr>
            <p:cNvCxnSpPr>
              <a:cxnSpLocks/>
              <a:stCxn id="81" idx="6"/>
              <a:endCxn id="85" idx="2"/>
            </p:cNvCxnSpPr>
            <p:nvPr/>
          </p:nvCxnSpPr>
          <p:spPr>
            <a:xfrm flipH="1" flipV="1">
              <a:off x="10019748" y="4397590"/>
              <a:ext cx="86951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960C92-8ABC-411F-86D6-FF316275CCB3}"/>
                </a:ext>
              </a:extLst>
            </p:cNvPr>
            <p:cNvSpPr/>
            <p:nvPr/>
          </p:nvSpPr>
          <p:spPr>
            <a:xfrm rot="16200000">
              <a:off x="8189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7DC49B5-38D9-4F22-AADF-B5FC5E4255EE}"/>
                </a:ext>
              </a:extLst>
            </p:cNvPr>
            <p:cNvSpPr/>
            <p:nvPr/>
          </p:nvSpPr>
          <p:spPr>
            <a:xfrm rot="16200000">
              <a:off x="8477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E01AAF8-F2A3-474C-96F7-3FD8B3AE9309}"/>
                </a:ext>
              </a:extLst>
            </p:cNvPr>
            <p:cNvSpPr/>
            <p:nvPr/>
          </p:nvSpPr>
          <p:spPr>
            <a:xfrm rot="16200000">
              <a:off x="8765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9A0EBF5-6860-4010-8571-926A9EED62D7}"/>
                </a:ext>
              </a:extLst>
            </p:cNvPr>
            <p:cNvSpPr/>
            <p:nvPr/>
          </p:nvSpPr>
          <p:spPr>
            <a:xfrm rot="16200000">
              <a:off x="9053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1B2C295-37D1-4B4C-8A55-11995FD0E8B0}"/>
                </a:ext>
              </a:extLst>
            </p:cNvPr>
            <p:cNvSpPr/>
            <p:nvPr/>
          </p:nvSpPr>
          <p:spPr>
            <a:xfrm rot="16200000">
              <a:off x="9341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3363625-D227-4650-91F3-F812550C1806}"/>
                </a:ext>
              </a:extLst>
            </p:cNvPr>
            <p:cNvSpPr/>
            <p:nvPr/>
          </p:nvSpPr>
          <p:spPr>
            <a:xfrm rot="16200000">
              <a:off x="9629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DFDF799-34A9-4643-A8B1-5680CB3CB2AA}"/>
                </a:ext>
              </a:extLst>
            </p:cNvPr>
            <p:cNvSpPr/>
            <p:nvPr/>
          </p:nvSpPr>
          <p:spPr>
            <a:xfrm rot="16200000">
              <a:off x="9917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6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29E455E-C6C4-4E2D-BE4B-C1887554C980}"/>
                </a:ext>
              </a:extLst>
            </p:cNvPr>
            <p:cNvSpPr/>
            <p:nvPr/>
          </p:nvSpPr>
          <p:spPr>
            <a:xfrm rot="16200000">
              <a:off x="10205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7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1DF7527-3336-4C41-97DB-B6E3399832A1}"/>
                </a:ext>
              </a:extLst>
            </p:cNvPr>
            <p:cNvSpPr/>
            <p:nvPr/>
          </p:nvSpPr>
          <p:spPr>
            <a:xfrm rot="16200000">
              <a:off x="10493262" y="488675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8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543FBD5-B5CF-4AC9-AC16-F399A4F8C481}"/>
                </a:ext>
              </a:extLst>
            </p:cNvPr>
            <p:cNvSpPr/>
            <p:nvPr/>
          </p:nvSpPr>
          <p:spPr>
            <a:xfrm rot="16200000">
              <a:off x="10781262" y="4886758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9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5088156-7522-4982-B5E7-DB37074D733B}"/>
                </a:ext>
              </a:extLst>
            </p:cNvPr>
            <p:cNvSpPr/>
            <p:nvPr/>
          </p:nvSpPr>
          <p:spPr>
            <a:xfrm rot="16200000">
              <a:off x="9055251" y="4181592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9150D97-82CE-4EDE-BC98-9F7FE18829AB}"/>
                </a:ext>
              </a:extLst>
            </p:cNvPr>
            <p:cNvSpPr/>
            <p:nvPr/>
          </p:nvSpPr>
          <p:spPr>
            <a:xfrm rot="16200000">
              <a:off x="9345626" y="4181591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C0B8C5E9-2DB1-4456-A9A7-E5C3392D2489}"/>
                </a:ext>
              </a:extLst>
            </p:cNvPr>
            <p:cNvSpPr/>
            <p:nvPr/>
          </p:nvSpPr>
          <p:spPr>
            <a:xfrm rot="16200000">
              <a:off x="9633420" y="4181592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6E62095F-10BD-4CB5-9B64-E116D95B7B34}"/>
                </a:ext>
              </a:extLst>
            </p:cNvPr>
            <p:cNvSpPr/>
            <p:nvPr/>
          </p:nvSpPr>
          <p:spPr>
            <a:xfrm rot="16200000">
              <a:off x="9911748" y="4181590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B227C04-C57B-4F6A-82A8-2F8E52EBA8A6}"/>
                </a:ext>
              </a:extLst>
            </p:cNvPr>
            <p:cNvCxnSpPr>
              <a:cxnSpLocks/>
              <a:stCxn id="72" idx="6"/>
              <a:endCxn id="82" idx="2"/>
            </p:cNvCxnSpPr>
            <p:nvPr/>
          </p:nvCxnSpPr>
          <p:spPr>
            <a:xfrm flipV="1">
              <a:off x="8297262" y="4397592"/>
              <a:ext cx="865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64DF264B-B016-4D6B-A42B-83BF70423FA5}"/>
                </a:ext>
              </a:extLst>
            </p:cNvPr>
            <p:cNvCxnSpPr>
              <a:cxnSpLocks/>
              <a:stCxn id="76" idx="6"/>
              <a:endCxn id="82" idx="2"/>
            </p:cNvCxnSpPr>
            <p:nvPr/>
          </p:nvCxnSpPr>
          <p:spPr>
            <a:xfrm flipH="1" flipV="1">
              <a:off x="9163251" y="4397592"/>
              <a:ext cx="286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959B194-7AC3-41CB-8810-4E60653E06D3}"/>
                </a:ext>
              </a:extLst>
            </p:cNvPr>
            <p:cNvCxnSpPr>
              <a:cxnSpLocks/>
              <a:stCxn id="77" idx="6"/>
              <a:endCxn id="82" idx="2"/>
            </p:cNvCxnSpPr>
            <p:nvPr/>
          </p:nvCxnSpPr>
          <p:spPr>
            <a:xfrm flipH="1" flipV="1">
              <a:off x="9163251" y="4397592"/>
              <a:ext cx="574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9530C9E-653D-40E1-ADB2-534307D6231B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 flipH="1" flipV="1">
              <a:off x="9163251" y="4397592"/>
              <a:ext cx="862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1D0BC5D-9799-4937-A1D6-4153B34BB538}"/>
                </a:ext>
              </a:extLst>
            </p:cNvPr>
            <p:cNvCxnSpPr>
              <a:cxnSpLocks/>
              <a:stCxn id="72" idx="6"/>
              <a:endCxn id="84" idx="2"/>
            </p:cNvCxnSpPr>
            <p:nvPr/>
          </p:nvCxnSpPr>
          <p:spPr>
            <a:xfrm flipV="1">
              <a:off x="8297262" y="4397592"/>
              <a:ext cx="144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83E48E1-6781-4637-B784-29F2AF73B97A}"/>
                </a:ext>
              </a:extLst>
            </p:cNvPr>
            <p:cNvCxnSpPr>
              <a:cxnSpLocks/>
              <a:stCxn id="76" idx="6"/>
              <a:endCxn id="84" idx="2"/>
            </p:cNvCxnSpPr>
            <p:nvPr/>
          </p:nvCxnSpPr>
          <p:spPr>
            <a:xfrm flipV="1">
              <a:off x="9449262" y="4397592"/>
              <a:ext cx="292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AFB2C31-2D5A-47D8-8F87-7854BADE7F93}"/>
                </a:ext>
              </a:extLst>
            </p:cNvPr>
            <p:cNvCxnSpPr>
              <a:cxnSpLocks/>
              <a:stCxn id="77" idx="6"/>
              <a:endCxn id="84" idx="2"/>
            </p:cNvCxnSpPr>
            <p:nvPr/>
          </p:nvCxnSpPr>
          <p:spPr>
            <a:xfrm flipV="1">
              <a:off x="9737262" y="4397592"/>
              <a:ext cx="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E6A5E8A-62D2-4271-80C2-B6CFE426B4D2}"/>
                </a:ext>
              </a:extLst>
            </p:cNvPr>
            <p:cNvCxnSpPr>
              <a:cxnSpLocks/>
              <a:stCxn id="78" idx="6"/>
              <a:endCxn id="84" idx="2"/>
            </p:cNvCxnSpPr>
            <p:nvPr/>
          </p:nvCxnSpPr>
          <p:spPr>
            <a:xfrm flipH="1" flipV="1">
              <a:off x="9741420" y="4397592"/>
              <a:ext cx="283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4B22660-C9DD-4EF1-8205-F8485B320BFD}"/>
                </a:ext>
              </a:extLst>
            </p:cNvPr>
            <p:cNvCxnSpPr>
              <a:cxnSpLocks/>
              <a:stCxn id="72" idx="6"/>
              <a:endCxn id="85" idx="2"/>
            </p:cNvCxnSpPr>
            <p:nvPr/>
          </p:nvCxnSpPr>
          <p:spPr>
            <a:xfrm flipV="1">
              <a:off x="8297262" y="4397590"/>
              <a:ext cx="172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2B4BD66-D5D2-4DCC-A8E3-D18F52CCE760}"/>
                </a:ext>
              </a:extLst>
            </p:cNvPr>
            <p:cNvCxnSpPr>
              <a:cxnSpLocks/>
              <a:stCxn id="76" idx="6"/>
              <a:endCxn id="85" idx="2"/>
            </p:cNvCxnSpPr>
            <p:nvPr/>
          </p:nvCxnSpPr>
          <p:spPr>
            <a:xfrm flipV="1">
              <a:off x="9449262" y="4397590"/>
              <a:ext cx="570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D601501-7F4D-45E1-8B76-E237FFA6FE29}"/>
                </a:ext>
              </a:extLst>
            </p:cNvPr>
            <p:cNvCxnSpPr>
              <a:cxnSpLocks/>
              <a:stCxn id="77" idx="6"/>
              <a:endCxn id="85" idx="2"/>
            </p:cNvCxnSpPr>
            <p:nvPr/>
          </p:nvCxnSpPr>
          <p:spPr>
            <a:xfrm flipV="1">
              <a:off x="9737262" y="4397590"/>
              <a:ext cx="28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37AB881C-A6BD-4BAD-8FD5-309FA7DEDC1E}"/>
                </a:ext>
              </a:extLst>
            </p:cNvPr>
            <p:cNvCxnSpPr>
              <a:cxnSpLocks/>
              <a:stCxn id="78" idx="6"/>
              <a:endCxn id="85" idx="2"/>
            </p:cNvCxnSpPr>
            <p:nvPr/>
          </p:nvCxnSpPr>
          <p:spPr>
            <a:xfrm flipH="1" flipV="1">
              <a:off x="10019748" y="4397590"/>
              <a:ext cx="5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5DF30D9-BA31-46FC-93D8-2B3595A5519F}"/>
                </a:ext>
              </a:extLst>
            </p:cNvPr>
            <p:cNvSpPr/>
            <p:nvPr/>
          </p:nvSpPr>
          <p:spPr>
            <a:xfrm>
              <a:off x="8141766" y="4099792"/>
              <a:ext cx="2912314" cy="12588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A1E09BB-2635-4C59-9C2E-BA93744B236B}"/>
                </a:ext>
              </a:extLst>
            </p:cNvPr>
            <p:cNvSpPr txBox="1"/>
            <p:nvPr/>
          </p:nvSpPr>
          <p:spPr>
            <a:xfrm>
              <a:off x="9433053" y="5081353"/>
              <a:ext cx="64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G</a:t>
              </a:r>
              <a:r>
                <a:rPr lang="en-US" altLang="zh-CN" sz="1400" b="1" baseline="-25000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2</a:t>
              </a:r>
              <a:endPara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D196EBE-1280-44EC-AF3B-81B44BC3E228}"/>
              </a:ext>
            </a:extLst>
          </p:cNvPr>
          <p:cNvGrpSpPr/>
          <p:nvPr/>
        </p:nvGrpSpPr>
        <p:grpSpPr>
          <a:xfrm>
            <a:off x="3545367" y="5142450"/>
            <a:ext cx="1080000" cy="648000"/>
            <a:chOff x="3545367" y="4590000"/>
            <a:chExt cx="1188993" cy="64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C27918F-F4A4-404C-81C4-435A9262760A}"/>
                    </a:ext>
                  </a:extLst>
                </p:cNvPr>
                <p:cNvSpPr/>
                <p:nvPr/>
              </p:nvSpPr>
              <p:spPr>
                <a:xfrm>
                  <a:off x="3726360" y="4590000"/>
                  <a:ext cx="1008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C27918F-F4A4-404C-81C4-435A926276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360" y="4590000"/>
                  <a:ext cx="1008000" cy="648000"/>
                </a:xfrm>
                <a:prstGeom prst="roundRect">
                  <a:avLst/>
                </a:prstGeom>
                <a:blipFill>
                  <a:blip r:embed="rId4"/>
                  <a:stretch>
                    <a:fillRect l="-3226" t="-4505" b="-8108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CC4B34BC-9148-4A99-BCA3-C8516C464170}"/>
                </a:ext>
              </a:extLst>
            </p:cNvPr>
            <p:cNvSpPr/>
            <p:nvPr/>
          </p:nvSpPr>
          <p:spPr>
            <a:xfrm>
              <a:off x="3545367" y="4590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t: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EB1C3D6-0365-499A-A664-BCF31E4C0857}"/>
              </a:ext>
            </a:extLst>
          </p:cNvPr>
          <p:cNvGrpSpPr/>
          <p:nvPr/>
        </p:nvGrpSpPr>
        <p:grpSpPr>
          <a:xfrm>
            <a:off x="3518252" y="2863788"/>
            <a:ext cx="7526919" cy="662620"/>
            <a:chOff x="3518252" y="2559380"/>
            <a:chExt cx="7526919" cy="6626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416FC3F-DBCC-4D3E-91A7-CDAAA0864100}"/>
                </a:ext>
              </a:extLst>
            </p:cNvPr>
            <p:cNvSpPr/>
            <p:nvPr/>
          </p:nvSpPr>
          <p:spPr>
            <a:xfrm>
              <a:off x="3726360" y="2574000"/>
              <a:ext cx="82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E2FFB1B-6FED-42D6-AB50-34EE1ED5B683}"/>
                </a:ext>
              </a:extLst>
            </p:cNvPr>
            <p:cNvSpPr/>
            <p:nvPr/>
          </p:nvSpPr>
          <p:spPr>
            <a:xfrm>
              <a:off x="4786922" y="2574000"/>
              <a:ext cx="136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4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5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6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7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FEA6447F-6173-4EE0-8D1E-8D3C85D3324B}"/>
                    </a:ext>
                  </a:extLst>
                </p:cNvPr>
                <p:cNvSpPr/>
                <p:nvPr/>
              </p:nvSpPr>
              <p:spPr>
                <a:xfrm>
                  <a:off x="6387484" y="2574000"/>
                  <a:ext cx="1044000" cy="648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FEA6447F-6173-4EE0-8D1E-8D3C85D332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484" y="2574000"/>
                  <a:ext cx="1044000" cy="648000"/>
                </a:xfrm>
                <a:prstGeom prst="roundRect">
                  <a:avLst/>
                </a:prstGeom>
                <a:blipFill>
                  <a:blip r:embed="rId5"/>
                  <a:stretch>
                    <a:fillRect l="-3468" t="-4630" b="-11111"/>
                  </a:stretch>
                </a:blipFill>
                <a:ln w="1270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DF500A-431D-495C-BE5C-D79A2C42E468}"/>
                </a:ext>
              </a:extLst>
            </p:cNvPr>
            <p:cNvSpPr/>
            <p:nvPr/>
          </p:nvSpPr>
          <p:spPr>
            <a:xfrm>
              <a:off x="7664046" y="2574000"/>
              <a:ext cx="864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 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C885262E-78DF-40BD-B5F2-98D6E43A4036}"/>
                    </a:ext>
                  </a:extLst>
                </p:cNvPr>
                <p:cNvSpPr/>
                <p:nvPr/>
              </p:nvSpPr>
              <p:spPr>
                <a:xfrm>
                  <a:off x="8760608" y="2574000"/>
                  <a:ext cx="648000" cy="648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C885262E-78DF-40BD-B5F2-98D6E43A4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608" y="2574000"/>
                  <a:ext cx="648000" cy="648000"/>
                </a:xfrm>
                <a:prstGeom prst="roundRect">
                  <a:avLst/>
                </a:prstGeom>
                <a:blipFill>
                  <a:blip r:embed="rId6"/>
                  <a:stretch>
                    <a:fillRect l="-5556" t="-4630" b="-11111"/>
                  </a:stretch>
                </a:blipFill>
                <a:ln w="1270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AC01054-A22A-4D7C-B6BB-9B727847074A}"/>
                    </a:ext>
                  </a:extLst>
                </p:cNvPr>
                <p:cNvSpPr/>
                <p:nvPr/>
              </p:nvSpPr>
              <p:spPr>
                <a:xfrm>
                  <a:off x="9677171" y="2574000"/>
                  <a:ext cx="1368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8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3AC01054-A22A-4D7C-B6BB-9B7278470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7171" y="2574000"/>
                  <a:ext cx="1368000" cy="648000"/>
                </a:xfrm>
                <a:prstGeom prst="roundRect">
                  <a:avLst/>
                </a:prstGeom>
                <a:blipFill>
                  <a:blip r:embed="rId7"/>
                  <a:stretch>
                    <a:fillRect l="-1739" t="-3604" b="-9009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314A5B0-860A-4F32-906D-A34E9B1DAA9A}"/>
                </a:ext>
              </a:extLst>
            </p:cNvPr>
            <p:cNvSpPr/>
            <p:nvPr/>
          </p:nvSpPr>
          <p:spPr>
            <a:xfrm>
              <a:off x="3518252" y="2574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x: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538EB28A-E63E-4A7D-82E9-7A76953215D5}"/>
                </a:ext>
              </a:extLst>
            </p:cNvPr>
            <p:cNvSpPr/>
            <p:nvPr/>
          </p:nvSpPr>
          <p:spPr>
            <a:xfrm>
              <a:off x="4579451" y="255938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y: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574A37C2-0E6E-41A4-8E09-9C4CCB6FDA74}"/>
                </a:ext>
              </a:extLst>
            </p:cNvPr>
            <p:cNvSpPr/>
            <p:nvPr/>
          </p:nvSpPr>
          <p:spPr>
            <a:xfrm>
              <a:off x="7448378" y="2574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p: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0D6BADAF-CBA2-4857-AE58-67D22382CB55}"/>
                </a:ext>
              </a:extLst>
            </p:cNvPr>
            <p:cNvSpPr/>
            <p:nvPr/>
          </p:nvSpPr>
          <p:spPr>
            <a:xfrm>
              <a:off x="6184673" y="2574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z: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0B5138EC-EAC3-463F-B62D-AE3D00E3ACF8}"/>
              </a:ext>
            </a:extLst>
          </p:cNvPr>
          <p:cNvGrpSpPr/>
          <p:nvPr/>
        </p:nvGrpSpPr>
        <p:grpSpPr>
          <a:xfrm>
            <a:off x="3513582" y="4008325"/>
            <a:ext cx="4533629" cy="652210"/>
            <a:chOff x="3513582" y="3577790"/>
            <a:chExt cx="4533629" cy="65221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25AD060-0D0B-4A7C-8C97-A7559226E09B}"/>
                </a:ext>
              </a:extLst>
            </p:cNvPr>
            <p:cNvSpPr/>
            <p:nvPr/>
          </p:nvSpPr>
          <p:spPr>
            <a:xfrm>
              <a:off x="3726360" y="3582000"/>
              <a:ext cx="828000" cy="6480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L :</a:t>
              </a:r>
              <a:r>
                <a:rPr lang="zh-CN" altLang="en-US" sz="1400" b="1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tx1"/>
                  </a:solidFill>
                </a:rPr>
                <a:t>u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R :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0 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r>
                <a:rPr lang="en-US" altLang="zh-CN" sz="1400" b="1" spc="-100" dirty="0">
                  <a:solidFill>
                    <a:schemeClr val="accent1">
                      <a:lumMod val="75000"/>
                    </a:schemeClr>
                  </a:solidFill>
                </a:rPr>
                <a:t> v</a:t>
              </a:r>
              <a:r>
                <a:rPr lang="en-US" altLang="zh-CN" sz="1400" b="1" spc="-100" baseline="-250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altLang="zh-CN" sz="1400" b="1" spc="-1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400" b="1" spc="-100" dirty="0">
                  <a:solidFill>
                    <a:schemeClr val="tx1"/>
                  </a:solidFill>
                </a:rPr>
                <a:t>C : v</a:t>
              </a:r>
              <a:r>
                <a:rPr lang="en-US" altLang="zh-CN" sz="1400" b="1" spc="-100" baseline="-25000" dirty="0">
                  <a:solidFill>
                    <a:schemeClr val="tx1"/>
                  </a:solidFill>
                </a:rPr>
                <a:t>3</a:t>
              </a:r>
              <a:endParaRPr lang="zh-CN" altLang="en-US" sz="1400" b="1" spc="-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5A9034E6-8DD5-414B-84CF-B86514646AD3}"/>
                    </a:ext>
                  </a:extLst>
                </p:cNvPr>
                <p:cNvSpPr/>
                <p:nvPr/>
              </p:nvSpPr>
              <p:spPr>
                <a:xfrm>
                  <a:off x="4884566" y="3582000"/>
                  <a:ext cx="828000" cy="64800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5A9034E6-8DD5-414B-84CF-B86514646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566" y="3582000"/>
                  <a:ext cx="828000" cy="648000"/>
                </a:xfrm>
                <a:prstGeom prst="roundRect">
                  <a:avLst/>
                </a:prstGeom>
                <a:blipFill>
                  <a:blip r:embed="rId8"/>
                  <a:stretch>
                    <a:fillRect l="-4348" t="-4587" b="-10092"/>
                  </a:stretch>
                </a:blipFill>
                <a:ln w="1270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52D7B32-8532-42BB-ACD9-353321FC11AB}"/>
                    </a:ext>
                  </a:extLst>
                </p:cNvPr>
                <p:cNvSpPr/>
                <p:nvPr/>
              </p:nvSpPr>
              <p:spPr>
                <a:xfrm>
                  <a:off x="6000394" y="3582000"/>
                  <a:ext cx="1044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 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6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0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52D7B32-8532-42BB-ACD9-353321FC11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394" y="3582000"/>
                  <a:ext cx="1044000" cy="648000"/>
                </a:xfrm>
                <a:prstGeom prst="roundRect">
                  <a:avLst/>
                </a:prstGeom>
                <a:blipFill>
                  <a:blip r:embed="rId9"/>
                  <a:stretch>
                    <a:fillRect l="-2825" t="-3571" b="-8036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21805536-EBDB-4BA5-A4C0-5661B6ED41D0}"/>
                    </a:ext>
                  </a:extLst>
                </p:cNvPr>
                <p:cNvSpPr/>
                <p:nvPr/>
              </p:nvSpPr>
              <p:spPr>
                <a:xfrm>
                  <a:off x="7219211" y="3582000"/>
                  <a:ext cx="828000" cy="648000"/>
                </a:xfrm>
                <a:prstGeom prst="round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72000" rIns="36000" bIns="72000" rtlCol="0" anchor="ctr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L :</a:t>
                  </a:r>
                  <a:r>
                    <a:rPr lang="zh-CN" altLang="en-US" sz="1400" b="1" spc="-1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0 </a:t>
                  </a: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400" b="1" spc="-100" baseline="-25000" dirty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R :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1 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2</a:t>
                  </a:r>
                  <a:r>
                    <a:rPr lang="en-US" altLang="zh-CN" sz="1400" b="1" spc="-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v</a:t>
                  </a:r>
                  <a:r>
                    <a:rPr lang="en-US" altLang="zh-CN" sz="1400" b="1" spc="-100" baseline="-25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3</a:t>
                  </a:r>
                  <a:endParaRPr lang="en-US" altLang="zh-CN" sz="1400" b="1" spc="-1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spc="-100" dirty="0">
                      <a:solidFill>
                        <a:schemeClr val="tx1"/>
                      </a:solidFill>
                    </a:rPr>
                    <a:t>C : </a:t>
                  </a:r>
                  <a14:m>
                    <m:oMath xmlns:m="http://schemas.openxmlformats.org/officeDocument/2006/math">
                      <m:r>
                        <a:rPr lang="en-US" altLang="zh-CN" sz="1400" b="1" i="1" spc="-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sz="1400" b="1" spc="-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21805536-EBDB-4BA5-A4C0-5661B6ED4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211" y="3582000"/>
                  <a:ext cx="828000" cy="648000"/>
                </a:xfrm>
                <a:prstGeom prst="roundRect">
                  <a:avLst/>
                </a:prstGeom>
                <a:blipFill>
                  <a:blip r:embed="rId10"/>
                  <a:stretch>
                    <a:fillRect l="-3546" t="-3571" b="-8036"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C807817F-13B8-4995-B089-925B8268DEA0}"/>
                </a:ext>
              </a:extLst>
            </p:cNvPr>
            <p:cNvSpPr/>
            <p:nvPr/>
          </p:nvSpPr>
          <p:spPr>
            <a:xfrm>
              <a:off x="5806187" y="3582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s: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45758F31-4575-429E-8A93-38AAEC2DF525}"/>
                </a:ext>
              </a:extLst>
            </p:cNvPr>
            <p:cNvSpPr/>
            <p:nvPr/>
          </p:nvSpPr>
          <p:spPr>
            <a:xfrm>
              <a:off x="3513582" y="357779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q: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57FCE486-23A0-43F5-9065-24284FD0E285}"/>
                </a:ext>
              </a:extLst>
            </p:cNvPr>
            <p:cNvSpPr/>
            <p:nvPr/>
          </p:nvSpPr>
          <p:spPr>
            <a:xfrm>
              <a:off x="4704046" y="3582000"/>
              <a:ext cx="234775" cy="648000"/>
            </a:xfrm>
            <a:prstGeom prst="roundRect">
              <a:avLst/>
            </a:prstGeom>
            <a:noFill/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72000" rtlCol="0" anchor="t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</a:rPr>
                <a:t>r:</a:t>
              </a:r>
              <a:endParaRPr lang="zh-CN" altLang="en-US" sz="1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484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786ACE-92FA-4C26-B45D-EC37EDB8B2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32" y="2628658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9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8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0846BE2-898E-4346-94EA-DEF689FEC0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32" y="1827890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8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7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845B9FC-2654-410D-999D-103EB513B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8321" y="1040201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2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F0F283-9126-438F-AD4C-01AC378FBC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244065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0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1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2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5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7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4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/>
                        <a:t>u</a:t>
                      </a:r>
                      <a:r>
                        <a:rPr lang="en-US" altLang="zh-CN" sz="1400" b="1" baseline="-25000"/>
                        <a:t>6</a:t>
                      </a:r>
                      <a:endParaRPr lang="zh-CN" altLang="en-US" sz="1400" b="1" dirty="0"/>
                    </a:p>
                  </a:txBody>
                  <a:tcPr marL="28800" marR="0" marT="36000" marB="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360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ABA2FA-D827-4829-8737-E89FBE0233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46" y="1827890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BFAF0F-6F72-496D-87D2-E9AC78F118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244065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FD03201-E8DB-48D0-916C-A3B4F7D66D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0066" y="1040201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3997CED-AA36-4A79-8B01-8C18CF4E698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5146" y="2628658"/>
          <a:ext cx="2700000" cy="576000"/>
        </p:xfrm>
        <a:graphic>
          <a:graphicData uri="http://schemas.openxmlformats.org/drawingml/2006/table">
            <a:tbl>
              <a:tblPr/>
              <a:tblGrid>
                <a:gridCol w="270000">
                  <a:extLst>
                    <a:ext uri="{9D8B030D-6E8A-4147-A177-3AD203B41FA5}">
                      <a16:colId xmlns:a16="http://schemas.microsoft.com/office/drawing/2014/main" val="4093745144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56601945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4035887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485671137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87498690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42104884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159917758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109708190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095755489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355417543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3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8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288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61027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985732-0260-40B0-AA50-92A9FD1AE7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15433" y="3104839"/>
          <a:ext cx="2772000" cy="1440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299302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4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5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6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7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8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9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5245E6E-7756-4983-8467-2AE27DB55C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0535" y="183967"/>
          <a:ext cx="2520000" cy="1152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E8697A2-DFC8-4DEB-AB4D-421A0F6529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8730" y="386745"/>
          <a:ext cx="504000" cy="26640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1325221825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15588384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07078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958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42288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6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9811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2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6395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41227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v</a:t>
                      </a:r>
                      <a:r>
                        <a:rPr lang="en-US" altLang="zh-CN" sz="1400" b="1" baseline="-25000" dirty="0"/>
                        <a:t>3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6904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D52F6-4C59-4794-AF3D-BECF9F4B318F}"/>
                  </a:ext>
                </a:extLst>
              </p:cNvPr>
              <p:cNvSpPr txBox="1"/>
              <p:nvPr/>
            </p:nvSpPr>
            <p:spPr>
              <a:xfrm>
                <a:off x="3504841" y="1852126"/>
                <a:ext cx="2991842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邻接表表示。该表示包含一组列表（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），其中每个列表按顺序表示一个顶点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的邻居集合。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FD52F6-4C59-4794-AF3D-BECF9F4B3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841" y="1852126"/>
                <a:ext cx="2991842" cy="784830"/>
              </a:xfrm>
              <a:prstGeom prst="rect">
                <a:avLst/>
              </a:prstGeom>
              <a:blipFill>
                <a:blip r:embed="rId2"/>
                <a:stretch>
                  <a:fillRect l="-815" t="-2326" b="-6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AB1D0-379D-495C-8515-5F0C2537FEF7}"/>
                  </a:ext>
                </a:extLst>
              </p:cNvPr>
              <p:cNvSpPr txBox="1"/>
              <p:nvPr/>
            </p:nvSpPr>
            <p:spPr>
              <a:xfrm>
                <a:off x="3454241" y="5244521"/>
                <a:ext cx="3085606" cy="1034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位图表示。该表示包含一个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×|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的二值矩阵，其中每个位值 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对应的位（</a:t>
                </a:r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</a:t>
                </a:r>
                <a14:m>
                  <m:oMath xmlns:m="http://schemas.openxmlformats.org/officeDocument/2006/math">
                    <m:r>
                      <a:rPr lang="zh-CN" altLang="en-US" sz="15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5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相连。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F2AB1D0-379D-495C-8515-5F0C2537F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241" y="5244521"/>
                <a:ext cx="3085606" cy="1034194"/>
              </a:xfrm>
              <a:prstGeom prst="rect">
                <a:avLst/>
              </a:prstGeom>
              <a:blipFill>
                <a:blip r:embed="rId3"/>
                <a:stretch>
                  <a:fillRect l="-791" t="-1765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98FC664-33BC-4388-90AF-A422210790F7}"/>
              </a:ext>
            </a:extLst>
          </p:cNvPr>
          <p:cNvSpPr txBox="1"/>
          <p:nvPr/>
        </p:nvSpPr>
        <p:spPr>
          <a:xfrm>
            <a:off x="6941572" y="3544409"/>
            <a:ext cx="3216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哈希表大小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19</a:t>
            </a:r>
          </a:p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哈希函数 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(id × id) % 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哈希表大小</a:t>
            </a:r>
            <a:endParaRPr lang="en-US" altLang="zh-CN" sz="1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例：我们会把顶点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400" baseline="-250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插入到位置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，因为枚举哈希函数</a:t>
            </a:r>
            <a:r>
              <a:rPr lang="en-US" altLang="zh-CN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 × 5) % 19 = 6</a:t>
            </a:r>
            <a:r>
              <a:rPr lang="zh-CN" altLang="en-US" sz="14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4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270BD0-0542-4319-911E-A18C84E73E97}"/>
                  </a:ext>
                </a:extLst>
              </p:cNvPr>
              <p:cNvSpPr txBox="1"/>
              <p:nvPr/>
            </p:nvSpPr>
            <p:spPr>
              <a:xfrm>
                <a:off x="6941572" y="5245861"/>
                <a:ext cx="3092639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哈希表表示。该表示包含多个哈希表，每个表包含一个顶点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的邻居。</a:t>
                </a:r>
                <a:endParaRPr lang="en-US" altLang="zh-CN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270BD0-0542-4319-911E-A18C84E73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72" y="5245861"/>
                <a:ext cx="3092639" cy="784830"/>
              </a:xfrm>
              <a:prstGeom prst="rect">
                <a:avLst/>
              </a:prstGeom>
              <a:blipFill>
                <a:blip r:embed="rId4"/>
                <a:stretch>
                  <a:fillRect l="-789" t="-3125"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A5D8A41B-1B34-4957-9964-C54C1BF7DB68}"/>
              </a:ext>
            </a:extLst>
          </p:cNvPr>
          <p:cNvSpPr/>
          <p:nvPr/>
        </p:nvSpPr>
        <p:spPr>
          <a:xfrm>
            <a:off x="3294075" y="70946"/>
            <a:ext cx="3420000" cy="285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CE1D66-1DDE-4DE0-8083-9DD73854951A}"/>
              </a:ext>
            </a:extLst>
          </p:cNvPr>
          <p:cNvSpPr/>
          <p:nvPr/>
        </p:nvSpPr>
        <p:spPr>
          <a:xfrm>
            <a:off x="3294075" y="2928754"/>
            <a:ext cx="3420000" cy="338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E5B595B-2274-4EAD-941B-FF2CE175D2A2}"/>
              </a:ext>
            </a:extLst>
          </p:cNvPr>
          <p:cNvSpPr/>
          <p:nvPr/>
        </p:nvSpPr>
        <p:spPr>
          <a:xfrm>
            <a:off x="6713423" y="70946"/>
            <a:ext cx="3420000" cy="6245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960D36-2F3E-45A1-9ADA-0AF08559D361}"/>
                  </a:ext>
                </a:extLst>
              </p:cNvPr>
              <p:cNvSpPr txBox="1"/>
              <p:nvPr/>
            </p:nvSpPr>
            <p:spPr>
              <a:xfrm>
                <a:off x="3503096" y="1347472"/>
                <a:ext cx="2863174" cy="550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0" dirty="0"/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A960D36-2F3E-45A1-9ADA-0AF08559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96" y="1347472"/>
                <a:ext cx="2863174" cy="550920"/>
              </a:xfrm>
              <a:prstGeom prst="rect">
                <a:avLst/>
              </a:prstGeom>
              <a:blipFill>
                <a:blip r:embed="rId5"/>
                <a:stretch>
                  <a:fillRect l="-640" t="-22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B760FB-6A03-4063-BCCB-CB6DA03AF395}"/>
                  </a:ext>
                </a:extLst>
              </p:cNvPr>
              <p:cNvSpPr txBox="1"/>
              <p:nvPr/>
            </p:nvSpPr>
            <p:spPr>
              <a:xfrm>
                <a:off x="6952285" y="4556108"/>
                <a:ext cx="2641877" cy="550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7B760FB-6A03-4063-BCCB-CB6DA03A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85" y="4556108"/>
                <a:ext cx="2641877" cy="550920"/>
              </a:xfrm>
              <a:prstGeom prst="rect">
                <a:avLst/>
              </a:prstGeom>
              <a:blipFill>
                <a:blip r:embed="rId6"/>
                <a:stretch>
                  <a:fillRect l="-691" t="-109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B97E1BA-1DED-43A6-BEF5-0AF4A13E7641}"/>
                  </a:ext>
                </a:extLst>
              </p:cNvPr>
              <p:cNvSpPr txBox="1"/>
              <p:nvPr/>
            </p:nvSpPr>
            <p:spPr>
              <a:xfrm>
                <a:off x="3521572" y="4561038"/>
                <a:ext cx="30835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集合运算时间复杂度：对于</a:t>
                </a:r>
                <a14:m>
                  <m:oMath xmlns:m="http://schemas.openxmlformats.org/officeDocument/2006/math">
                    <m:r>
                      <a:rPr lang="zh-CN" altLang="en-US" sz="1400" b="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小图</m:t>
                    </m:r>
                    <m:r>
                      <a:rPr lang="zh-CN" altLang="en-US" sz="1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1400" b="0" dirty="0">
                    <a:solidFill>
                      <a:schemeClr val="accent2">
                        <a:lumMod val="75000"/>
                      </a:schemeClr>
                    </a:solidFill>
                  </a:rPr>
                  <a:t>对于大图为</a:t>
                </a:r>
                <a:r>
                  <a:rPr lang="en-US" altLang="zh-CN" sz="1400" b="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altLang="zh-CN" sz="1400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空间复杂度：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|×|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altLang="zh-CN" sz="1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B97E1BA-1DED-43A6-BEF5-0AF4A13E7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572" y="4561038"/>
                <a:ext cx="3083560" cy="738664"/>
              </a:xfrm>
              <a:prstGeom prst="rect">
                <a:avLst/>
              </a:prstGeom>
              <a:blipFill>
                <a:blip r:embed="rId7"/>
                <a:stretch>
                  <a:fillRect l="-593" t="-1653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70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A94881-CEE0-4ED9-9B98-DC256F43FF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5736" y="207032"/>
          <a:ext cx="2655360" cy="717600"/>
        </p:xfrm>
        <a:graphic>
          <a:graphicData uri="http://schemas.openxmlformats.org/drawingml/2006/table">
            <a:tbl>
              <a:tblPr/>
              <a:tblGrid>
                <a:gridCol w="42336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3162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75261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B52741-2905-4380-BBB9-79CE6F5DF0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531" y="4931896"/>
          <a:ext cx="5317067" cy="997440"/>
        </p:xfrm>
        <a:graphic>
          <a:graphicData uri="http://schemas.openxmlformats.org/drawingml/2006/table">
            <a:tbl>
              <a:tblPr/>
              <a:tblGrid>
                <a:gridCol w="506389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3195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9207737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60187231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97837087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4783545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0830558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17619771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12549982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8943290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32725750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29668813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86315081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DA018-3B15-4FEA-9774-51135D263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5964" y="3139415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A1A3875-3BB3-4633-AF26-F30E2244FA50}"/>
              </a:ext>
            </a:extLst>
          </p:cNvPr>
          <p:cNvSpPr/>
          <p:nvPr/>
        </p:nvSpPr>
        <p:spPr>
          <a:xfrm>
            <a:off x="4435720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C0CD4-8EBB-435F-8411-F2960E66B94A}"/>
              </a:ext>
            </a:extLst>
          </p:cNvPr>
          <p:cNvSpPr/>
          <p:nvPr/>
        </p:nvSpPr>
        <p:spPr>
          <a:xfrm>
            <a:off x="480042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F3B62-C410-48C2-992F-757D5C58E0D4}"/>
              </a:ext>
            </a:extLst>
          </p:cNvPr>
          <p:cNvSpPr/>
          <p:nvPr/>
        </p:nvSpPr>
        <p:spPr>
          <a:xfrm>
            <a:off x="5574346" y="1127866"/>
            <a:ext cx="204013" cy="212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B4A40-E881-4819-90CC-DB52C42C0689}"/>
              </a:ext>
            </a:extLst>
          </p:cNvPr>
          <p:cNvSpPr/>
          <p:nvPr/>
        </p:nvSpPr>
        <p:spPr>
          <a:xfrm>
            <a:off x="6394176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1ED469-2C0F-46A6-BEE5-534F13163DE2}"/>
              </a:ext>
            </a:extLst>
          </p:cNvPr>
          <p:cNvSpPr/>
          <p:nvPr/>
        </p:nvSpPr>
        <p:spPr>
          <a:xfrm>
            <a:off x="6839084" y="1128891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634C3-2366-4004-84DA-F217A0675195}"/>
              </a:ext>
            </a:extLst>
          </p:cNvPr>
          <p:cNvSpPr/>
          <p:nvPr/>
        </p:nvSpPr>
        <p:spPr>
          <a:xfrm>
            <a:off x="402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786D38-07BA-4A84-B3DC-9643986E19E5}"/>
              </a:ext>
            </a:extLst>
          </p:cNvPr>
          <p:cNvSpPr/>
          <p:nvPr/>
        </p:nvSpPr>
        <p:spPr>
          <a:xfrm>
            <a:off x="765298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85F27-A4FE-47AA-82BE-A45B2700F6F2}"/>
              </a:ext>
            </a:extLst>
          </p:cNvPr>
          <p:cNvSpPr/>
          <p:nvPr/>
        </p:nvSpPr>
        <p:spPr>
          <a:xfrm>
            <a:off x="801621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31EB37-FC38-431D-A23E-8708A1000759}"/>
              </a:ext>
            </a:extLst>
          </p:cNvPr>
          <p:cNvSpPr/>
          <p:nvPr/>
        </p:nvSpPr>
        <p:spPr>
          <a:xfrm>
            <a:off x="8787062" y="1129510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C707B-4BFB-4D10-A24B-C7B9F2E8B27F}"/>
              </a:ext>
            </a:extLst>
          </p:cNvPr>
          <p:cNvSpPr/>
          <p:nvPr/>
        </p:nvSpPr>
        <p:spPr>
          <a:xfrm>
            <a:off x="959900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F3656F-EA19-4DAB-942B-FC6665516C57}"/>
              </a:ext>
            </a:extLst>
          </p:cNvPr>
          <p:cNvSpPr/>
          <p:nvPr/>
        </p:nvSpPr>
        <p:spPr>
          <a:xfrm>
            <a:off x="10086467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B2968-6D1F-4FA1-A10A-66AEE5D20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88549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4BCAAA6-1368-44A8-A9CD-6C3145E0FAB2}"/>
              </a:ext>
            </a:extLst>
          </p:cNvPr>
          <p:cNvSpPr/>
          <p:nvPr/>
        </p:nvSpPr>
        <p:spPr>
          <a:xfrm>
            <a:off x="4435720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E4B5C-42DC-4CBB-9C13-1FFC71A2E0BA}"/>
              </a:ext>
            </a:extLst>
          </p:cNvPr>
          <p:cNvSpPr/>
          <p:nvPr/>
        </p:nvSpPr>
        <p:spPr>
          <a:xfrm>
            <a:off x="4806349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B20-989A-4DB5-8AD9-8E8905D6E83B}"/>
              </a:ext>
            </a:extLst>
          </p:cNvPr>
          <p:cNvSpPr/>
          <p:nvPr/>
        </p:nvSpPr>
        <p:spPr>
          <a:xfrm>
            <a:off x="5575504" y="2590004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06D78-13EA-42BE-BC68-66DB0DE71DA7}"/>
              </a:ext>
            </a:extLst>
          </p:cNvPr>
          <p:cNvSpPr/>
          <p:nvPr/>
        </p:nvSpPr>
        <p:spPr>
          <a:xfrm>
            <a:off x="6400158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429D55-9C1B-49EE-9CAA-3509E3E69E16}"/>
              </a:ext>
            </a:extLst>
          </p:cNvPr>
          <p:cNvSpPr/>
          <p:nvPr/>
        </p:nvSpPr>
        <p:spPr>
          <a:xfrm>
            <a:off x="6862215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6F19A23-F7F4-436E-A668-C192F466F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4374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8AE66F5-EA8C-42A6-A212-2287C36BB10E}"/>
              </a:ext>
            </a:extLst>
          </p:cNvPr>
          <p:cNvSpPr/>
          <p:nvPr/>
        </p:nvSpPr>
        <p:spPr>
          <a:xfrm>
            <a:off x="7652926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39FE32-709E-406C-82C6-89AEEE53A513}"/>
              </a:ext>
            </a:extLst>
          </p:cNvPr>
          <p:cNvSpPr/>
          <p:nvPr/>
        </p:nvSpPr>
        <p:spPr>
          <a:xfrm>
            <a:off x="8026518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72FD5A-58AC-4876-83BC-9CFCAAFE46A6}"/>
              </a:ext>
            </a:extLst>
          </p:cNvPr>
          <p:cNvSpPr/>
          <p:nvPr/>
        </p:nvSpPr>
        <p:spPr>
          <a:xfrm>
            <a:off x="8858114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2C3147-9C8D-430E-AC38-BCCB26471FC5}"/>
              </a:ext>
            </a:extLst>
          </p:cNvPr>
          <p:cNvSpPr txBox="1"/>
          <p:nvPr/>
        </p:nvSpPr>
        <p:spPr>
          <a:xfrm>
            <a:off x="7602942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4  </a:t>
            </a:r>
            <a:r>
              <a:rPr lang="en-US" altLang="zh-CN" sz="1400" b="1" dirty="0"/>
              <a:t>&gt;</a:t>
            </a:r>
            <a:r>
              <a:rPr lang="en-US" altLang="zh-CN" sz="1400" dirty="0"/>
              <a:t> 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3  </a:t>
            </a:r>
            <a:r>
              <a:rPr lang="zh-CN" altLang="en-US" sz="1400" dirty="0"/>
              <a:t>，移动        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2844AA4-D71E-4ADE-AFDE-163BC9E96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1D067B57-3662-47ED-80DF-7D2E4C8F1C04}"/>
              </a:ext>
            </a:extLst>
          </p:cNvPr>
          <p:cNvSpPr/>
          <p:nvPr/>
        </p:nvSpPr>
        <p:spPr>
          <a:xfrm>
            <a:off x="4431676" y="4024575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3C1C0B-5098-469B-AB32-9645988FD071}"/>
              </a:ext>
            </a:extLst>
          </p:cNvPr>
          <p:cNvSpPr txBox="1"/>
          <p:nvPr/>
        </p:nvSpPr>
        <p:spPr>
          <a:xfrm>
            <a:off x="4385736" y="3979750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</a:t>
            </a:r>
            <a:r>
              <a:rPr lang="zh-CN" altLang="en-US" sz="1400" dirty="0"/>
              <a:t>超出边界，计算结束。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D97F2D7-1891-4AF3-997F-8282D5E99B43}"/>
              </a:ext>
            </a:extLst>
          </p:cNvPr>
          <p:cNvSpPr/>
          <p:nvPr/>
        </p:nvSpPr>
        <p:spPr>
          <a:xfrm>
            <a:off x="4051079" y="4765051"/>
            <a:ext cx="6480000" cy="13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E679C3-5B81-422A-A50F-7997B80ACF6E}"/>
              </a:ext>
            </a:extLst>
          </p:cNvPr>
          <p:cNvSpPr txBox="1"/>
          <p:nvPr/>
        </p:nvSpPr>
        <p:spPr>
          <a:xfrm>
            <a:off x="6435260" y="4388910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邻接表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DCBC5A-731F-4023-B865-7C9B2E823AF8}"/>
              </a:ext>
            </a:extLst>
          </p:cNvPr>
          <p:cNvSpPr txBox="1"/>
          <p:nvPr/>
        </p:nvSpPr>
        <p:spPr>
          <a:xfrm>
            <a:off x="6440649" y="613768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7249C2-0F19-497F-9B37-CCF0C8FC63D6}"/>
              </a:ext>
            </a:extLst>
          </p:cNvPr>
          <p:cNvSpPr/>
          <p:nvPr/>
        </p:nvSpPr>
        <p:spPr>
          <a:xfrm>
            <a:off x="726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AAF296-F83B-4A5D-975E-3E9D0B05FDB6}"/>
              </a:ext>
            </a:extLst>
          </p:cNvPr>
          <p:cNvSpPr/>
          <p:nvPr/>
        </p:nvSpPr>
        <p:spPr>
          <a:xfrm>
            <a:off x="402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CA000B-8FAB-45D1-A7AA-97764E7D4189}"/>
              </a:ext>
            </a:extLst>
          </p:cNvPr>
          <p:cNvSpPr/>
          <p:nvPr/>
        </p:nvSpPr>
        <p:spPr>
          <a:xfrm>
            <a:off x="726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FCEDAE-CBF0-4941-BAC6-5DD63AD260AA}"/>
              </a:ext>
            </a:extLst>
          </p:cNvPr>
          <p:cNvSpPr/>
          <p:nvPr/>
        </p:nvSpPr>
        <p:spPr>
          <a:xfrm>
            <a:off x="4026970" y="2905227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B7A1B-1F9E-4C6C-ACC2-BCA2DD92A0E5}"/>
              </a:ext>
            </a:extLst>
          </p:cNvPr>
          <p:cNvSpPr txBox="1"/>
          <p:nvPr/>
        </p:nvSpPr>
        <p:spPr>
          <a:xfrm>
            <a:off x="4385736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8AFE72-51A0-489B-B021-D248414A84BA}"/>
              </a:ext>
            </a:extLst>
          </p:cNvPr>
          <p:cNvSpPr txBox="1"/>
          <p:nvPr/>
        </p:nvSpPr>
        <p:spPr>
          <a:xfrm>
            <a:off x="7603005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584890-DE30-423B-A1C9-A4F4DE12C992}"/>
              </a:ext>
            </a:extLst>
          </p:cNvPr>
          <p:cNvSpPr txBox="1"/>
          <p:nvPr/>
        </p:nvSpPr>
        <p:spPr>
          <a:xfrm>
            <a:off x="4385736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1404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4A94881-CEE0-4ED9-9B98-DC256F43FF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5736" y="207032"/>
          <a:ext cx="2655360" cy="717600"/>
        </p:xfrm>
        <a:graphic>
          <a:graphicData uri="http://schemas.openxmlformats.org/drawingml/2006/table">
            <a:tbl>
              <a:tblPr/>
              <a:tblGrid>
                <a:gridCol w="42336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8673162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75261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DA018-3B15-4FEA-9774-51135D263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5964" y="3139415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A1A3875-3BB3-4633-AF26-F30E2244FA50}"/>
              </a:ext>
            </a:extLst>
          </p:cNvPr>
          <p:cNvSpPr/>
          <p:nvPr/>
        </p:nvSpPr>
        <p:spPr>
          <a:xfrm>
            <a:off x="4435720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C0CD4-8EBB-435F-8411-F2960E66B94A}"/>
              </a:ext>
            </a:extLst>
          </p:cNvPr>
          <p:cNvSpPr/>
          <p:nvPr/>
        </p:nvSpPr>
        <p:spPr>
          <a:xfrm>
            <a:off x="480042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F3B62-C410-48C2-992F-757D5C58E0D4}"/>
              </a:ext>
            </a:extLst>
          </p:cNvPr>
          <p:cNvSpPr/>
          <p:nvPr/>
        </p:nvSpPr>
        <p:spPr>
          <a:xfrm>
            <a:off x="5574346" y="1127866"/>
            <a:ext cx="204013" cy="212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EB4A40-E881-4819-90CC-DB52C42C0689}"/>
              </a:ext>
            </a:extLst>
          </p:cNvPr>
          <p:cNvSpPr/>
          <p:nvPr/>
        </p:nvSpPr>
        <p:spPr>
          <a:xfrm>
            <a:off x="6394176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1ED469-2C0F-46A6-BEE5-534F13163DE2}"/>
              </a:ext>
            </a:extLst>
          </p:cNvPr>
          <p:cNvSpPr/>
          <p:nvPr/>
        </p:nvSpPr>
        <p:spPr>
          <a:xfrm>
            <a:off x="6839084" y="1128891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D634C3-2366-4004-84DA-F217A0675195}"/>
              </a:ext>
            </a:extLst>
          </p:cNvPr>
          <p:cNvSpPr/>
          <p:nvPr/>
        </p:nvSpPr>
        <p:spPr>
          <a:xfrm>
            <a:off x="402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786D38-07BA-4A84-B3DC-9643986E19E5}"/>
              </a:ext>
            </a:extLst>
          </p:cNvPr>
          <p:cNvSpPr/>
          <p:nvPr/>
        </p:nvSpPr>
        <p:spPr>
          <a:xfrm>
            <a:off x="765298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B85F27-A4FE-47AA-82BE-A45B2700F6F2}"/>
              </a:ext>
            </a:extLst>
          </p:cNvPr>
          <p:cNvSpPr/>
          <p:nvPr/>
        </p:nvSpPr>
        <p:spPr>
          <a:xfrm>
            <a:off x="8016210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31EB37-FC38-431D-A23E-8708A1000759}"/>
              </a:ext>
            </a:extLst>
          </p:cNvPr>
          <p:cNvSpPr/>
          <p:nvPr/>
        </p:nvSpPr>
        <p:spPr>
          <a:xfrm>
            <a:off x="8787062" y="1129510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BC707B-4BFB-4D10-A24B-C7B9F2E8B27F}"/>
              </a:ext>
            </a:extLst>
          </p:cNvPr>
          <p:cNvSpPr/>
          <p:nvPr/>
        </p:nvSpPr>
        <p:spPr>
          <a:xfrm>
            <a:off x="9599009" y="1129510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F3656F-EA19-4DAB-942B-FC6665516C57}"/>
              </a:ext>
            </a:extLst>
          </p:cNvPr>
          <p:cNvSpPr/>
          <p:nvPr/>
        </p:nvSpPr>
        <p:spPr>
          <a:xfrm>
            <a:off x="10086467" y="1129510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1CB2968-6D1F-4FA1-A10A-66AEE5D20D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88549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4BCAAA6-1368-44A8-A9CD-6C3145E0FAB2}"/>
              </a:ext>
            </a:extLst>
          </p:cNvPr>
          <p:cNvSpPr/>
          <p:nvPr/>
        </p:nvSpPr>
        <p:spPr>
          <a:xfrm>
            <a:off x="4435720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E4B5C-42DC-4CBB-9C13-1FFC71A2E0BA}"/>
              </a:ext>
            </a:extLst>
          </p:cNvPr>
          <p:cNvSpPr/>
          <p:nvPr/>
        </p:nvSpPr>
        <p:spPr>
          <a:xfrm>
            <a:off x="4806349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D82B20-989A-4DB5-8AD9-8E8905D6E83B}"/>
              </a:ext>
            </a:extLst>
          </p:cNvPr>
          <p:cNvSpPr/>
          <p:nvPr/>
        </p:nvSpPr>
        <p:spPr>
          <a:xfrm>
            <a:off x="5575504" y="2590004"/>
            <a:ext cx="204013" cy="2135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06D78-13EA-42BE-BC68-66DB0DE71DA7}"/>
              </a:ext>
            </a:extLst>
          </p:cNvPr>
          <p:cNvSpPr/>
          <p:nvPr/>
        </p:nvSpPr>
        <p:spPr>
          <a:xfrm>
            <a:off x="6400158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429D55-9C1B-49EE-9CAA-3509E3E69E16}"/>
              </a:ext>
            </a:extLst>
          </p:cNvPr>
          <p:cNvSpPr/>
          <p:nvPr/>
        </p:nvSpPr>
        <p:spPr>
          <a:xfrm>
            <a:off x="6862215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6F19A23-F7F4-436E-A668-C192F466FF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4374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68AE66F5-EA8C-42A6-A212-2287C36BB10E}"/>
              </a:ext>
            </a:extLst>
          </p:cNvPr>
          <p:cNvSpPr/>
          <p:nvPr/>
        </p:nvSpPr>
        <p:spPr>
          <a:xfrm>
            <a:off x="7652926" y="2590004"/>
            <a:ext cx="204013" cy="213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39FE32-709E-406C-82C6-89AEEE53A513}"/>
              </a:ext>
            </a:extLst>
          </p:cNvPr>
          <p:cNvSpPr/>
          <p:nvPr/>
        </p:nvSpPr>
        <p:spPr>
          <a:xfrm>
            <a:off x="8026518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72FD5A-58AC-4876-83BC-9CFCAAFE46A6}"/>
              </a:ext>
            </a:extLst>
          </p:cNvPr>
          <p:cNvSpPr/>
          <p:nvPr/>
        </p:nvSpPr>
        <p:spPr>
          <a:xfrm>
            <a:off x="8858114" y="2590004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2C3147-9C8D-430E-AC38-BCCB26471FC5}"/>
              </a:ext>
            </a:extLst>
          </p:cNvPr>
          <p:cNvSpPr txBox="1"/>
          <p:nvPr/>
        </p:nvSpPr>
        <p:spPr>
          <a:xfrm>
            <a:off x="7602942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4  </a:t>
            </a:r>
            <a:r>
              <a:rPr lang="en-US" altLang="zh-CN" sz="1400" b="1" dirty="0"/>
              <a:t>&gt;</a:t>
            </a:r>
            <a:r>
              <a:rPr lang="en-US" altLang="zh-CN" sz="1400" dirty="0"/>
              <a:t> 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3  </a:t>
            </a:r>
            <a:r>
              <a:rPr lang="zh-CN" altLang="en-US" sz="1400" dirty="0"/>
              <a:t>，移动        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2844AA4-D71E-4ADE-AFDE-163BC9E963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3423" y="1651114"/>
          <a:ext cx="2412000" cy="7176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1233295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0107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70720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887514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10997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8031972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0311816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8876910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60399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5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3914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991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8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0520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1D067B57-3662-47ED-80DF-7D2E4C8F1C04}"/>
              </a:ext>
            </a:extLst>
          </p:cNvPr>
          <p:cNvSpPr/>
          <p:nvPr/>
        </p:nvSpPr>
        <p:spPr>
          <a:xfrm>
            <a:off x="4431676" y="4024575"/>
            <a:ext cx="204013" cy="2135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53C1C0B-5098-469B-AB32-9645988FD071}"/>
              </a:ext>
            </a:extLst>
          </p:cNvPr>
          <p:cNvSpPr txBox="1"/>
          <p:nvPr/>
        </p:nvSpPr>
        <p:spPr>
          <a:xfrm>
            <a:off x="4385736" y="3979750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</a:t>
            </a:r>
            <a:r>
              <a:rPr lang="zh-CN" altLang="en-US" sz="1400" dirty="0"/>
              <a:t>超出边界，计算结束。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7249C2-0F19-497F-9B37-CCF0C8FC63D6}"/>
              </a:ext>
            </a:extLst>
          </p:cNvPr>
          <p:cNvSpPr/>
          <p:nvPr/>
        </p:nvSpPr>
        <p:spPr>
          <a:xfrm>
            <a:off x="7266970" y="29630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AAF296-F83B-4A5D-975E-3E9D0B05FDB6}"/>
              </a:ext>
            </a:extLst>
          </p:cNvPr>
          <p:cNvSpPr/>
          <p:nvPr/>
        </p:nvSpPr>
        <p:spPr>
          <a:xfrm>
            <a:off x="402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(III)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9CA000B-8FAB-45D1-A7AA-97764E7D4189}"/>
              </a:ext>
            </a:extLst>
          </p:cNvPr>
          <p:cNvSpPr/>
          <p:nvPr/>
        </p:nvSpPr>
        <p:spPr>
          <a:xfrm>
            <a:off x="7266970" y="1465786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ysClr val="windowText" lastClr="000000"/>
                </a:solidFill>
              </a:rPr>
              <a:t>(IV)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FCEDAE-CBF0-4941-BAC6-5DD63AD260AA}"/>
              </a:ext>
            </a:extLst>
          </p:cNvPr>
          <p:cNvSpPr/>
          <p:nvPr/>
        </p:nvSpPr>
        <p:spPr>
          <a:xfrm>
            <a:off x="4026970" y="2905227"/>
            <a:ext cx="32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ysClr val="windowText" lastClr="000000"/>
                </a:solidFill>
              </a:rPr>
              <a:t>(V)</a:t>
            </a:r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8B7A1B-1F9E-4C6C-ACC2-BCA2DD92A0E5}"/>
              </a:ext>
            </a:extLst>
          </p:cNvPr>
          <p:cNvSpPr txBox="1"/>
          <p:nvPr/>
        </p:nvSpPr>
        <p:spPr>
          <a:xfrm>
            <a:off x="4385736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0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8AFE72-51A0-489B-B021-D248414A84BA}"/>
              </a:ext>
            </a:extLst>
          </p:cNvPr>
          <p:cNvSpPr txBox="1"/>
          <p:nvPr/>
        </p:nvSpPr>
        <p:spPr>
          <a:xfrm>
            <a:off x="7603005" y="1081774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1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584890-DE30-423B-A1C9-A4F4DE12C992}"/>
              </a:ext>
            </a:extLst>
          </p:cNvPr>
          <p:cNvSpPr txBox="1"/>
          <p:nvPr/>
        </p:nvSpPr>
        <p:spPr>
          <a:xfrm>
            <a:off x="4385736" y="2542268"/>
            <a:ext cx="291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en-US" altLang="zh-CN" sz="1400" dirty="0"/>
              <a:t>=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 </a:t>
            </a:r>
            <a:r>
              <a:rPr lang="zh-CN" altLang="en-US" sz="1400" dirty="0"/>
              <a:t>，输出</a:t>
            </a:r>
            <a:r>
              <a:rPr lang="en-US" altLang="zh-CN" sz="1400" dirty="0"/>
              <a:t> </a:t>
            </a:r>
            <a:r>
              <a:rPr lang="en-US" altLang="zh-CN" sz="1400" b="1" dirty="0"/>
              <a:t>u</a:t>
            </a:r>
            <a:r>
              <a:rPr lang="en-US" altLang="zh-CN" sz="1400" b="1" baseline="-25000" dirty="0"/>
              <a:t>2 </a:t>
            </a:r>
            <a:r>
              <a:rPr lang="zh-CN" altLang="en-US" sz="1400" dirty="0"/>
              <a:t>，移动        和        。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70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lnSpcReduction="100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7576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90B5E2A5-8AEC-49EB-A7FD-C0D99E2C18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82531" y="4931896"/>
          <a:ext cx="5317067" cy="997440"/>
        </p:xfrm>
        <a:graphic>
          <a:graphicData uri="http://schemas.openxmlformats.org/drawingml/2006/table">
            <a:tbl>
              <a:tblPr/>
              <a:tblGrid>
                <a:gridCol w="506389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3195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92077375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601872313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97837087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44783545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0830558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176197711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125499829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08943290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1327257506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2296688132"/>
                    </a:ext>
                  </a:extLst>
                </a:gridCol>
                <a:gridCol w="217023">
                  <a:extLst>
                    <a:ext uri="{9D8B030D-6E8A-4147-A177-3AD203B41FA5}">
                      <a16:colId xmlns:a16="http://schemas.microsoft.com/office/drawing/2014/main" val="386315081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0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u</a:t>
                      </a:r>
                      <a:r>
                        <a:rPr lang="en-US" altLang="zh-CN" sz="1400" b="1" baseline="-25000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06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N(v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8713F804-39B6-4670-B914-30AD1BE0D8D6}"/>
              </a:ext>
            </a:extLst>
          </p:cNvPr>
          <p:cNvSpPr/>
          <p:nvPr/>
        </p:nvSpPr>
        <p:spPr>
          <a:xfrm>
            <a:off x="4051079" y="4765051"/>
            <a:ext cx="6480000" cy="13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2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2CB967-67E3-4B0B-8E04-099FB676E682}"/>
              </a:ext>
            </a:extLst>
          </p:cNvPr>
          <p:cNvSpPr/>
          <p:nvPr/>
        </p:nvSpPr>
        <p:spPr>
          <a:xfrm>
            <a:off x="455156" y="58671"/>
            <a:ext cx="5752645" cy="351125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D76AD4-A4C0-4D94-8333-AE0D412B7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277" y="164611"/>
          <a:ext cx="5508000" cy="328320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4516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2751304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5302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12458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63835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0062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6497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82429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590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1935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737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739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516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966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1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791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4799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25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539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1975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2D568B-B172-4C14-A2DE-B1004C0550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080" y="3989963"/>
          <a:ext cx="5796000" cy="240768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47451629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2751304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5302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12458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63835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40062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6497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82429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rgbClr val="FF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1516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966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011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791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4799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25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539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1975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59E881-BA9E-4812-90B6-75110E3FA831}"/>
              </a:ext>
            </a:extLst>
          </p:cNvPr>
          <p:cNvSpPr/>
          <p:nvPr/>
        </p:nvSpPr>
        <p:spPr>
          <a:xfrm>
            <a:off x="455156" y="3922536"/>
            <a:ext cx="5752645" cy="2560995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5CC9070-05D1-4E7C-923D-A0BAA99BFFDA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3331479" y="3569921"/>
            <a:ext cx="0" cy="35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BD6AF9A-90DB-4A3A-B175-E655E7CC5097}"/>
              </a:ext>
            </a:extLst>
          </p:cNvPr>
          <p:cNvSpPr txBox="1"/>
          <p:nvPr/>
        </p:nvSpPr>
        <p:spPr>
          <a:xfrm>
            <a:off x="3144979" y="352128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16A9B91-66B3-4DEB-AC9E-A743A1BBB87D}"/>
              </a:ext>
            </a:extLst>
          </p:cNvPr>
          <p:cNvSpPr/>
          <p:nvPr/>
        </p:nvSpPr>
        <p:spPr>
          <a:xfrm>
            <a:off x="160989" y="1490296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D879EFC-D508-4015-A2B8-481EA38D3EA2}"/>
              </a:ext>
            </a:extLst>
          </p:cNvPr>
          <p:cNvSpPr/>
          <p:nvPr/>
        </p:nvSpPr>
        <p:spPr>
          <a:xfrm>
            <a:off x="165196" y="487903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E34CA7-CD8B-4B12-9D8C-753E340866B5}"/>
              </a:ext>
            </a:extLst>
          </p:cNvPr>
          <p:cNvCxnSpPr/>
          <p:nvPr/>
        </p:nvCxnSpPr>
        <p:spPr>
          <a:xfrm flipH="1">
            <a:off x="2800350" y="4425950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51D2D8-E841-41D8-AB5D-EC66CC29691C}"/>
              </a:ext>
            </a:extLst>
          </p:cNvPr>
          <p:cNvCxnSpPr/>
          <p:nvPr/>
        </p:nvCxnSpPr>
        <p:spPr>
          <a:xfrm flipH="1">
            <a:off x="2587625" y="530795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75738BB-F5CE-4D7F-9458-D0E7561E7068}"/>
              </a:ext>
            </a:extLst>
          </p:cNvPr>
          <p:cNvCxnSpPr/>
          <p:nvPr/>
        </p:nvCxnSpPr>
        <p:spPr>
          <a:xfrm flipH="1">
            <a:off x="3673475" y="530795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6E6F5B9-A427-4200-822D-D87A8EDB86F1}"/>
              </a:ext>
            </a:extLst>
          </p:cNvPr>
          <p:cNvCxnSpPr/>
          <p:nvPr/>
        </p:nvCxnSpPr>
        <p:spPr>
          <a:xfrm flipH="1">
            <a:off x="2374900" y="617856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25E7152-0729-4C80-830F-C62AFC468241}"/>
              </a:ext>
            </a:extLst>
          </p:cNvPr>
          <p:cNvCxnSpPr/>
          <p:nvPr/>
        </p:nvCxnSpPr>
        <p:spPr>
          <a:xfrm flipH="1">
            <a:off x="3244067" y="617856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E0B687F-1EF3-498E-8A80-BF25B83A3960}"/>
              </a:ext>
            </a:extLst>
          </p:cNvPr>
          <p:cNvCxnSpPr/>
          <p:nvPr/>
        </p:nvCxnSpPr>
        <p:spPr>
          <a:xfrm flipH="1">
            <a:off x="3460750" y="6178567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268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42C8C30-1E4B-4274-964E-03E11021D54E}"/>
              </a:ext>
            </a:extLst>
          </p:cNvPr>
          <p:cNvSpPr/>
          <p:nvPr/>
        </p:nvSpPr>
        <p:spPr>
          <a:xfrm>
            <a:off x="1465366" y="278673"/>
            <a:ext cx="10641967" cy="524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FEC157E-89B3-467A-B6D0-4BAF2613309E}"/>
              </a:ext>
            </a:extLst>
          </p:cNvPr>
          <p:cNvSpPr/>
          <p:nvPr/>
        </p:nvSpPr>
        <p:spPr>
          <a:xfrm>
            <a:off x="6718651" y="2219960"/>
            <a:ext cx="2410340" cy="3301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C05711-3CDA-4EF5-9613-31EB2536F457}"/>
              </a:ext>
            </a:extLst>
          </p:cNvPr>
          <p:cNvSpPr/>
          <p:nvPr/>
        </p:nvSpPr>
        <p:spPr>
          <a:xfrm>
            <a:off x="1465366" y="2219959"/>
            <a:ext cx="2589034" cy="33013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B9D0FBC-B5A0-40FC-8429-1244ECC8D47B}"/>
              </a:ext>
            </a:extLst>
          </p:cNvPr>
          <p:cNvSpPr/>
          <p:nvPr/>
        </p:nvSpPr>
        <p:spPr>
          <a:xfrm>
            <a:off x="7828659" y="4159789"/>
            <a:ext cx="1193349" cy="1308534"/>
          </a:xfrm>
          <a:prstGeom prst="roundRect">
            <a:avLst>
              <a:gd name="adj" fmla="val 8408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D691821-C841-4698-B8B9-A9BF83F5226F}"/>
              </a:ext>
            </a:extLst>
          </p:cNvPr>
          <p:cNvSpPr/>
          <p:nvPr/>
        </p:nvSpPr>
        <p:spPr>
          <a:xfrm>
            <a:off x="2936432" y="4410001"/>
            <a:ext cx="1014928" cy="1058322"/>
          </a:xfrm>
          <a:prstGeom prst="roundRect">
            <a:avLst>
              <a:gd name="adj" fmla="val 8408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338440-609C-4228-A951-38A45FC3AEE2}"/>
              </a:ext>
            </a:extLst>
          </p:cNvPr>
          <p:cNvSpPr/>
          <p:nvPr/>
        </p:nvSpPr>
        <p:spPr>
          <a:xfrm>
            <a:off x="1792709" y="432000"/>
            <a:ext cx="2380394" cy="1319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/>
              <p:nvPr/>
            </p:nvSpPr>
            <p:spPr>
              <a:xfrm>
                <a:off x="5798968" y="432000"/>
                <a:ext cx="208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68" y="432000"/>
                <a:ext cx="2088000" cy="648000"/>
              </a:xfrm>
              <a:prstGeom prst="roundRect">
                <a:avLst/>
              </a:prstGeom>
              <a:blipFill>
                <a:blip r:embed="rId3"/>
                <a:stretch>
                  <a:fillRect l="-1739" t="-4630" b="-111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9007C7F1-4951-4485-8BCF-F56E1B1C35BE}"/>
              </a:ext>
            </a:extLst>
          </p:cNvPr>
          <p:cNvSpPr/>
          <p:nvPr/>
        </p:nvSpPr>
        <p:spPr>
          <a:xfrm>
            <a:off x="4861044" y="1440000"/>
            <a:ext cx="154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9A00BCC-0D24-4CA5-94E0-C841AC25E925}"/>
              </a:ext>
            </a:extLst>
          </p:cNvPr>
          <p:cNvSpPr/>
          <p:nvPr/>
        </p:nvSpPr>
        <p:spPr>
          <a:xfrm>
            <a:off x="7208080" y="2448000"/>
            <a:ext cx="100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B5BFCD0-A402-40C5-BC9C-41F1E294D8AE}"/>
              </a:ext>
            </a:extLst>
          </p:cNvPr>
          <p:cNvSpPr/>
          <p:nvPr/>
        </p:nvSpPr>
        <p:spPr>
          <a:xfrm>
            <a:off x="8526604" y="1440000"/>
            <a:ext cx="17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/>
              <p:nvPr/>
            </p:nvSpPr>
            <p:spPr>
              <a:xfrm>
                <a:off x="10406942" y="1440000"/>
                <a:ext cx="154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942" y="1440000"/>
                <a:ext cx="1548000" cy="648000"/>
              </a:xfrm>
              <a:prstGeom prst="roundRect">
                <a:avLst/>
              </a:prstGeom>
              <a:blipFill>
                <a:blip r:embed="rId4"/>
                <a:stretch>
                  <a:fillRect l="-1931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089728F-B387-48FC-95CC-5A4AE2A1FEBF}"/>
              </a:ext>
            </a:extLst>
          </p:cNvPr>
          <p:cNvSpPr/>
          <p:nvPr/>
        </p:nvSpPr>
        <p:spPr>
          <a:xfrm>
            <a:off x="1708590" y="2448000"/>
            <a:ext cx="8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2833ACB-21DB-4AE4-9FCC-9EADD94647B1}"/>
              </a:ext>
            </a:extLst>
          </p:cNvPr>
          <p:cNvSpPr/>
          <p:nvPr/>
        </p:nvSpPr>
        <p:spPr>
          <a:xfrm>
            <a:off x="4143755" y="2448000"/>
            <a:ext cx="136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/>
              <p:nvPr/>
            </p:nvSpPr>
            <p:spPr>
              <a:xfrm>
                <a:off x="5608324" y="2448000"/>
                <a:ext cx="1044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4" y="2448000"/>
                <a:ext cx="1044000" cy="648000"/>
              </a:xfrm>
              <a:prstGeom prst="roundRect">
                <a:avLst/>
              </a:prstGeom>
              <a:blipFill>
                <a:blip r:embed="rId5"/>
                <a:stretch>
                  <a:fillRect l="-3468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48AD1-38C5-4A00-AE97-5B23AB97335D}"/>
              </a:ext>
            </a:extLst>
          </p:cNvPr>
          <p:cNvSpPr/>
          <p:nvPr/>
        </p:nvSpPr>
        <p:spPr>
          <a:xfrm>
            <a:off x="6839832" y="3456000"/>
            <a:ext cx="864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/>
              <p:nvPr/>
            </p:nvSpPr>
            <p:spPr>
              <a:xfrm>
                <a:off x="8256434" y="3456000"/>
                <a:ext cx="64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34" y="3456000"/>
                <a:ext cx="648000" cy="648000"/>
              </a:xfrm>
              <a:prstGeom prst="roundRect">
                <a:avLst/>
              </a:prstGeom>
              <a:blipFill>
                <a:blip r:embed="rId6"/>
                <a:stretch>
                  <a:fillRect l="-5505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/>
              <p:nvPr/>
            </p:nvSpPr>
            <p:spPr>
              <a:xfrm>
                <a:off x="9485470" y="2448000"/>
                <a:ext cx="136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470" y="2448000"/>
                <a:ext cx="1368000" cy="648000"/>
              </a:xfrm>
              <a:prstGeom prst="roundRect">
                <a:avLst/>
              </a:prstGeom>
              <a:blipFill>
                <a:blip r:embed="rId7"/>
                <a:stretch>
                  <a:fillRect l="-2183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0EBC464C-C231-485D-8160-32784F473B7B}"/>
              </a:ext>
            </a:extLst>
          </p:cNvPr>
          <p:cNvSpPr/>
          <p:nvPr/>
        </p:nvSpPr>
        <p:spPr>
          <a:xfrm>
            <a:off x="1708590" y="3456000"/>
            <a:ext cx="82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/>
              <p:nvPr/>
            </p:nvSpPr>
            <p:spPr>
              <a:xfrm>
                <a:off x="2866796" y="3456000"/>
                <a:ext cx="828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96" y="3456000"/>
                <a:ext cx="828000" cy="648000"/>
              </a:xfrm>
              <a:prstGeom prst="roundRect">
                <a:avLst/>
              </a:prstGeom>
              <a:blipFill>
                <a:blip r:embed="rId8"/>
                <a:stretch>
                  <a:fillRect l="-4348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/>
              <p:nvPr/>
            </p:nvSpPr>
            <p:spPr>
              <a:xfrm>
                <a:off x="4308879" y="3456000"/>
                <a:ext cx="1044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79" y="3456000"/>
                <a:ext cx="1044000" cy="648000"/>
              </a:xfrm>
              <a:prstGeom prst="roundRect">
                <a:avLst/>
              </a:prstGeom>
              <a:blipFill>
                <a:blip r:embed="rId9"/>
                <a:stretch>
                  <a:fillRect l="-2841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/>
              <p:nvPr/>
            </p:nvSpPr>
            <p:spPr>
              <a:xfrm>
                <a:off x="6865523" y="4464000"/>
                <a:ext cx="82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23" y="4464000"/>
                <a:ext cx="828000" cy="648000"/>
              </a:xfrm>
              <a:prstGeom prst="roundRect">
                <a:avLst/>
              </a:prstGeom>
              <a:blipFill>
                <a:blip r:embed="rId10"/>
                <a:stretch>
                  <a:fillRect l="-3546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/>
              <p:nvPr/>
            </p:nvSpPr>
            <p:spPr>
              <a:xfrm>
                <a:off x="1627310" y="4464000"/>
                <a:ext cx="1008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10" y="4464000"/>
                <a:ext cx="1008000" cy="648000"/>
              </a:xfrm>
              <a:prstGeom prst="roundRect">
                <a:avLst/>
              </a:prstGeom>
              <a:blipFill>
                <a:blip r:embed="rId11"/>
                <a:stretch>
                  <a:fillRect l="-2941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ED974A-8839-47C5-A808-C03DB28E8B2E}"/>
              </a:ext>
            </a:extLst>
          </p:cNvPr>
          <p:cNvCxnSpPr>
            <a:stCxn id="88" idx="2"/>
            <a:endCxn id="101" idx="0"/>
          </p:cNvCxnSpPr>
          <p:nvPr/>
        </p:nvCxnSpPr>
        <p:spPr>
          <a:xfrm flipH="1">
            <a:off x="2122590" y="2088000"/>
            <a:ext cx="351245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07FB656-8E70-4F53-B1B6-FAB324FF7CFA}"/>
              </a:ext>
            </a:extLst>
          </p:cNvPr>
          <p:cNvCxnSpPr>
            <a:cxnSpLocks/>
            <a:stCxn id="88" idx="2"/>
            <a:endCxn id="122" idx="0"/>
          </p:cNvCxnSpPr>
          <p:nvPr/>
        </p:nvCxnSpPr>
        <p:spPr>
          <a:xfrm flipH="1">
            <a:off x="4827755" y="2088000"/>
            <a:ext cx="807289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77ABCD8-781D-4D33-8593-1B65DB980B91}"/>
              </a:ext>
            </a:extLst>
          </p:cNvPr>
          <p:cNvCxnSpPr>
            <a:cxnSpLocks/>
            <a:stCxn id="88" idx="2"/>
            <a:endCxn id="123" idx="0"/>
          </p:cNvCxnSpPr>
          <p:nvPr/>
        </p:nvCxnSpPr>
        <p:spPr>
          <a:xfrm>
            <a:off x="5635044" y="2088000"/>
            <a:ext cx="49528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53D70E9-10FE-4A8D-9C54-409AD25D490C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flipH="1">
            <a:off x="7271832" y="3096000"/>
            <a:ext cx="440248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5AC2024-4686-4707-B729-2A508F52F339}"/>
              </a:ext>
            </a:extLst>
          </p:cNvPr>
          <p:cNvCxnSpPr>
            <a:cxnSpLocks/>
            <a:stCxn id="95" idx="2"/>
            <a:endCxn id="125" idx="0"/>
          </p:cNvCxnSpPr>
          <p:nvPr/>
        </p:nvCxnSpPr>
        <p:spPr>
          <a:xfrm>
            <a:off x="7712080" y="3096000"/>
            <a:ext cx="86835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DDFDB60-8803-47B6-9FC5-4E5669858F08}"/>
              </a:ext>
            </a:extLst>
          </p:cNvPr>
          <p:cNvCxnSpPr>
            <a:cxnSpLocks/>
            <a:stCxn id="96" idx="2"/>
            <a:endCxn id="126" idx="0"/>
          </p:cNvCxnSpPr>
          <p:nvPr/>
        </p:nvCxnSpPr>
        <p:spPr>
          <a:xfrm>
            <a:off x="9390604" y="2088000"/>
            <a:ext cx="77886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69E91A5-C422-4FBE-8AB9-F8BD681D2DD2}"/>
              </a:ext>
            </a:extLst>
          </p:cNvPr>
          <p:cNvCxnSpPr>
            <a:cxnSpLocks/>
            <a:stCxn id="120" idx="2"/>
            <a:endCxn id="88" idx="0"/>
          </p:cNvCxnSpPr>
          <p:nvPr/>
        </p:nvCxnSpPr>
        <p:spPr>
          <a:xfrm flipH="1">
            <a:off x="5635044" y="1080000"/>
            <a:ext cx="12079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838B13D-EBFB-4720-81B6-016A9573CA01}"/>
              </a:ext>
            </a:extLst>
          </p:cNvPr>
          <p:cNvCxnSpPr>
            <a:cxnSpLocks/>
            <a:stCxn id="120" idx="2"/>
            <a:endCxn id="95" idx="0"/>
          </p:cNvCxnSpPr>
          <p:nvPr/>
        </p:nvCxnSpPr>
        <p:spPr>
          <a:xfrm>
            <a:off x="6842968" y="1080000"/>
            <a:ext cx="869112" cy="13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940D0A-DA64-4D22-8489-83276DDDE090}"/>
              </a:ext>
            </a:extLst>
          </p:cNvPr>
          <p:cNvCxnSpPr>
            <a:cxnSpLocks/>
            <a:stCxn id="120" idx="2"/>
            <a:endCxn id="96" idx="0"/>
          </p:cNvCxnSpPr>
          <p:nvPr/>
        </p:nvCxnSpPr>
        <p:spPr>
          <a:xfrm>
            <a:off x="6842968" y="1080000"/>
            <a:ext cx="254763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EA43F5C-B71C-4767-A19D-CF301B6DCD90}"/>
              </a:ext>
            </a:extLst>
          </p:cNvPr>
          <p:cNvCxnSpPr>
            <a:cxnSpLocks/>
            <a:stCxn id="120" idx="2"/>
            <a:endCxn id="97" idx="0"/>
          </p:cNvCxnSpPr>
          <p:nvPr/>
        </p:nvCxnSpPr>
        <p:spPr>
          <a:xfrm>
            <a:off x="6842968" y="1080000"/>
            <a:ext cx="433797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08C8B9D-4AA0-4CDD-8050-D3B1FE761F77}"/>
              </a:ext>
            </a:extLst>
          </p:cNvPr>
          <p:cNvCxnSpPr>
            <a:cxnSpLocks/>
            <a:stCxn id="101" idx="2"/>
            <a:endCxn id="127" idx="0"/>
          </p:cNvCxnSpPr>
          <p:nvPr/>
        </p:nvCxnSpPr>
        <p:spPr>
          <a:xfrm>
            <a:off x="2122590" y="3096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7B2007D-859A-4147-96BA-27BCD982699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>
            <a:off x="2122590" y="3096000"/>
            <a:ext cx="1158206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50749A2-F64F-4C63-92C9-3A593DF02276}"/>
              </a:ext>
            </a:extLst>
          </p:cNvPr>
          <p:cNvCxnSpPr>
            <a:cxnSpLocks/>
            <a:stCxn id="122" idx="2"/>
            <a:endCxn id="129" idx="0"/>
          </p:cNvCxnSpPr>
          <p:nvPr/>
        </p:nvCxnSpPr>
        <p:spPr>
          <a:xfrm>
            <a:off x="4827755" y="3096000"/>
            <a:ext cx="31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9762D33-C9C6-4D5B-8287-3EE00D3E2864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7271832" y="4104000"/>
            <a:ext cx="769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8A70F95-8EEA-416B-A8B4-33412126B1DE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>
            <a:off x="2122590" y="4104000"/>
            <a:ext cx="872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BB274FD-DAEF-445C-B2DE-40CB1B55D257}"/>
              </a:ext>
            </a:extLst>
          </p:cNvPr>
          <p:cNvSpPr txBox="1"/>
          <p:nvPr/>
        </p:nvSpPr>
        <p:spPr>
          <a:xfrm>
            <a:off x="6038076" y="109622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96C9D88-62F5-42D0-8E02-28B745060105}"/>
              </a:ext>
            </a:extLst>
          </p:cNvPr>
          <p:cNvSpPr txBox="1"/>
          <p:nvPr/>
        </p:nvSpPr>
        <p:spPr>
          <a:xfrm>
            <a:off x="7087193" y="148389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C16204E-5CD1-404D-8F63-C22969F4D13B}"/>
              </a:ext>
            </a:extLst>
          </p:cNvPr>
          <p:cNvSpPr txBox="1"/>
          <p:nvPr/>
        </p:nvSpPr>
        <p:spPr>
          <a:xfrm>
            <a:off x="8011394" y="10800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D3E174E-11D5-44EE-AC17-A30F40966FEF}"/>
              </a:ext>
            </a:extLst>
          </p:cNvPr>
          <p:cNvSpPr txBox="1"/>
          <p:nvPr/>
        </p:nvSpPr>
        <p:spPr>
          <a:xfrm>
            <a:off x="9195743" y="108763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B753E08-CEB9-4125-B9DE-2B815C5E1EED}"/>
              </a:ext>
            </a:extLst>
          </p:cNvPr>
          <p:cNvSpPr txBox="1"/>
          <p:nvPr/>
        </p:nvSpPr>
        <p:spPr>
          <a:xfrm>
            <a:off x="4156943" y="203441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47AFF6D-B0EB-4760-9945-CC239F1A3BE9}"/>
              </a:ext>
            </a:extLst>
          </p:cNvPr>
          <p:cNvSpPr txBox="1"/>
          <p:nvPr/>
        </p:nvSpPr>
        <p:spPr>
          <a:xfrm>
            <a:off x="5106524" y="2072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06B2FA4-B6CF-4982-B8E1-D860A9CD1B64}"/>
              </a:ext>
            </a:extLst>
          </p:cNvPr>
          <p:cNvSpPr txBox="1"/>
          <p:nvPr/>
        </p:nvSpPr>
        <p:spPr>
          <a:xfrm>
            <a:off x="5735535" y="2093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F5D8C43-EF78-4B1C-9A9A-B47E750EA7E1}"/>
              </a:ext>
            </a:extLst>
          </p:cNvPr>
          <p:cNvSpPr txBox="1"/>
          <p:nvPr/>
        </p:nvSpPr>
        <p:spPr>
          <a:xfrm>
            <a:off x="7360198" y="3046063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C41FFA3-6A14-43BB-B1CC-050211CFAEAD}"/>
              </a:ext>
            </a:extLst>
          </p:cNvPr>
          <p:cNvSpPr txBox="1"/>
          <p:nvPr/>
        </p:nvSpPr>
        <p:spPr>
          <a:xfrm>
            <a:off x="7946620" y="305730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D9ED702-D4E6-445E-9887-2E2607927C0F}"/>
              </a:ext>
            </a:extLst>
          </p:cNvPr>
          <p:cNvSpPr txBox="1"/>
          <p:nvPr/>
        </p:nvSpPr>
        <p:spPr>
          <a:xfrm>
            <a:off x="9606543" y="206350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B06833D-2BA4-4D59-8047-E727139D2559}"/>
              </a:ext>
            </a:extLst>
          </p:cNvPr>
          <p:cNvSpPr txBox="1"/>
          <p:nvPr/>
        </p:nvSpPr>
        <p:spPr>
          <a:xfrm>
            <a:off x="1939623" y="304452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379C0F8-40FF-4AC3-814A-49F08A363077}"/>
              </a:ext>
            </a:extLst>
          </p:cNvPr>
          <p:cNvSpPr txBox="1"/>
          <p:nvPr/>
        </p:nvSpPr>
        <p:spPr>
          <a:xfrm>
            <a:off x="2467341" y="304676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46C37E7-BA07-413A-BBC6-960ACD389818}"/>
              </a:ext>
            </a:extLst>
          </p:cNvPr>
          <p:cNvSpPr txBox="1"/>
          <p:nvPr/>
        </p:nvSpPr>
        <p:spPr>
          <a:xfrm>
            <a:off x="4633983" y="305272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0191A68-08D6-484D-8E11-DAB517195202}"/>
              </a:ext>
            </a:extLst>
          </p:cNvPr>
          <p:cNvSpPr txBox="1"/>
          <p:nvPr/>
        </p:nvSpPr>
        <p:spPr>
          <a:xfrm>
            <a:off x="7085377" y="406064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C1EE58-63C2-4636-B4A7-3C0CEE5931C2}"/>
              </a:ext>
            </a:extLst>
          </p:cNvPr>
          <p:cNvSpPr txBox="1"/>
          <p:nvPr/>
        </p:nvSpPr>
        <p:spPr>
          <a:xfrm>
            <a:off x="1939623" y="404801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C40B5D5C-D09F-49CF-9CF4-2E391F5DA3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38646" y="291266"/>
          <a:ext cx="1457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7345D5AA-1394-4E61-A93E-75CDFA905EC0}"/>
              </a:ext>
            </a:extLst>
          </p:cNvPr>
          <p:cNvSpPr/>
          <p:nvPr/>
        </p:nvSpPr>
        <p:spPr>
          <a:xfrm>
            <a:off x="10689221" y="357259"/>
            <a:ext cx="179253" cy="1300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D6915698-AC00-4065-82AA-BB7FD0A3EB64}"/>
              </a:ext>
            </a:extLst>
          </p:cNvPr>
          <p:cNvSpPr/>
          <p:nvPr/>
        </p:nvSpPr>
        <p:spPr>
          <a:xfrm>
            <a:off x="10693577" y="605455"/>
            <a:ext cx="179253" cy="13000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5A0E4EE1-9EBF-4DCF-BE0C-A37FFC7209A5}"/>
              </a:ext>
            </a:extLst>
          </p:cNvPr>
          <p:cNvSpPr/>
          <p:nvPr/>
        </p:nvSpPr>
        <p:spPr>
          <a:xfrm>
            <a:off x="10689221" y="853651"/>
            <a:ext cx="179253" cy="130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020B1A5-27BD-46A8-A8F4-0DDE08156548}"/>
              </a:ext>
            </a:extLst>
          </p:cNvPr>
          <p:cNvSpPr/>
          <p:nvPr/>
        </p:nvSpPr>
        <p:spPr>
          <a:xfrm>
            <a:off x="4612781" y="1397532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A2E3AF1-C47A-4662-93CF-90A0D47794D8}"/>
              </a:ext>
            </a:extLst>
          </p:cNvPr>
          <p:cNvSpPr/>
          <p:nvPr/>
        </p:nvSpPr>
        <p:spPr>
          <a:xfrm>
            <a:off x="1500482" y="2387728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A522A624-BA81-40A7-8AB0-5C7B0F5D066F}"/>
              </a:ext>
            </a:extLst>
          </p:cNvPr>
          <p:cNvSpPr/>
          <p:nvPr/>
        </p:nvSpPr>
        <p:spPr>
          <a:xfrm>
            <a:off x="5316644" y="37512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9DE8DB3-D80C-446B-901C-61B7818179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9590" y="528480"/>
          <a:ext cx="2160000" cy="87552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255CB695-E4FA-4701-8ACA-7A990BF74F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5073" y="4455168"/>
          <a:ext cx="864000" cy="74808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C29CF20B-9ACA-4D7A-A128-039582EA84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87659" y="4207109"/>
          <a:ext cx="1080000" cy="99744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763ACDF-6118-4681-8B6B-9AEFD8444644}"/>
              </a:ext>
            </a:extLst>
          </p:cNvPr>
          <p:cNvSpPr/>
          <p:nvPr/>
        </p:nvSpPr>
        <p:spPr>
          <a:xfrm>
            <a:off x="6991839" y="24022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41E5358-4571-4469-8401-D89613A38C1A}"/>
              </a:ext>
            </a:extLst>
          </p:cNvPr>
          <p:cNvGrpSpPr/>
          <p:nvPr/>
        </p:nvGrpSpPr>
        <p:grpSpPr>
          <a:xfrm>
            <a:off x="9183389" y="4250156"/>
            <a:ext cx="2912314" cy="1289338"/>
            <a:chOff x="9192415" y="4584469"/>
            <a:chExt cx="2912314" cy="1289338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7A4BB77-0186-49E9-9593-CDC832BE927A}"/>
                </a:ext>
              </a:extLst>
            </p:cNvPr>
            <p:cNvSpPr/>
            <p:nvPr/>
          </p:nvSpPr>
          <p:spPr>
            <a:xfrm>
              <a:off x="9192415" y="4584469"/>
              <a:ext cx="2912314" cy="125885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6470FAB-A08A-4383-8213-406F558AC778}"/>
                </a:ext>
              </a:extLst>
            </p:cNvPr>
            <p:cNvCxnSpPr>
              <a:cxnSpLocks/>
              <a:stCxn id="79" idx="6"/>
              <a:endCxn id="89" idx="2"/>
            </p:cNvCxnSpPr>
            <p:nvPr/>
          </p:nvCxnSpPr>
          <p:spPr>
            <a:xfrm flipV="1">
              <a:off x="9635911" y="4882269"/>
              <a:ext cx="577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89278B8-E688-43F6-82B1-DEACBC662DCA}"/>
                </a:ext>
              </a:extLst>
            </p:cNvPr>
            <p:cNvCxnSpPr>
              <a:cxnSpLocks/>
              <a:stCxn id="80" idx="6"/>
              <a:endCxn id="89" idx="2"/>
            </p:cNvCxnSpPr>
            <p:nvPr/>
          </p:nvCxnSpPr>
          <p:spPr>
            <a:xfrm flipV="1">
              <a:off x="9923911" y="4882269"/>
              <a:ext cx="289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846A3D2-63AB-4E67-9FD0-E0E3CEAFB1BD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 flipH="1" flipV="1">
              <a:off x="10213900" y="4882269"/>
              <a:ext cx="1150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6232CB9-C413-4B2E-A4E6-4F76190B8606}"/>
                </a:ext>
              </a:extLst>
            </p:cNvPr>
            <p:cNvCxnSpPr>
              <a:cxnSpLocks/>
              <a:stCxn id="86" idx="6"/>
              <a:endCxn id="91" idx="2"/>
            </p:cNvCxnSpPr>
            <p:nvPr/>
          </p:nvCxnSpPr>
          <p:spPr>
            <a:xfrm flipH="1" flipV="1">
              <a:off x="10792069" y="4882269"/>
              <a:ext cx="859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C35E8CB-1282-4128-9318-D4E45FA52D71}"/>
                </a:ext>
              </a:extLst>
            </p:cNvPr>
            <p:cNvCxnSpPr>
              <a:cxnSpLocks/>
              <a:stCxn id="78" idx="6"/>
              <a:endCxn id="90" idx="2"/>
            </p:cNvCxnSpPr>
            <p:nvPr/>
          </p:nvCxnSpPr>
          <p:spPr>
            <a:xfrm flipV="1">
              <a:off x="9347911" y="4882268"/>
              <a:ext cx="1156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D9CF524-A6FC-4989-A9EC-ECA8FAF6258D}"/>
                </a:ext>
              </a:extLst>
            </p:cNvPr>
            <p:cNvCxnSpPr>
              <a:cxnSpLocks/>
              <a:stCxn id="79" idx="6"/>
              <a:endCxn id="90" idx="2"/>
            </p:cNvCxnSpPr>
            <p:nvPr/>
          </p:nvCxnSpPr>
          <p:spPr>
            <a:xfrm flipV="1">
              <a:off x="9635911" y="4882268"/>
              <a:ext cx="868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CA24FFD-6DE2-438B-B658-3487A94570F7}"/>
                </a:ext>
              </a:extLst>
            </p:cNvPr>
            <p:cNvCxnSpPr>
              <a:cxnSpLocks/>
              <a:stCxn id="80" idx="6"/>
              <a:endCxn id="90" idx="2"/>
            </p:cNvCxnSpPr>
            <p:nvPr/>
          </p:nvCxnSpPr>
          <p:spPr>
            <a:xfrm flipV="1">
              <a:off x="9923911" y="4882268"/>
              <a:ext cx="580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5440421-7B36-4740-8C81-743FBAB88B8A}"/>
                </a:ext>
              </a:extLst>
            </p:cNvPr>
            <p:cNvCxnSpPr>
              <a:cxnSpLocks/>
              <a:stCxn id="81" idx="6"/>
              <a:endCxn id="90" idx="2"/>
            </p:cNvCxnSpPr>
            <p:nvPr/>
          </p:nvCxnSpPr>
          <p:spPr>
            <a:xfrm flipV="1">
              <a:off x="10211911" y="4882268"/>
              <a:ext cx="29236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44B0DD9-27C5-4F06-806D-80541EE74FDE}"/>
                </a:ext>
              </a:extLst>
            </p:cNvPr>
            <p:cNvCxnSpPr>
              <a:cxnSpLocks/>
              <a:stCxn id="79" idx="6"/>
              <a:endCxn id="91" idx="2"/>
            </p:cNvCxnSpPr>
            <p:nvPr/>
          </p:nvCxnSpPr>
          <p:spPr>
            <a:xfrm flipV="1">
              <a:off x="9635911" y="4882269"/>
              <a:ext cx="1156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1EAC28D-D5CF-4D6A-A265-966511D2A5A3}"/>
                </a:ext>
              </a:extLst>
            </p:cNvPr>
            <p:cNvCxnSpPr>
              <a:cxnSpLocks/>
              <a:stCxn id="81" idx="6"/>
              <a:endCxn id="91" idx="2"/>
            </p:cNvCxnSpPr>
            <p:nvPr/>
          </p:nvCxnSpPr>
          <p:spPr>
            <a:xfrm flipV="1">
              <a:off x="10211911" y="4882269"/>
              <a:ext cx="580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164BBF0-171A-42E6-A42B-6EA921EA4246}"/>
                </a:ext>
              </a:extLst>
            </p:cNvPr>
            <p:cNvCxnSpPr>
              <a:cxnSpLocks/>
              <a:stCxn id="85" idx="6"/>
              <a:endCxn id="91" idx="2"/>
            </p:cNvCxnSpPr>
            <p:nvPr/>
          </p:nvCxnSpPr>
          <p:spPr>
            <a:xfrm flipH="1" flipV="1">
              <a:off x="10792069" y="4882269"/>
              <a:ext cx="571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47C3CD83-D58B-4586-A97D-782D2DE25F10}"/>
                </a:ext>
              </a:extLst>
            </p:cNvPr>
            <p:cNvCxnSpPr>
              <a:cxnSpLocks/>
              <a:stCxn id="81" idx="6"/>
              <a:endCxn id="92" idx="2"/>
            </p:cNvCxnSpPr>
            <p:nvPr/>
          </p:nvCxnSpPr>
          <p:spPr>
            <a:xfrm flipV="1">
              <a:off x="10211911" y="4882267"/>
              <a:ext cx="858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52B05B7-21AC-4A1A-82A0-6D038EAC104D}"/>
                </a:ext>
              </a:extLst>
            </p:cNvPr>
            <p:cNvCxnSpPr>
              <a:cxnSpLocks/>
              <a:stCxn id="86" idx="6"/>
              <a:endCxn id="92" idx="2"/>
            </p:cNvCxnSpPr>
            <p:nvPr/>
          </p:nvCxnSpPr>
          <p:spPr>
            <a:xfrm flipH="1" flipV="1">
              <a:off x="11070397" y="4882267"/>
              <a:ext cx="581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AB87EFD-CEE6-47B4-8F57-05929172D1B4}"/>
                </a:ext>
              </a:extLst>
            </p:cNvPr>
            <p:cNvCxnSpPr>
              <a:cxnSpLocks/>
              <a:stCxn id="87" idx="6"/>
              <a:endCxn id="92" idx="2"/>
            </p:cNvCxnSpPr>
            <p:nvPr/>
          </p:nvCxnSpPr>
          <p:spPr>
            <a:xfrm flipH="1" flipV="1">
              <a:off x="11070397" y="4882267"/>
              <a:ext cx="869514" cy="489168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38DCADE-FABC-44AD-8B54-4BB651F07F07}"/>
                </a:ext>
              </a:extLst>
            </p:cNvPr>
            <p:cNvSpPr/>
            <p:nvPr/>
          </p:nvSpPr>
          <p:spPr>
            <a:xfrm rot="16200000">
              <a:off x="9239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0BFA27FB-4495-4039-B8C6-75382453B5B5}"/>
                </a:ext>
              </a:extLst>
            </p:cNvPr>
            <p:cNvSpPr/>
            <p:nvPr/>
          </p:nvSpPr>
          <p:spPr>
            <a:xfrm rot="16200000">
              <a:off x="9527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4D1E2AE-1535-4406-B8F1-603333ED57EB}"/>
                </a:ext>
              </a:extLst>
            </p:cNvPr>
            <p:cNvSpPr/>
            <p:nvPr/>
          </p:nvSpPr>
          <p:spPr>
            <a:xfrm rot="16200000">
              <a:off x="9815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83D531B-D6D9-41F2-BD20-7A3655DAEF37}"/>
                </a:ext>
              </a:extLst>
            </p:cNvPr>
            <p:cNvSpPr/>
            <p:nvPr/>
          </p:nvSpPr>
          <p:spPr>
            <a:xfrm rot="16200000">
              <a:off x="10103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276D661-034C-4A04-A9E0-BC9AFD991239}"/>
                </a:ext>
              </a:extLst>
            </p:cNvPr>
            <p:cNvSpPr/>
            <p:nvPr/>
          </p:nvSpPr>
          <p:spPr>
            <a:xfrm rot="16200000">
              <a:off x="10391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24D810F1-37C5-41C1-B219-FD3BE17DDE62}"/>
                </a:ext>
              </a:extLst>
            </p:cNvPr>
            <p:cNvSpPr/>
            <p:nvPr/>
          </p:nvSpPr>
          <p:spPr>
            <a:xfrm rot="16200000">
              <a:off x="10679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DCB6BE-B99B-4363-9D20-A0FAC6F0665B}"/>
                </a:ext>
              </a:extLst>
            </p:cNvPr>
            <p:cNvSpPr/>
            <p:nvPr/>
          </p:nvSpPr>
          <p:spPr>
            <a:xfrm rot="16200000">
              <a:off x="10967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6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FF31CA0-8E98-41BD-B8D3-06F2F8D3BD0A}"/>
                </a:ext>
              </a:extLst>
            </p:cNvPr>
            <p:cNvSpPr/>
            <p:nvPr/>
          </p:nvSpPr>
          <p:spPr>
            <a:xfrm rot="16200000">
              <a:off x="11255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7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3267BC6-6CD2-4191-929E-881672A28FFD}"/>
                </a:ext>
              </a:extLst>
            </p:cNvPr>
            <p:cNvSpPr/>
            <p:nvPr/>
          </p:nvSpPr>
          <p:spPr>
            <a:xfrm rot="16200000">
              <a:off x="11543911" y="5371436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8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29DD087-C1C7-455C-A08F-7FD92861B4AD}"/>
                </a:ext>
              </a:extLst>
            </p:cNvPr>
            <p:cNvSpPr/>
            <p:nvPr/>
          </p:nvSpPr>
          <p:spPr>
            <a:xfrm rot="16200000">
              <a:off x="11831911" y="5371435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9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6A0E2D7-00D6-4AA2-8CEF-AC9C7F47F596}"/>
                </a:ext>
              </a:extLst>
            </p:cNvPr>
            <p:cNvSpPr/>
            <p:nvPr/>
          </p:nvSpPr>
          <p:spPr>
            <a:xfrm rot="16200000">
              <a:off x="10105900" y="466626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0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8F9451C-4F44-42B9-8390-F799F34B3945}"/>
                </a:ext>
              </a:extLst>
            </p:cNvPr>
            <p:cNvSpPr/>
            <p:nvPr/>
          </p:nvSpPr>
          <p:spPr>
            <a:xfrm rot="16200000">
              <a:off x="10396275" y="4666268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01C52AA-9710-4461-B9CB-959B515E79BA}"/>
                </a:ext>
              </a:extLst>
            </p:cNvPr>
            <p:cNvSpPr/>
            <p:nvPr/>
          </p:nvSpPr>
          <p:spPr>
            <a:xfrm rot="16200000">
              <a:off x="10684069" y="4666269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C59E0B1-EAC1-4B43-B332-B30D45920FCF}"/>
                </a:ext>
              </a:extLst>
            </p:cNvPr>
            <p:cNvSpPr/>
            <p:nvPr/>
          </p:nvSpPr>
          <p:spPr>
            <a:xfrm rot="16200000">
              <a:off x="10962397" y="4666267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36000" tIns="0" rIns="0" bIns="0"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2893BDC-A3D5-4562-8E41-2D4CA84BFA34}"/>
                </a:ext>
              </a:extLst>
            </p:cNvPr>
            <p:cNvCxnSpPr>
              <a:cxnSpLocks/>
              <a:stCxn id="78" idx="6"/>
              <a:endCxn id="89" idx="2"/>
            </p:cNvCxnSpPr>
            <p:nvPr/>
          </p:nvCxnSpPr>
          <p:spPr>
            <a:xfrm flipV="1">
              <a:off x="9347911" y="4882269"/>
              <a:ext cx="865989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768D403-193A-4049-A5E8-555AB322ADD2}"/>
                </a:ext>
              </a:extLst>
            </p:cNvPr>
            <p:cNvCxnSpPr>
              <a:cxnSpLocks/>
              <a:stCxn id="82" idx="6"/>
              <a:endCxn id="89" idx="2"/>
            </p:cNvCxnSpPr>
            <p:nvPr/>
          </p:nvCxnSpPr>
          <p:spPr>
            <a:xfrm flipH="1" flipV="1">
              <a:off x="10213900" y="4882269"/>
              <a:ext cx="286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62583A91-C833-4FF4-83E4-7B59B9EAFFF8}"/>
                </a:ext>
              </a:extLst>
            </p:cNvPr>
            <p:cNvCxnSpPr>
              <a:cxnSpLocks/>
              <a:stCxn id="83" idx="6"/>
              <a:endCxn id="89" idx="2"/>
            </p:cNvCxnSpPr>
            <p:nvPr/>
          </p:nvCxnSpPr>
          <p:spPr>
            <a:xfrm flipH="1" flipV="1">
              <a:off x="10213900" y="4882269"/>
              <a:ext cx="574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87CF50A5-5846-46BC-9604-121A10443333}"/>
                </a:ext>
              </a:extLst>
            </p:cNvPr>
            <p:cNvCxnSpPr>
              <a:cxnSpLocks/>
              <a:stCxn id="84" idx="6"/>
              <a:endCxn id="89" idx="2"/>
            </p:cNvCxnSpPr>
            <p:nvPr/>
          </p:nvCxnSpPr>
          <p:spPr>
            <a:xfrm flipH="1" flipV="1">
              <a:off x="10213900" y="4882269"/>
              <a:ext cx="862011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CB842DAB-406D-401F-A3EC-C46AEC275588}"/>
                </a:ext>
              </a:extLst>
            </p:cNvPr>
            <p:cNvCxnSpPr>
              <a:cxnSpLocks/>
              <a:stCxn id="78" idx="6"/>
              <a:endCxn id="91" idx="2"/>
            </p:cNvCxnSpPr>
            <p:nvPr/>
          </p:nvCxnSpPr>
          <p:spPr>
            <a:xfrm flipV="1">
              <a:off x="9347911" y="4882269"/>
              <a:ext cx="144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DFFD566-C62A-46FC-9C5E-4BF8DFFA8CA4}"/>
                </a:ext>
              </a:extLst>
            </p:cNvPr>
            <p:cNvCxnSpPr>
              <a:cxnSpLocks/>
              <a:stCxn id="82" idx="6"/>
              <a:endCxn id="91" idx="2"/>
            </p:cNvCxnSpPr>
            <p:nvPr/>
          </p:nvCxnSpPr>
          <p:spPr>
            <a:xfrm flipV="1">
              <a:off x="10499911" y="4882269"/>
              <a:ext cx="292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05D4B63-4F19-4E07-A1AC-67A954C79513}"/>
                </a:ext>
              </a:extLst>
            </p:cNvPr>
            <p:cNvCxnSpPr>
              <a:cxnSpLocks/>
              <a:stCxn id="83" idx="6"/>
              <a:endCxn id="91" idx="2"/>
            </p:cNvCxnSpPr>
            <p:nvPr/>
          </p:nvCxnSpPr>
          <p:spPr>
            <a:xfrm flipV="1">
              <a:off x="10787911" y="4882269"/>
              <a:ext cx="4158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05AC8386-D5F8-4FEB-BF4C-5DE20EB3B84B}"/>
                </a:ext>
              </a:extLst>
            </p:cNvPr>
            <p:cNvCxnSpPr>
              <a:cxnSpLocks/>
              <a:stCxn id="84" idx="6"/>
              <a:endCxn id="91" idx="2"/>
            </p:cNvCxnSpPr>
            <p:nvPr/>
          </p:nvCxnSpPr>
          <p:spPr>
            <a:xfrm flipH="1" flipV="1">
              <a:off x="10792069" y="4882269"/>
              <a:ext cx="283842" cy="48916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F6241E1F-D98F-46D5-904E-F787BC4202D4}"/>
                </a:ext>
              </a:extLst>
            </p:cNvPr>
            <p:cNvCxnSpPr>
              <a:cxnSpLocks/>
              <a:stCxn id="78" idx="6"/>
              <a:endCxn id="92" idx="2"/>
            </p:cNvCxnSpPr>
            <p:nvPr/>
          </p:nvCxnSpPr>
          <p:spPr>
            <a:xfrm flipV="1">
              <a:off x="9347911" y="4882267"/>
              <a:ext cx="172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84F61F9-9167-4F8F-B320-17153B4C8BA2}"/>
                </a:ext>
              </a:extLst>
            </p:cNvPr>
            <p:cNvCxnSpPr>
              <a:cxnSpLocks/>
              <a:stCxn id="82" idx="6"/>
              <a:endCxn id="92" idx="2"/>
            </p:cNvCxnSpPr>
            <p:nvPr/>
          </p:nvCxnSpPr>
          <p:spPr>
            <a:xfrm flipV="1">
              <a:off x="10499911" y="4882267"/>
              <a:ext cx="570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747D0AB-50DC-4844-ADE7-B5F02BB92219}"/>
                </a:ext>
              </a:extLst>
            </p:cNvPr>
            <p:cNvCxnSpPr>
              <a:cxnSpLocks/>
              <a:stCxn id="83" idx="6"/>
              <a:endCxn id="92" idx="2"/>
            </p:cNvCxnSpPr>
            <p:nvPr/>
          </p:nvCxnSpPr>
          <p:spPr>
            <a:xfrm flipV="1">
              <a:off x="10787911" y="4882267"/>
              <a:ext cx="282486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E240C70-F71B-49B2-944B-6CDF2F9CC682}"/>
                </a:ext>
              </a:extLst>
            </p:cNvPr>
            <p:cNvCxnSpPr>
              <a:cxnSpLocks/>
              <a:stCxn id="84" idx="6"/>
              <a:endCxn id="92" idx="2"/>
            </p:cNvCxnSpPr>
            <p:nvPr/>
          </p:nvCxnSpPr>
          <p:spPr>
            <a:xfrm flipH="1" flipV="1">
              <a:off x="11070397" y="4882267"/>
              <a:ext cx="5514" cy="489169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A20495B-3439-4E4F-8A80-23048A9E6BD1}"/>
                </a:ext>
              </a:extLst>
            </p:cNvPr>
            <p:cNvSpPr txBox="1"/>
            <p:nvPr/>
          </p:nvSpPr>
          <p:spPr>
            <a:xfrm>
              <a:off x="10483702" y="5566030"/>
              <a:ext cx="64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G</a:t>
              </a:r>
              <a:r>
                <a:rPr lang="en-US" altLang="zh-CN" sz="1400" b="1" baseline="-25000" dirty="0">
                  <a:latin typeface="华光超粗黑_CNKI" panose="02000500000000000000" pitchFamily="2" charset="-122"/>
                  <a:ea typeface="华光超粗黑_CNKI" panose="02000500000000000000" pitchFamily="2" charset="-122"/>
                </a:rPr>
                <a:t>2</a:t>
              </a:r>
              <a:endPara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44A16E7-073E-427D-A2B7-A83349C9E1F0}"/>
              </a:ext>
            </a:extLst>
          </p:cNvPr>
          <p:cNvSpPr txBox="1"/>
          <p:nvPr/>
        </p:nvSpPr>
        <p:spPr>
          <a:xfrm>
            <a:off x="2124883" y="1413755"/>
            <a:ext cx="165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邻接表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EF1AAD7-2018-4E4C-BA7A-905E5894A9E2}"/>
              </a:ext>
            </a:extLst>
          </p:cNvPr>
          <p:cNvSpPr txBox="1"/>
          <p:nvPr/>
        </p:nvSpPr>
        <p:spPr>
          <a:xfrm>
            <a:off x="2928700" y="5160546"/>
            <a:ext cx="101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位图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0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D976CAC-608F-4F2D-8712-164D91CE12CE}"/>
              </a:ext>
            </a:extLst>
          </p:cNvPr>
          <p:cNvSpPr txBox="1"/>
          <p:nvPr/>
        </p:nvSpPr>
        <p:spPr>
          <a:xfrm>
            <a:off x="7828660" y="5152268"/>
            <a:ext cx="116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(</a:t>
            </a:r>
            <a:r>
              <a:rPr lang="zh-CN" altLang="en-US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位图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EC684B73-B812-4028-9170-1075C36DEC13}"/>
              </a:ext>
            </a:extLst>
          </p:cNvPr>
          <p:cNvSpPr/>
          <p:nvPr/>
        </p:nvSpPr>
        <p:spPr>
          <a:xfrm>
            <a:off x="4108859" y="3416217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5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A42C8C30-1E4B-4274-964E-03E11021D54E}"/>
              </a:ext>
            </a:extLst>
          </p:cNvPr>
          <p:cNvSpPr/>
          <p:nvPr/>
        </p:nvSpPr>
        <p:spPr>
          <a:xfrm>
            <a:off x="2560150" y="278673"/>
            <a:ext cx="9137961" cy="524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FEC157E-89B3-467A-B6D0-4BAF2613309E}"/>
              </a:ext>
            </a:extLst>
          </p:cNvPr>
          <p:cNvSpPr/>
          <p:nvPr/>
        </p:nvSpPr>
        <p:spPr>
          <a:xfrm>
            <a:off x="6998537" y="2298244"/>
            <a:ext cx="2171273" cy="3223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0C05711-3CDA-4EF5-9613-31EB2536F457}"/>
              </a:ext>
            </a:extLst>
          </p:cNvPr>
          <p:cNvSpPr/>
          <p:nvPr/>
        </p:nvSpPr>
        <p:spPr>
          <a:xfrm>
            <a:off x="2560150" y="2298246"/>
            <a:ext cx="2118813" cy="32230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B9D0FBC-B5A0-40FC-8429-1244ECC8D47B}"/>
              </a:ext>
            </a:extLst>
          </p:cNvPr>
          <p:cNvSpPr/>
          <p:nvPr/>
        </p:nvSpPr>
        <p:spPr>
          <a:xfrm>
            <a:off x="7947038" y="4159789"/>
            <a:ext cx="1193349" cy="1308534"/>
          </a:xfrm>
          <a:prstGeom prst="roundRect">
            <a:avLst>
              <a:gd name="adj" fmla="val 8408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BD691821-C841-4698-B8B9-A9BF83F5226F}"/>
              </a:ext>
            </a:extLst>
          </p:cNvPr>
          <p:cNvSpPr/>
          <p:nvPr/>
        </p:nvSpPr>
        <p:spPr>
          <a:xfrm>
            <a:off x="3630390" y="4410001"/>
            <a:ext cx="1014928" cy="1058322"/>
          </a:xfrm>
          <a:prstGeom prst="roundRect">
            <a:avLst>
              <a:gd name="adj" fmla="val 8408"/>
            </a:avLst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338440-609C-4228-A951-38A45FC3AEE2}"/>
              </a:ext>
            </a:extLst>
          </p:cNvPr>
          <p:cNvSpPr/>
          <p:nvPr/>
        </p:nvSpPr>
        <p:spPr>
          <a:xfrm>
            <a:off x="2599520" y="432000"/>
            <a:ext cx="2380394" cy="1319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/>
              <p:nvPr/>
            </p:nvSpPr>
            <p:spPr>
              <a:xfrm>
                <a:off x="5798968" y="432000"/>
                <a:ext cx="1872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7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1D8A6702-89D2-4444-B54B-C46617C3C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68" y="432000"/>
                <a:ext cx="1872000" cy="648000"/>
              </a:xfrm>
              <a:prstGeom prst="roundRect">
                <a:avLst/>
              </a:prstGeom>
              <a:blipFill>
                <a:blip r:embed="rId3"/>
                <a:stretch>
                  <a:fillRect l="-1942" t="-4630" b="-111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9007C7F1-4951-4485-8BCF-F56E1B1C35BE}"/>
              </a:ext>
            </a:extLst>
          </p:cNvPr>
          <p:cNvSpPr/>
          <p:nvPr/>
        </p:nvSpPr>
        <p:spPr>
          <a:xfrm>
            <a:off x="5265175" y="1440000"/>
            <a:ext cx="1404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9A00BCC-0D24-4CA5-94E0-C841AC25E925}"/>
              </a:ext>
            </a:extLst>
          </p:cNvPr>
          <p:cNvSpPr/>
          <p:nvPr/>
        </p:nvSpPr>
        <p:spPr>
          <a:xfrm>
            <a:off x="7457088" y="2448000"/>
            <a:ext cx="900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B5BFCD0-A402-40C5-BC9C-41F1E294D8AE}"/>
              </a:ext>
            </a:extLst>
          </p:cNvPr>
          <p:cNvSpPr/>
          <p:nvPr/>
        </p:nvSpPr>
        <p:spPr>
          <a:xfrm>
            <a:off x="8489869" y="1440000"/>
            <a:ext cx="1548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/>
              <p:nvPr/>
            </p:nvSpPr>
            <p:spPr>
              <a:xfrm>
                <a:off x="10161407" y="1440000"/>
                <a:ext cx="1404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9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EAB75227-35A1-4EE8-BA4C-A793B17F4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407" y="1440000"/>
                <a:ext cx="1404000" cy="648000"/>
              </a:xfrm>
              <a:prstGeom prst="roundRect">
                <a:avLst/>
              </a:prstGeom>
              <a:blipFill>
                <a:blip r:embed="rId4"/>
                <a:stretch>
                  <a:fillRect l="-2128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089728F-B387-48FC-95CC-5A4AE2A1FEBF}"/>
              </a:ext>
            </a:extLst>
          </p:cNvPr>
          <p:cNvSpPr/>
          <p:nvPr/>
        </p:nvSpPr>
        <p:spPr>
          <a:xfrm>
            <a:off x="2745445" y="2448000"/>
            <a:ext cx="756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2833ACB-21DB-4AE4-9FCC-9EADD94647B1}"/>
              </a:ext>
            </a:extLst>
          </p:cNvPr>
          <p:cNvSpPr/>
          <p:nvPr/>
        </p:nvSpPr>
        <p:spPr>
          <a:xfrm>
            <a:off x="4719335" y="2448000"/>
            <a:ext cx="1224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5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6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/>
              <p:nvPr/>
            </p:nvSpPr>
            <p:spPr>
              <a:xfrm>
                <a:off x="6000209" y="2448000"/>
                <a:ext cx="936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8539D153-11B8-4040-B188-64569E3B1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09" y="2448000"/>
                <a:ext cx="936000" cy="648000"/>
              </a:xfrm>
              <a:prstGeom prst="roundRect">
                <a:avLst/>
              </a:prstGeom>
              <a:blipFill>
                <a:blip r:embed="rId5"/>
                <a:stretch>
                  <a:fillRect l="-3846" t="-5556" b="-10185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48AD1-38C5-4A00-AE97-5B23AB97335D}"/>
              </a:ext>
            </a:extLst>
          </p:cNvPr>
          <p:cNvSpPr/>
          <p:nvPr/>
        </p:nvSpPr>
        <p:spPr>
          <a:xfrm>
            <a:off x="7088840" y="3456000"/>
            <a:ext cx="756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/>
              <p:nvPr/>
            </p:nvSpPr>
            <p:spPr>
              <a:xfrm>
                <a:off x="8374813" y="3456000"/>
                <a:ext cx="612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51B81697-F53C-4461-9498-253BFC99B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813" y="3456000"/>
                <a:ext cx="612000" cy="648000"/>
              </a:xfrm>
              <a:prstGeom prst="roundRect">
                <a:avLst/>
              </a:prstGeom>
              <a:blipFill>
                <a:blip r:embed="rId6"/>
                <a:stretch>
                  <a:fillRect l="-5882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/>
              <p:nvPr/>
            </p:nvSpPr>
            <p:spPr>
              <a:xfrm>
                <a:off x="9417736" y="2448000"/>
                <a:ext cx="1224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8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615AC5C3-E3BC-4677-8967-68719F95B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736" y="2448000"/>
                <a:ext cx="1224000" cy="648000"/>
              </a:xfrm>
              <a:prstGeom prst="roundRect">
                <a:avLst/>
              </a:prstGeom>
              <a:blipFill>
                <a:blip r:embed="rId7"/>
                <a:stretch>
                  <a:fillRect l="-2427" t="-4505" b="-810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0EBC464C-C231-485D-8160-32784F473B7B}"/>
              </a:ext>
            </a:extLst>
          </p:cNvPr>
          <p:cNvSpPr/>
          <p:nvPr/>
        </p:nvSpPr>
        <p:spPr>
          <a:xfrm>
            <a:off x="2745445" y="3456000"/>
            <a:ext cx="756000" cy="6480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L :</a:t>
            </a:r>
            <a:r>
              <a:rPr lang="zh-CN" altLang="en-US" sz="1400" b="1" spc="-100" dirty="0">
                <a:solidFill>
                  <a:schemeClr val="tx1"/>
                </a:solidFill>
              </a:rPr>
              <a:t>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u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R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400" b="1" spc="-100" dirty="0">
                <a:solidFill>
                  <a:schemeClr val="tx1"/>
                </a:solidFill>
              </a:rPr>
              <a:t>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spc="-100" dirty="0">
                <a:solidFill>
                  <a:schemeClr val="tx1"/>
                </a:solidFill>
              </a:rPr>
              <a:t>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2</a:t>
            </a:r>
            <a:endParaRPr lang="en-US" altLang="zh-CN" sz="1400" b="1" spc="-1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400" b="1" spc="-100" dirty="0">
                <a:solidFill>
                  <a:schemeClr val="tx1"/>
                </a:solidFill>
              </a:rPr>
              <a:t>C : v</a:t>
            </a:r>
            <a:r>
              <a:rPr lang="en-US" altLang="zh-CN" sz="1400" b="1" spc="-100" baseline="-25000" dirty="0">
                <a:solidFill>
                  <a:schemeClr val="tx1"/>
                </a:solidFill>
              </a:rPr>
              <a:t>3</a:t>
            </a: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/>
              <p:nvPr/>
            </p:nvSpPr>
            <p:spPr>
              <a:xfrm>
                <a:off x="3822014" y="3456000"/>
                <a:ext cx="756000" cy="648000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64CAFFA8-1BBF-40F0-987C-E9A872AB3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014" y="3456000"/>
                <a:ext cx="756000" cy="648000"/>
              </a:xfrm>
              <a:prstGeom prst="roundRect">
                <a:avLst/>
              </a:prstGeom>
              <a:blipFill>
                <a:blip r:embed="rId8"/>
                <a:stretch>
                  <a:fillRect l="-4762" t="-4630" b="-11111"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/>
              <p:nvPr/>
            </p:nvSpPr>
            <p:spPr>
              <a:xfrm>
                <a:off x="4884459" y="3456000"/>
                <a:ext cx="936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6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A2BB864-8E2F-4515-B45B-AA8B255E2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59" y="3456000"/>
                <a:ext cx="936000" cy="648000"/>
              </a:xfrm>
              <a:prstGeom prst="roundRect">
                <a:avLst/>
              </a:prstGeom>
              <a:blipFill>
                <a:blip r:embed="rId9"/>
                <a:stretch>
                  <a:fillRect l="-3145" t="-3604" b="-9009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/>
              <p:nvPr/>
            </p:nvSpPr>
            <p:spPr>
              <a:xfrm>
                <a:off x="7114531" y="4464000"/>
                <a:ext cx="756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4FB56F-4541-4ECA-ABD6-F1299E51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531" y="4464000"/>
                <a:ext cx="756000" cy="648000"/>
              </a:xfrm>
              <a:prstGeom prst="roundRect">
                <a:avLst/>
              </a:prstGeom>
              <a:blipFill>
                <a:blip r:embed="rId10"/>
                <a:stretch>
                  <a:fillRect l="-3876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/>
              <p:nvPr/>
            </p:nvSpPr>
            <p:spPr>
              <a:xfrm>
                <a:off x="2664165" y="4464000"/>
                <a:ext cx="900000" cy="648000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L :</a:t>
                </a:r>
                <a:r>
                  <a:rPr lang="zh-CN" altLang="en-US" sz="1400" b="1" spc="-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R :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spc="-100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spc="-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1400" b="1" spc="-100" dirty="0">
                    <a:solidFill>
                      <a:schemeClr val="tx1"/>
                    </a:solidFill>
                  </a:rPr>
                  <a:t>C : </a:t>
                </a:r>
                <a14:m>
                  <m:oMath xmlns:m="http://schemas.openxmlformats.org/officeDocument/2006/math">
                    <m:r>
                      <a:rPr lang="en-US" altLang="zh-CN" sz="1400" b="1" i="1" spc="-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 spc="-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846545F-7C35-4117-BF20-DAD0ADBA5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65" y="4464000"/>
                <a:ext cx="900000" cy="648000"/>
              </a:xfrm>
              <a:prstGeom prst="roundRect">
                <a:avLst/>
              </a:prstGeom>
              <a:blipFill>
                <a:blip r:embed="rId11"/>
                <a:stretch>
                  <a:fillRect l="-3268" t="-3571" b="-8036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ED974A-8839-47C5-A808-C03DB28E8B2E}"/>
              </a:ext>
            </a:extLst>
          </p:cNvPr>
          <p:cNvCxnSpPr>
            <a:stCxn id="88" idx="2"/>
            <a:endCxn id="101" idx="0"/>
          </p:cNvCxnSpPr>
          <p:nvPr/>
        </p:nvCxnSpPr>
        <p:spPr>
          <a:xfrm flipH="1">
            <a:off x="3123445" y="2088000"/>
            <a:ext cx="284373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07FB656-8E70-4F53-B1B6-FAB324FF7CFA}"/>
              </a:ext>
            </a:extLst>
          </p:cNvPr>
          <p:cNvCxnSpPr>
            <a:cxnSpLocks/>
            <a:stCxn id="88" idx="2"/>
            <a:endCxn id="122" idx="0"/>
          </p:cNvCxnSpPr>
          <p:nvPr/>
        </p:nvCxnSpPr>
        <p:spPr>
          <a:xfrm flipH="1">
            <a:off x="5331335" y="2088000"/>
            <a:ext cx="63584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977ABCD8-781D-4D33-8593-1B65DB980B91}"/>
              </a:ext>
            </a:extLst>
          </p:cNvPr>
          <p:cNvCxnSpPr>
            <a:cxnSpLocks/>
            <a:stCxn id="88" idx="2"/>
            <a:endCxn id="123" idx="0"/>
          </p:cNvCxnSpPr>
          <p:nvPr/>
        </p:nvCxnSpPr>
        <p:spPr>
          <a:xfrm>
            <a:off x="5967175" y="2088000"/>
            <a:ext cx="50103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53D70E9-10FE-4A8D-9C54-409AD25D490C}"/>
              </a:ext>
            </a:extLst>
          </p:cNvPr>
          <p:cNvCxnSpPr>
            <a:cxnSpLocks/>
            <a:stCxn id="95" idx="2"/>
            <a:endCxn id="124" idx="0"/>
          </p:cNvCxnSpPr>
          <p:nvPr/>
        </p:nvCxnSpPr>
        <p:spPr>
          <a:xfrm flipH="1">
            <a:off x="7466840" y="3096000"/>
            <a:ext cx="440248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5AC2024-4686-4707-B729-2A508F52F339}"/>
              </a:ext>
            </a:extLst>
          </p:cNvPr>
          <p:cNvCxnSpPr>
            <a:cxnSpLocks/>
            <a:stCxn id="95" idx="2"/>
            <a:endCxn id="125" idx="0"/>
          </p:cNvCxnSpPr>
          <p:nvPr/>
        </p:nvCxnSpPr>
        <p:spPr>
          <a:xfrm>
            <a:off x="7907088" y="3096000"/>
            <a:ext cx="773725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DDFDB60-8803-47B6-9FC5-4E5669858F08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9196135" y="2088000"/>
            <a:ext cx="8336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69E91A5-C422-4FBE-8AB9-F8BD681D2DD2}"/>
              </a:ext>
            </a:extLst>
          </p:cNvPr>
          <p:cNvCxnSpPr>
            <a:cxnSpLocks/>
            <a:stCxn id="120" idx="2"/>
            <a:endCxn id="88" idx="0"/>
          </p:cNvCxnSpPr>
          <p:nvPr/>
        </p:nvCxnSpPr>
        <p:spPr>
          <a:xfrm flipH="1">
            <a:off x="5967175" y="1080000"/>
            <a:ext cx="767793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838B13D-EBFB-4720-81B6-016A9573CA01}"/>
              </a:ext>
            </a:extLst>
          </p:cNvPr>
          <p:cNvCxnSpPr>
            <a:cxnSpLocks/>
            <a:stCxn id="120" idx="2"/>
            <a:endCxn id="95" idx="0"/>
          </p:cNvCxnSpPr>
          <p:nvPr/>
        </p:nvCxnSpPr>
        <p:spPr>
          <a:xfrm>
            <a:off x="6734968" y="1080000"/>
            <a:ext cx="1172120" cy="13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940D0A-DA64-4D22-8489-83276DDDE090}"/>
              </a:ext>
            </a:extLst>
          </p:cNvPr>
          <p:cNvCxnSpPr>
            <a:cxnSpLocks/>
            <a:stCxn id="120" idx="2"/>
            <a:endCxn id="96" idx="0"/>
          </p:cNvCxnSpPr>
          <p:nvPr/>
        </p:nvCxnSpPr>
        <p:spPr>
          <a:xfrm>
            <a:off x="6734968" y="1080000"/>
            <a:ext cx="252890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FEA43F5C-B71C-4767-A19D-CF301B6DCD90}"/>
              </a:ext>
            </a:extLst>
          </p:cNvPr>
          <p:cNvCxnSpPr>
            <a:cxnSpLocks/>
            <a:stCxn id="120" idx="2"/>
            <a:endCxn id="97" idx="0"/>
          </p:cNvCxnSpPr>
          <p:nvPr/>
        </p:nvCxnSpPr>
        <p:spPr>
          <a:xfrm>
            <a:off x="6734968" y="1080000"/>
            <a:ext cx="4128439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08C8B9D-4AA0-4CDD-8050-D3B1FE761F77}"/>
              </a:ext>
            </a:extLst>
          </p:cNvPr>
          <p:cNvCxnSpPr>
            <a:cxnSpLocks/>
            <a:stCxn id="101" idx="2"/>
            <a:endCxn id="127" idx="0"/>
          </p:cNvCxnSpPr>
          <p:nvPr/>
        </p:nvCxnSpPr>
        <p:spPr>
          <a:xfrm>
            <a:off x="3123445" y="3096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7B2007D-859A-4147-96BA-27BCD982699E}"/>
              </a:ext>
            </a:extLst>
          </p:cNvPr>
          <p:cNvCxnSpPr>
            <a:cxnSpLocks/>
            <a:stCxn id="101" idx="2"/>
            <a:endCxn id="128" idx="0"/>
          </p:cNvCxnSpPr>
          <p:nvPr/>
        </p:nvCxnSpPr>
        <p:spPr>
          <a:xfrm>
            <a:off x="3123445" y="3096000"/>
            <a:ext cx="1076569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50749A2-F64F-4C63-92C9-3A593DF02276}"/>
              </a:ext>
            </a:extLst>
          </p:cNvPr>
          <p:cNvCxnSpPr>
            <a:cxnSpLocks/>
            <a:stCxn id="122" idx="2"/>
            <a:endCxn id="129" idx="0"/>
          </p:cNvCxnSpPr>
          <p:nvPr/>
        </p:nvCxnSpPr>
        <p:spPr>
          <a:xfrm>
            <a:off x="5331335" y="3096000"/>
            <a:ext cx="21124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9762D33-C9C6-4D5B-8287-3EE00D3E2864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7466840" y="4104000"/>
            <a:ext cx="25691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8A70F95-8EEA-416B-A8B4-33412126B1DE}"/>
              </a:ext>
            </a:extLst>
          </p:cNvPr>
          <p:cNvCxnSpPr>
            <a:cxnSpLocks/>
            <a:stCxn id="127" idx="2"/>
            <a:endCxn id="131" idx="0"/>
          </p:cNvCxnSpPr>
          <p:nvPr/>
        </p:nvCxnSpPr>
        <p:spPr>
          <a:xfrm flipH="1">
            <a:off x="3114165" y="4104000"/>
            <a:ext cx="928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BB274FD-DAEF-445C-B2DE-40CB1B55D257}"/>
              </a:ext>
            </a:extLst>
          </p:cNvPr>
          <p:cNvSpPr txBox="1"/>
          <p:nvPr/>
        </p:nvSpPr>
        <p:spPr>
          <a:xfrm>
            <a:off x="6127880" y="109622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0</a:t>
            </a:r>
            <a:endParaRPr lang="zh-CN" altLang="en-US" sz="1600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96C9D88-62F5-42D0-8E02-28B745060105}"/>
              </a:ext>
            </a:extLst>
          </p:cNvPr>
          <p:cNvSpPr txBox="1"/>
          <p:nvPr/>
        </p:nvSpPr>
        <p:spPr>
          <a:xfrm>
            <a:off x="7087193" y="1483892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C16204E-5CD1-404D-8F63-C22969F4D13B}"/>
              </a:ext>
            </a:extLst>
          </p:cNvPr>
          <p:cNvSpPr txBox="1"/>
          <p:nvPr/>
        </p:nvSpPr>
        <p:spPr>
          <a:xfrm>
            <a:off x="7890595" y="1080000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D3E174E-11D5-44EE-AC17-A30F40966FEF}"/>
              </a:ext>
            </a:extLst>
          </p:cNvPr>
          <p:cNvSpPr txBox="1"/>
          <p:nvPr/>
        </p:nvSpPr>
        <p:spPr>
          <a:xfrm>
            <a:off x="8912109" y="108763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6B753E08-CEB9-4125-B9DE-2B815C5E1EED}"/>
              </a:ext>
            </a:extLst>
          </p:cNvPr>
          <p:cNvSpPr txBox="1"/>
          <p:nvPr/>
        </p:nvSpPr>
        <p:spPr>
          <a:xfrm>
            <a:off x="4561074" y="2034411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47AFF6D-B0EB-4760-9945-CC239F1A3BE9}"/>
              </a:ext>
            </a:extLst>
          </p:cNvPr>
          <p:cNvSpPr txBox="1"/>
          <p:nvPr/>
        </p:nvSpPr>
        <p:spPr>
          <a:xfrm>
            <a:off x="5510655" y="2072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06B2FA4-B6CF-4982-B8E1-D860A9CD1B64}"/>
              </a:ext>
            </a:extLst>
          </p:cNvPr>
          <p:cNvSpPr txBox="1"/>
          <p:nvPr/>
        </p:nvSpPr>
        <p:spPr>
          <a:xfrm>
            <a:off x="6090682" y="2093226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F5D8C43-EF78-4B1C-9A9A-B47E750EA7E1}"/>
              </a:ext>
            </a:extLst>
          </p:cNvPr>
          <p:cNvSpPr txBox="1"/>
          <p:nvPr/>
        </p:nvSpPr>
        <p:spPr>
          <a:xfrm>
            <a:off x="7609206" y="3046063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C41FFA3-6A14-43BB-B1CC-050211CFAEAD}"/>
              </a:ext>
            </a:extLst>
          </p:cNvPr>
          <p:cNvSpPr txBox="1"/>
          <p:nvPr/>
        </p:nvSpPr>
        <p:spPr>
          <a:xfrm>
            <a:off x="8085414" y="305730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D9ED702-D4E6-445E-9887-2E2607927C0F}"/>
              </a:ext>
            </a:extLst>
          </p:cNvPr>
          <p:cNvSpPr txBox="1"/>
          <p:nvPr/>
        </p:nvSpPr>
        <p:spPr>
          <a:xfrm>
            <a:off x="9403342" y="206350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B06833D-2BA4-4D59-8047-E727139D2559}"/>
              </a:ext>
            </a:extLst>
          </p:cNvPr>
          <p:cNvSpPr txBox="1"/>
          <p:nvPr/>
        </p:nvSpPr>
        <p:spPr>
          <a:xfrm>
            <a:off x="2976478" y="304452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379C0F8-40FF-4AC3-814A-49F08A363077}"/>
              </a:ext>
            </a:extLst>
          </p:cNvPr>
          <p:cNvSpPr txBox="1"/>
          <p:nvPr/>
        </p:nvSpPr>
        <p:spPr>
          <a:xfrm>
            <a:off x="3422556" y="304676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46C37E7-BA07-413A-BBC6-960ACD389818}"/>
              </a:ext>
            </a:extLst>
          </p:cNvPr>
          <p:cNvSpPr txBox="1"/>
          <p:nvPr/>
        </p:nvSpPr>
        <p:spPr>
          <a:xfrm>
            <a:off x="5209563" y="3052723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0191A68-08D6-484D-8E11-DAB517195202}"/>
              </a:ext>
            </a:extLst>
          </p:cNvPr>
          <p:cNvSpPr txBox="1"/>
          <p:nvPr/>
        </p:nvSpPr>
        <p:spPr>
          <a:xfrm>
            <a:off x="7334385" y="4060647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C1EE58-63C2-4636-B4A7-3C0CEE5931C2}"/>
              </a:ext>
            </a:extLst>
          </p:cNvPr>
          <p:cNvSpPr txBox="1"/>
          <p:nvPr/>
        </p:nvSpPr>
        <p:spPr>
          <a:xfrm>
            <a:off x="2976478" y="404801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C40B5D5C-D09F-49CF-9CF4-2E391F5DA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39065"/>
              </p:ext>
            </p:extLst>
          </p:nvPr>
        </p:nvGraphicFramePr>
        <p:xfrm>
          <a:off x="10219544" y="291266"/>
          <a:ext cx="1457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7345D5AA-1394-4E61-A93E-75CDFA905EC0}"/>
              </a:ext>
            </a:extLst>
          </p:cNvPr>
          <p:cNvSpPr/>
          <p:nvPr/>
        </p:nvSpPr>
        <p:spPr>
          <a:xfrm>
            <a:off x="10270119" y="357259"/>
            <a:ext cx="179253" cy="1300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D6915698-AC00-4065-82AA-BB7FD0A3EB64}"/>
              </a:ext>
            </a:extLst>
          </p:cNvPr>
          <p:cNvSpPr/>
          <p:nvPr/>
        </p:nvSpPr>
        <p:spPr>
          <a:xfrm>
            <a:off x="10274475" y="605455"/>
            <a:ext cx="179253" cy="130001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5A0E4EE1-9EBF-4DCF-BE0C-A37FFC7209A5}"/>
              </a:ext>
            </a:extLst>
          </p:cNvPr>
          <p:cNvSpPr/>
          <p:nvPr/>
        </p:nvSpPr>
        <p:spPr>
          <a:xfrm>
            <a:off x="10270119" y="853651"/>
            <a:ext cx="179253" cy="130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020B1A5-27BD-46A8-A8F4-0DDE08156548}"/>
              </a:ext>
            </a:extLst>
          </p:cNvPr>
          <p:cNvSpPr/>
          <p:nvPr/>
        </p:nvSpPr>
        <p:spPr>
          <a:xfrm>
            <a:off x="5016912" y="1397532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FA2E3AF1-C47A-4662-93CF-90A0D47794D8}"/>
              </a:ext>
            </a:extLst>
          </p:cNvPr>
          <p:cNvSpPr/>
          <p:nvPr/>
        </p:nvSpPr>
        <p:spPr>
          <a:xfrm>
            <a:off x="2537337" y="2387728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A522A624-BA81-40A7-8AB0-5C7B0F5D066F}"/>
              </a:ext>
            </a:extLst>
          </p:cNvPr>
          <p:cNvSpPr/>
          <p:nvPr/>
        </p:nvSpPr>
        <p:spPr>
          <a:xfrm>
            <a:off x="5316644" y="375120"/>
            <a:ext cx="471611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root: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9DE8DB3-D80C-446B-901C-61B781817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9027"/>
              </p:ext>
            </p:extLst>
          </p:nvPr>
        </p:nvGraphicFramePr>
        <p:xfrm>
          <a:off x="2706401" y="528480"/>
          <a:ext cx="2160000" cy="87552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11849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108518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966803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628674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25752838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99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→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255CB695-E4FA-4701-8ACA-7A990BF74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07962"/>
              </p:ext>
            </p:extLst>
          </p:nvPr>
        </p:nvGraphicFramePr>
        <p:xfrm>
          <a:off x="3709031" y="4455168"/>
          <a:ext cx="864000" cy="74808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C29CF20B-9ACA-4D7A-A128-039582EA8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12783"/>
              </p:ext>
            </p:extLst>
          </p:nvPr>
        </p:nvGraphicFramePr>
        <p:xfrm>
          <a:off x="8006038" y="4207109"/>
          <a:ext cx="1080000" cy="99744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720413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349546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9921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59831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0927524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350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01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495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82328"/>
                  </a:ext>
                </a:extLst>
              </a:tr>
            </a:tbl>
          </a:graphicData>
        </a:graphic>
      </p:graphicFrame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763ACDF-6118-4681-8B6B-9AEFD8444644}"/>
              </a:ext>
            </a:extLst>
          </p:cNvPr>
          <p:cNvSpPr/>
          <p:nvPr/>
        </p:nvSpPr>
        <p:spPr>
          <a:xfrm>
            <a:off x="7240847" y="2402280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44A16E7-073E-427D-A2B7-A83349C9E1F0}"/>
              </a:ext>
            </a:extLst>
          </p:cNvPr>
          <p:cNvSpPr txBox="1"/>
          <p:nvPr/>
        </p:nvSpPr>
        <p:spPr>
          <a:xfrm>
            <a:off x="2931694" y="1413755"/>
            <a:ext cx="165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en-US" altLang="zh-CN" sz="1400" baseline="-25000" dirty="0" err="1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adjlist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EF1AAD7-2018-4E4C-BA7A-905E5894A9E2}"/>
              </a:ext>
            </a:extLst>
          </p:cNvPr>
          <p:cNvSpPr txBox="1"/>
          <p:nvPr/>
        </p:nvSpPr>
        <p:spPr>
          <a:xfrm>
            <a:off x="3576041" y="5160546"/>
            <a:ext cx="1125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bitmap0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D976CAC-608F-4F2D-8712-164D91CE12CE}"/>
              </a:ext>
            </a:extLst>
          </p:cNvPr>
          <p:cNvSpPr txBox="1"/>
          <p:nvPr/>
        </p:nvSpPr>
        <p:spPr>
          <a:xfrm>
            <a:off x="7947039" y="5152268"/>
            <a:ext cx="116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 (</a:t>
            </a:r>
            <a:r>
              <a:rPr lang="en-US" altLang="zh-CN" sz="1400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bitmap1</a:t>
            </a:r>
            <a:r>
              <a:rPr lang="en-US" altLang="zh-CN" sz="1400" b="1" baseline="-25000" dirty="0">
                <a:solidFill>
                  <a:sysClr val="windowText" lastClr="000000"/>
                </a:solidFill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)</a:t>
            </a:r>
            <a:endParaRPr lang="en-US" altLang="zh-CN" sz="1400" b="1" dirty="0">
              <a:solidFill>
                <a:sysClr val="windowText" lastClr="000000"/>
              </a:solidFill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EC684B73-B812-4028-9170-1075C36DEC13}"/>
              </a:ext>
            </a:extLst>
          </p:cNvPr>
          <p:cNvSpPr/>
          <p:nvPr/>
        </p:nvSpPr>
        <p:spPr>
          <a:xfrm>
            <a:off x="4684439" y="3416217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32776E-461E-4BD7-9D57-7523B6934F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83044" y="4421194"/>
            <a:ext cx="2502368" cy="11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72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643D10-C01A-4AA1-BB39-DE6E81C35D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324" y="367568"/>
          <a:ext cx="3417039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309529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粗粒度冗余 （含非极大二分团的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节点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中等粒度冗余 （重复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集合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运算）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细粒度冗余 （无效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顶点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访问）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51B096-070A-4A04-9ECA-219108576CD7}"/>
              </a:ext>
            </a:extLst>
          </p:cNvPr>
          <p:cNvSpPr/>
          <p:nvPr/>
        </p:nvSpPr>
        <p:spPr>
          <a:xfrm>
            <a:off x="4278212" y="367568"/>
            <a:ext cx="3602412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90C5B4-A340-45C6-8AC6-47F99B6EAF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25627" y="480890"/>
          <a:ext cx="3240000" cy="1094400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F42B96E9-3CC6-4197-9A0C-81C83A23BE39}"/>
              </a:ext>
            </a:extLst>
          </p:cNvPr>
          <p:cNvSpPr/>
          <p:nvPr/>
        </p:nvSpPr>
        <p:spPr>
          <a:xfrm>
            <a:off x="4019646" y="6349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F6590F-727A-46FA-9E41-A5BF63001E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1645" y="2169965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882457-1C1C-40FC-BD30-13FAE160CE2D}"/>
              </a:ext>
            </a:extLst>
          </p:cNvPr>
          <p:cNvSpPr/>
          <p:nvPr/>
        </p:nvSpPr>
        <p:spPr>
          <a:xfrm>
            <a:off x="455173" y="2061995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2A04C2-CA84-455D-A00C-633812EF9C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53534" y="2169965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3B7C4E-B903-43D1-BDBD-627DC9D57E33}"/>
              </a:ext>
            </a:extLst>
          </p:cNvPr>
          <p:cNvSpPr/>
          <p:nvPr/>
        </p:nvSpPr>
        <p:spPr>
          <a:xfrm>
            <a:off x="4278212" y="2070755"/>
            <a:ext cx="3602412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074687-E3D1-47CF-8B8B-AA1A910961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3774" y="2169965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A07D04-B9B9-4DD8-942F-44E08019E736}"/>
              </a:ext>
            </a:extLst>
          </p:cNvPr>
          <p:cNvSpPr/>
          <p:nvPr/>
        </p:nvSpPr>
        <p:spPr>
          <a:xfrm>
            <a:off x="8077303" y="2061995"/>
            <a:ext cx="3483208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EA1DE3-1E29-4A36-9D71-BD3784B802E8}"/>
              </a:ext>
            </a:extLst>
          </p:cNvPr>
          <p:cNvSpPr/>
          <p:nvPr/>
        </p:nvSpPr>
        <p:spPr>
          <a:xfrm>
            <a:off x="8093958" y="3756422"/>
            <a:ext cx="3483208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8B1F81-1009-4FBD-897C-48CEAB676FE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00033" y="3880976"/>
          <a:ext cx="3257670" cy="1094400"/>
        </p:xfrm>
        <a:graphic>
          <a:graphicData uri="http://schemas.openxmlformats.org/drawingml/2006/table">
            <a:tbl>
              <a:tblPr/>
              <a:tblGrid>
                <a:gridCol w="434356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4356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7178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B45508-090E-4DF2-8DC3-E352356884AE}"/>
              </a:ext>
            </a:extLst>
          </p:cNvPr>
          <p:cNvCxnSpPr>
            <a:cxnSpLocks/>
          </p:cNvCxnSpPr>
          <p:nvPr/>
        </p:nvCxnSpPr>
        <p:spPr>
          <a:xfrm flipH="1">
            <a:off x="10045700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3D631C-16BA-4C90-8226-E0221C65041C}"/>
              </a:ext>
            </a:extLst>
          </p:cNvPr>
          <p:cNvCxnSpPr>
            <a:cxnSpLocks/>
          </p:cNvCxnSpPr>
          <p:nvPr/>
        </p:nvCxnSpPr>
        <p:spPr>
          <a:xfrm flipH="1">
            <a:off x="10924502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746F36-A07D-497C-B34E-A3276D134BFA}"/>
              </a:ext>
            </a:extLst>
          </p:cNvPr>
          <p:cNvCxnSpPr>
            <a:cxnSpLocks/>
          </p:cNvCxnSpPr>
          <p:nvPr/>
        </p:nvCxnSpPr>
        <p:spPr>
          <a:xfrm flipH="1">
            <a:off x="11141102" y="43186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A868B2-50AD-418A-8856-F7A6513D5CA2}"/>
              </a:ext>
            </a:extLst>
          </p:cNvPr>
          <p:cNvSpPr/>
          <p:nvPr/>
        </p:nvSpPr>
        <p:spPr>
          <a:xfrm>
            <a:off x="251916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D7937D1-19F0-4ED6-BA77-716A12BA838C}"/>
              </a:ext>
            </a:extLst>
          </p:cNvPr>
          <p:cNvSpPr/>
          <p:nvPr/>
        </p:nvSpPr>
        <p:spPr>
          <a:xfrm>
            <a:off x="4058803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F1F4390-E1CC-459F-ACDE-99AB83D9BB80}"/>
              </a:ext>
            </a:extLst>
          </p:cNvPr>
          <p:cNvSpPr/>
          <p:nvPr/>
        </p:nvSpPr>
        <p:spPr>
          <a:xfrm>
            <a:off x="7905845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1DF470-B103-420C-82B6-B36B3E4B00C7}"/>
              </a:ext>
            </a:extLst>
          </p:cNvPr>
          <p:cNvSpPr/>
          <p:nvPr/>
        </p:nvSpPr>
        <p:spPr>
          <a:xfrm>
            <a:off x="7902078" y="3994638"/>
            <a:ext cx="23605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CB38B00-D16C-46F8-823E-F038D8F9E2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7923" y="3841151"/>
          <a:ext cx="3456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F74B75-C4DD-4EC9-880B-3987D83AA5F9}"/>
              </a:ext>
            </a:extLst>
          </p:cNvPr>
          <p:cNvSpPr/>
          <p:nvPr/>
        </p:nvSpPr>
        <p:spPr>
          <a:xfrm>
            <a:off x="455173" y="3756422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28623D1-EA25-40D0-A501-9DA12C6EC2C3}"/>
              </a:ext>
            </a:extLst>
          </p:cNvPr>
          <p:cNvSpPr/>
          <p:nvPr/>
        </p:nvSpPr>
        <p:spPr>
          <a:xfrm>
            <a:off x="242321" y="397796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07B61A9-4D89-4F44-9173-AD102DD9C8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7901" y="3851301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0CB5EED-0F6E-4069-9F9E-43286803817A}"/>
              </a:ext>
            </a:extLst>
          </p:cNvPr>
          <p:cNvSpPr/>
          <p:nvPr/>
        </p:nvSpPr>
        <p:spPr>
          <a:xfrm>
            <a:off x="4278212" y="3756422"/>
            <a:ext cx="3602687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2CB5DE2-F486-497B-979C-30B281C9FB1A}"/>
              </a:ext>
            </a:extLst>
          </p:cNvPr>
          <p:cNvCxnSpPr>
            <a:cxnSpLocks/>
          </p:cNvCxnSpPr>
          <p:nvPr/>
        </p:nvCxnSpPr>
        <p:spPr>
          <a:xfrm flipH="1">
            <a:off x="7165100" y="428417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CECE97C-1A30-455E-BA47-B1E278AE3A65}"/>
              </a:ext>
            </a:extLst>
          </p:cNvPr>
          <p:cNvCxnSpPr>
            <a:cxnSpLocks/>
          </p:cNvCxnSpPr>
          <p:nvPr/>
        </p:nvCxnSpPr>
        <p:spPr>
          <a:xfrm flipH="1">
            <a:off x="7379804" y="428417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CD06BF0-7D24-4ECE-823D-BFA3A35C8A88}"/>
              </a:ext>
            </a:extLst>
          </p:cNvPr>
          <p:cNvCxnSpPr>
            <a:cxnSpLocks/>
          </p:cNvCxnSpPr>
          <p:nvPr/>
        </p:nvCxnSpPr>
        <p:spPr>
          <a:xfrm flipH="1">
            <a:off x="6304635" y="4288963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08C734-A976-44AC-A2FC-0982C9DF6A78}"/>
              </a:ext>
            </a:extLst>
          </p:cNvPr>
          <p:cNvCxnSpPr>
            <a:cxnSpLocks/>
          </p:cNvCxnSpPr>
          <p:nvPr/>
        </p:nvCxnSpPr>
        <p:spPr>
          <a:xfrm flipH="1">
            <a:off x="2710429" y="4278813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BBFA97-CFAC-42BF-A0BC-452BA9C7039C}"/>
              </a:ext>
            </a:extLst>
          </p:cNvPr>
          <p:cNvCxnSpPr>
            <a:cxnSpLocks/>
          </p:cNvCxnSpPr>
          <p:nvPr/>
        </p:nvCxnSpPr>
        <p:spPr>
          <a:xfrm flipH="1">
            <a:off x="3786240" y="428103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511D00E-ECD6-4429-A0D6-E0D7D5590E68}"/>
              </a:ext>
            </a:extLst>
          </p:cNvPr>
          <p:cNvSpPr/>
          <p:nvPr/>
        </p:nvSpPr>
        <p:spPr>
          <a:xfrm>
            <a:off x="4106173" y="397499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48437D2-951C-4D82-943E-E821487E8D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9226" y="5558819"/>
          <a:ext cx="3240000" cy="10944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3DBCB6-FDC4-4A58-B82B-A91E97D381B1}"/>
              </a:ext>
            </a:extLst>
          </p:cNvPr>
          <p:cNvSpPr/>
          <p:nvPr/>
        </p:nvSpPr>
        <p:spPr>
          <a:xfrm>
            <a:off x="455173" y="5450849"/>
            <a:ext cx="3602411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F15615-811A-4EBF-BE36-77427762CBFE}"/>
              </a:ext>
            </a:extLst>
          </p:cNvPr>
          <p:cNvSpPr/>
          <p:nvPr/>
        </p:nvSpPr>
        <p:spPr>
          <a:xfrm>
            <a:off x="286979" y="569563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50EB234-ECF7-44F3-A9F2-0E01B1D44F64}"/>
              </a:ext>
            </a:extLst>
          </p:cNvPr>
          <p:cNvCxnSpPr>
            <a:cxnSpLocks/>
          </p:cNvCxnSpPr>
          <p:nvPr/>
        </p:nvCxnSpPr>
        <p:spPr>
          <a:xfrm flipH="1">
            <a:off x="2495725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8B92180-1F57-46CC-ACCD-E64C2FAEEE9A}"/>
              </a:ext>
            </a:extLst>
          </p:cNvPr>
          <p:cNvCxnSpPr>
            <a:cxnSpLocks/>
          </p:cNvCxnSpPr>
          <p:nvPr/>
        </p:nvCxnSpPr>
        <p:spPr>
          <a:xfrm flipH="1">
            <a:off x="2708450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0B7FB85-7A37-468F-98C4-CE36AB06414E}"/>
              </a:ext>
            </a:extLst>
          </p:cNvPr>
          <p:cNvCxnSpPr>
            <a:cxnSpLocks/>
          </p:cNvCxnSpPr>
          <p:nvPr/>
        </p:nvCxnSpPr>
        <p:spPr>
          <a:xfrm flipH="1">
            <a:off x="2910509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D7A990D-C569-4B85-BD24-7215B9034E92}"/>
              </a:ext>
            </a:extLst>
          </p:cNvPr>
          <p:cNvCxnSpPr>
            <a:cxnSpLocks/>
          </p:cNvCxnSpPr>
          <p:nvPr/>
        </p:nvCxnSpPr>
        <p:spPr>
          <a:xfrm flipH="1">
            <a:off x="3122481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2B44C81-5B1C-4C80-A6CA-17C70FCD4FEE}"/>
              </a:ext>
            </a:extLst>
          </p:cNvPr>
          <p:cNvCxnSpPr>
            <a:cxnSpLocks/>
          </p:cNvCxnSpPr>
          <p:nvPr/>
        </p:nvCxnSpPr>
        <p:spPr>
          <a:xfrm flipH="1">
            <a:off x="3349490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B69D5A9-F3DE-467B-A02D-5A338623A16D}"/>
              </a:ext>
            </a:extLst>
          </p:cNvPr>
          <p:cNvCxnSpPr>
            <a:cxnSpLocks/>
          </p:cNvCxnSpPr>
          <p:nvPr/>
        </p:nvCxnSpPr>
        <p:spPr>
          <a:xfrm flipH="1">
            <a:off x="3582532" y="5993598"/>
            <a:ext cx="212725" cy="2190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56BD7FF4-7E18-4951-838C-8AD5405A61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00846" y="367568"/>
          <a:ext cx="1493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72AE8DF-1EDB-4B80-9422-83C007C14C78}"/>
              </a:ext>
            </a:extLst>
          </p:cNvPr>
          <p:cNvSpPr/>
          <p:nvPr/>
        </p:nvSpPr>
        <p:spPr>
          <a:xfrm>
            <a:off x="10251421" y="433561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0E2B7B3-8C1B-4C95-B6F3-810AA54F19C0}"/>
              </a:ext>
            </a:extLst>
          </p:cNvPr>
          <p:cNvSpPr/>
          <p:nvPr/>
        </p:nvSpPr>
        <p:spPr>
          <a:xfrm>
            <a:off x="10255777" y="681757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9FA52DF-A951-4692-BF91-B5C3A0CC4BF3}"/>
              </a:ext>
            </a:extLst>
          </p:cNvPr>
          <p:cNvSpPr/>
          <p:nvPr/>
        </p:nvSpPr>
        <p:spPr>
          <a:xfrm>
            <a:off x="10251421" y="929953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D8896E-011D-4628-9547-8F9F3559D6CC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 flipV="1">
            <a:off x="9091693" y="5800131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B59535-F479-4E7E-93CD-ED5F6A6EA3DD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 flipV="1">
            <a:off x="9379693" y="5800131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A39AEC8-D83E-4E2D-9766-F0E458A8E7EA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H="1" flipV="1">
            <a:off x="9669682" y="5800131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5A9F22F-E3C6-44DB-BD0D-8CC01CB28EA9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 flipH="1" flipV="1">
            <a:off x="10247851" y="5800131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FB6FEDE-8BFD-45A2-A435-18D859C06776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8803693" y="5800130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00B0C91-099C-4688-AB10-5B45F86A7C5D}"/>
              </a:ext>
            </a:extLst>
          </p:cNvPr>
          <p:cNvCxnSpPr>
            <a:cxnSpLocks/>
            <a:stCxn id="60" idx="6"/>
            <a:endCxn id="70" idx="2"/>
          </p:cNvCxnSpPr>
          <p:nvPr/>
        </p:nvCxnSpPr>
        <p:spPr>
          <a:xfrm flipV="1">
            <a:off x="9091693" y="5800130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52781BA-BB81-4DDD-9A50-5D2426017B4F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 flipV="1">
            <a:off x="9379693" y="5800130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2D9A579-272A-41ED-8D2C-610245AC1E08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9667693" y="5800130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6C70AF0-7D73-4D19-BEB5-D78F3B3FB730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 flipV="1">
            <a:off x="9091693" y="5800131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F1B6F52-A992-4E4A-BD8D-9390974BD9B9}"/>
              </a:ext>
            </a:extLst>
          </p:cNvPr>
          <p:cNvCxnSpPr>
            <a:cxnSpLocks/>
            <a:stCxn id="62" idx="6"/>
            <a:endCxn id="71" idx="2"/>
          </p:cNvCxnSpPr>
          <p:nvPr/>
        </p:nvCxnSpPr>
        <p:spPr>
          <a:xfrm flipV="1">
            <a:off x="9667693" y="5800131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E3D068E-ABA8-4F1E-95D2-1C5518B4C744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H="1" flipV="1">
            <a:off x="10247851" y="5800131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F48E2F-29E8-4D27-80FC-76674981AEEB}"/>
              </a:ext>
            </a:extLst>
          </p:cNvPr>
          <p:cNvCxnSpPr>
            <a:cxnSpLocks/>
            <a:stCxn id="62" idx="6"/>
            <a:endCxn id="72" idx="2"/>
          </p:cNvCxnSpPr>
          <p:nvPr/>
        </p:nvCxnSpPr>
        <p:spPr>
          <a:xfrm flipV="1">
            <a:off x="9667693" y="5800129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DF29C4-FF46-4530-B864-435D0AF7B930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H="1" flipV="1">
            <a:off x="10526179" y="5800129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D82C6A9-4FF6-415C-B5FD-F428BA73360F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H="1" flipV="1">
            <a:off x="10526179" y="5800129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21EF5109-C77B-43C7-B3E5-58F9103D8A38}"/>
              </a:ext>
            </a:extLst>
          </p:cNvPr>
          <p:cNvSpPr/>
          <p:nvPr/>
        </p:nvSpPr>
        <p:spPr>
          <a:xfrm rot="16200000">
            <a:off x="8695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7759027-8C78-4C79-9299-9FD6DDB1CA68}"/>
              </a:ext>
            </a:extLst>
          </p:cNvPr>
          <p:cNvSpPr/>
          <p:nvPr/>
        </p:nvSpPr>
        <p:spPr>
          <a:xfrm rot="16200000">
            <a:off x="8983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AA40D4-0B59-45B2-92F8-E0A5F6D55646}"/>
              </a:ext>
            </a:extLst>
          </p:cNvPr>
          <p:cNvSpPr/>
          <p:nvPr/>
        </p:nvSpPr>
        <p:spPr>
          <a:xfrm rot="16200000">
            <a:off x="9271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D695B1B-9692-4968-B1B8-71B58226F2B9}"/>
              </a:ext>
            </a:extLst>
          </p:cNvPr>
          <p:cNvSpPr/>
          <p:nvPr/>
        </p:nvSpPr>
        <p:spPr>
          <a:xfrm rot="16200000">
            <a:off x="9559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0860DE6-0DAF-4B9C-9902-0F61FC47A94C}"/>
              </a:ext>
            </a:extLst>
          </p:cNvPr>
          <p:cNvSpPr/>
          <p:nvPr/>
        </p:nvSpPr>
        <p:spPr>
          <a:xfrm rot="16200000">
            <a:off x="9847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D13E15C-C4F2-4325-A77D-8748A73AD2D6}"/>
              </a:ext>
            </a:extLst>
          </p:cNvPr>
          <p:cNvSpPr/>
          <p:nvPr/>
        </p:nvSpPr>
        <p:spPr>
          <a:xfrm rot="16200000">
            <a:off x="10135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0A02056-FE4F-4DDB-AAB2-D51746D156A8}"/>
              </a:ext>
            </a:extLst>
          </p:cNvPr>
          <p:cNvSpPr/>
          <p:nvPr/>
        </p:nvSpPr>
        <p:spPr>
          <a:xfrm rot="16200000">
            <a:off x="10423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D617A6-896B-400D-A269-38935DEBA7AD}"/>
              </a:ext>
            </a:extLst>
          </p:cNvPr>
          <p:cNvSpPr/>
          <p:nvPr/>
        </p:nvSpPr>
        <p:spPr>
          <a:xfrm rot="16200000">
            <a:off x="10711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6485B2B-CC60-4CB6-8B39-845C6012D996}"/>
              </a:ext>
            </a:extLst>
          </p:cNvPr>
          <p:cNvSpPr/>
          <p:nvPr/>
        </p:nvSpPr>
        <p:spPr>
          <a:xfrm rot="16200000">
            <a:off x="10999693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B805F4F-F092-4F02-BB3E-E0B994874C0E}"/>
              </a:ext>
            </a:extLst>
          </p:cNvPr>
          <p:cNvSpPr/>
          <p:nvPr/>
        </p:nvSpPr>
        <p:spPr>
          <a:xfrm rot="16200000">
            <a:off x="11287693" y="6289297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C0B8BD0-380E-4F1B-9DA4-288BE7EE5F7C}"/>
              </a:ext>
            </a:extLst>
          </p:cNvPr>
          <p:cNvSpPr/>
          <p:nvPr/>
        </p:nvSpPr>
        <p:spPr>
          <a:xfrm rot="16200000">
            <a:off x="9561682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FCC85E8-37E6-4215-82A4-2EDA2B763C56}"/>
              </a:ext>
            </a:extLst>
          </p:cNvPr>
          <p:cNvSpPr/>
          <p:nvPr/>
        </p:nvSpPr>
        <p:spPr>
          <a:xfrm rot="16200000">
            <a:off x="9852057" y="55841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53C6F2B-BF27-42DB-80AC-80B252A9CFCF}"/>
              </a:ext>
            </a:extLst>
          </p:cNvPr>
          <p:cNvSpPr/>
          <p:nvPr/>
        </p:nvSpPr>
        <p:spPr>
          <a:xfrm rot="16200000">
            <a:off x="10139851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ED83C26-8CA2-42B7-9667-62ED702FF0AC}"/>
              </a:ext>
            </a:extLst>
          </p:cNvPr>
          <p:cNvSpPr/>
          <p:nvPr/>
        </p:nvSpPr>
        <p:spPr>
          <a:xfrm rot="16200000">
            <a:off x="10418179" y="558412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B9F1A6C-98B7-46EC-AAA3-66A9CAF44AB5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8803693" y="5800131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40AAC9-1AAA-492B-BCAC-8A9683013F28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 flipH="1" flipV="1">
            <a:off x="9669682" y="5800131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88ECA47-0A0B-4782-87BE-66B32BA7EF61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 flipH="1" flipV="1">
            <a:off x="9669682" y="5800131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3158F26-590E-491F-B771-CBC0188C8809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 flipH="1" flipV="1">
            <a:off x="9669682" y="5800131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4A3EF0D-1D7A-47BC-BBBD-CB7E000B60F8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 flipV="1">
            <a:off x="8803693" y="5800131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F850385-EE69-4F07-A602-346716070681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9955693" y="5800131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EF42BDF-A29D-4576-A2F6-68F6C05C389A}"/>
              </a:ext>
            </a:extLst>
          </p:cNvPr>
          <p:cNvCxnSpPr>
            <a:cxnSpLocks/>
            <a:stCxn id="64" idx="6"/>
            <a:endCxn id="71" idx="2"/>
          </p:cNvCxnSpPr>
          <p:nvPr/>
        </p:nvCxnSpPr>
        <p:spPr>
          <a:xfrm flipV="1">
            <a:off x="10243693" y="5800131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EF65226-B9B3-4F0E-95FF-D720412B687D}"/>
              </a:ext>
            </a:extLst>
          </p:cNvPr>
          <p:cNvCxnSpPr>
            <a:cxnSpLocks/>
            <a:stCxn id="65" idx="6"/>
            <a:endCxn id="71" idx="2"/>
          </p:cNvCxnSpPr>
          <p:nvPr/>
        </p:nvCxnSpPr>
        <p:spPr>
          <a:xfrm flipH="1" flipV="1">
            <a:off x="10247851" y="5800131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6E5C2DA-6CF9-46FD-A232-3C93F9BCC602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8803693" y="5800129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C932F13-22F7-4756-8050-4939361CD573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 flipV="1">
            <a:off x="9955693" y="5800129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5A0667E-62D3-449B-BDD6-4F840983EB60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 flipV="1">
            <a:off x="10243693" y="5800129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470D3D7-0F70-4881-89CF-A8F9BB006F7D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H="1" flipV="1">
            <a:off x="10526179" y="5800129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C74C1D-7543-40A2-A610-F7211744615C}"/>
              </a:ext>
            </a:extLst>
          </p:cNvPr>
          <p:cNvSpPr/>
          <p:nvPr/>
        </p:nvSpPr>
        <p:spPr>
          <a:xfrm>
            <a:off x="8648197" y="5502331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3C8316F-84B1-44FB-9D11-CA8B718870E1}"/>
              </a:ext>
            </a:extLst>
          </p:cNvPr>
          <p:cNvSpPr txBox="1"/>
          <p:nvPr/>
        </p:nvSpPr>
        <p:spPr>
          <a:xfrm>
            <a:off x="9939484" y="6483892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36AB6A5-C444-4078-8E38-2AA684E4943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256379" y="1677908"/>
            <a:ext cx="3823039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3041A9A-DB23-40C8-BE69-94F224D39E9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79418" y="1677908"/>
            <a:ext cx="0" cy="39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3577EE3-6805-4EEF-B914-E27F0522507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079418" y="1677908"/>
            <a:ext cx="3739489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2873AC8-0518-4131-9E39-E14EBBF0DEE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079418" y="3381095"/>
            <a:ext cx="3756144" cy="375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0F81C44-DE9E-4D26-AEED-CA29DBD1FFE4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256379" y="3372335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EA30F2D-72DA-4CE6-8A36-2BD58ACB8BC0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2256379" y="3372335"/>
            <a:ext cx="3823177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4AF059D-D1A9-4B54-8B0B-142AA939F879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2256379" y="5066762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AB2E49B-B9FF-4D2A-AA3F-3154DDE16DA2}"/>
              </a:ext>
            </a:extLst>
          </p:cNvPr>
          <p:cNvSpPr txBox="1"/>
          <p:nvPr/>
        </p:nvSpPr>
        <p:spPr>
          <a:xfrm>
            <a:off x="4026219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25ADDD9-8D27-44E8-BAE3-44D5BBB9963C}"/>
              </a:ext>
            </a:extLst>
          </p:cNvPr>
          <p:cNvSpPr txBox="1"/>
          <p:nvPr/>
        </p:nvSpPr>
        <p:spPr>
          <a:xfrm>
            <a:off x="5885596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482A285-A8A5-45DC-B6A6-3A4467BB5D86}"/>
              </a:ext>
            </a:extLst>
          </p:cNvPr>
          <p:cNvSpPr txBox="1"/>
          <p:nvPr/>
        </p:nvSpPr>
        <p:spPr>
          <a:xfrm>
            <a:off x="7666705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D6F7A8-9266-4736-B78A-6B21E6F9AA1E}"/>
              </a:ext>
            </a:extLst>
          </p:cNvPr>
          <p:cNvSpPr txBox="1"/>
          <p:nvPr/>
        </p:nvSpPr>
        <p:spPr>
          <a:xfrm>
            <a:off x="2074277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6F0B9E3-BA02-42C1-BFD3-DE1C637BC281}"/>
              </a:ext>
            </a:extLst>
          </p:cNvPr>
          <p:cNvSpPr txBox="1"/>
          <p:nvPr/>
        </p:nvSpPr>
        <p:spPr>
          <a:xfrm>
            <a:off x="3822354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72C2CBD-1FB7-4C8A-8DCD-A9380A3AF0A5}"/>
              </a:ext>
            </a:extLst>
          </p:cNvPr>
          <p:cNvSpPr txBox="1"/>
          <p:nvPr/>
        </p:nvSpPr>
        <p:spPr>
          <a:xfrm>
            <a:off x="7451372" y="3358688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C8D7760-1B11-45D3-9777-3BBD0E8DBFD8}"/>
              </a:ext>
            </a:extLst>
          </p:cNvPr>
          <p:cNvSpPr txBox="1"/>
          <p:nvPr/>
        </p:nvSpPr>
        <p:spPr>
          <a:xfrm>
            <a:off x="2072434" y="505831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0169B48-1EA1-419F-8EFB-3748C0CDAD60}"/>
              </a:ext>
            </a:extLst>
          </p:cNvPr>
          <p:cNvSpPr/>
          <p:nvPr/>
        </p:nvSpPr>
        <p:spPr>
          <a:xfrm>
            <a:off x="7920861" y="1999292"/>
            <a:ext cx="3739489" cy="3180800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BFE07D2-B357-46F3-978B-A1420AF4C7B4}"/>
              </a:ext>
            </a:extLst>
          </p:cNvPr>
          <p:cNvSpPr/>
          <p:nvPr/>
        </p:nvSpPr>
        <p:spPr>
          <a:xfrm>
            <a:off x="493368" y="2352589"/>
            <a:ext cx="941727" cy="289011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1E3936E-8F56-47D7-ACC3-5725EE2FB3C0}"/>
              </a:ext>
            </a:extLst>
          </p:cNvPr>
          <p:cNvSpPr/>
          <p:nvPr/>
        </p:nvSpPr>
        <p:spPr>
          <a:xfrm>
            <a:off x="2237507" y="4243844"/>
            <a:ext cx="1799765" cy="289011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249D3B-2A0B-4904-AFD2-BB3326A2BC52}"/>
              </a:ext>
            </a:extLst>
          </p:cNvPr>
          <p:cNvSpPr/>
          <p:nvPr/>
        </p:nvSpPr>
        <p:spPr>
          <a:xfrm>
            <a:off x="498097" y="415839"/>
            <a:ext cx="225918" cy="153617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CEE65F4-2FCA-4DEA-BD3E-BCB4C19D381E}"/>
              </a:ext>
            </a:extLst>
          </p:cNvPr>
          <p:cNvSpPr/>
          <p:nvPr/>
        </p:nvSpPr>
        <p:spPr>
          <a:xfrm>
            <a:off x="498097" y="669037"/>
            <a:ext cx="225918" cy="153617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402480F-D516-4821-9E1E-0B753D50152C}"/>
              </a:ext>
            </a:extLst>
          </p:cNvPr>
          <p:cNvSpPr/>
          <p:nvPr/>
        </p:nvSpPr>
        <p:spPr>
          <a:xfrm>
            <a:off x="498097" y="919118"/>
            <a:ext cx="225918" cy="153617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4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643D10-C01A-4AA1-BB39-DE6E81C35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40288"/>
              </p:ext>
            </p:extLst>
          </p:nvPr>
        </p:nvGraphicFramePr>
        <p:xfrm>
          <a:off x="1142203" y="367568"/>
          <a:ext cx="3417039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49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309529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粗粒度冗余 （含非极大二分团的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节点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中等粒度冗余 （重复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集合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运算）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细粒度冗余 （无效</a:t>
                      </a:r>
                      <a:r>
                        <a:rPr lang="zh-CN" altLang="en-US" sz="1400" b="1" dirty="0">
                          <a:solidFill>
                            <a:srgbClr val="C00000"/>
                          </a:solidFill>
                          <a:highlight>
                            <a:srgbClr val="FBE5D6"/>
                          </a:highlight>
                        </a:rPr>
                        <a:t>顶点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访问）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51B096-070A-4A04-9ECA-219108576CD7}"/>
              </a:ext>
            </a:extLst>
          </p:cNvPr>
          <p:cNvSpPr/>
          <p:nvPr/>
        </p:nvSpPr>
        <p:spPr>
          <a:xfrm>
            <a:off x="4641794" y="371650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90C5B4-A340-45C6-8AC6-47F99B6EA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41577"/>
              </p:ext>
            </p:extLst>
          </p:nvPr>
        </p:nvGraphicFramePr>
        <p:xfrm>
          <a:off x="4689209" y="484972"/>
          <a:ext cx="2880000" cy="10944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4485679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07809601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root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F42B96E9-3CC6-4197-9A0C-81C83A23BE39}"/>
              </a:ext>
            </a:extLst>
          </p:cNvPr>
          <p:cNvSpPr/>
          <p:nvPr/>
        </p:nvSpPr>
        <p:spPr>
          <a:xfrm>
            <a:off x="4383228" y="63900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w: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BF6590F-727A-46FA-9E41-A5BF6300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7238"/>
              </p:ext>
            </p:extLst>
          </p:nvPr>
        </p:nvGraphicFramePr>
        <p:xfrm>
          <a:off x="1282756" y="2169965"/>
          <a:ext cx="295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882457-1C1C-40FC-BD30-13FAE160CE2D}"/>
              </a:ext>
            </a:extLst>
          </p:cNvPr>
          <p:cNvSpPr/>
          <p:nvPr/>
        </p:nvSpPr>
        <p:spPr>
          <a:xfrm>
            <a:off x="1206284" y="2061995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2A04C2-CA84-455D-A00C-633812EF9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28209"/>
              </p:ext>
            </p:extLst>
          </p:nvPr>
        </p:nvGraphicFramePr>
        <p:xfrm>
          <a:off x="4692343" y="2174047"/>
          <a:ext cx="295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  <a:endParaRPr lang="zh-CN" altLang="en-US" sz="1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3B7C4E-B903-43D1-BDBD-627DC9D57E33}"/>
              </a:ext>
            </a:extLst>
          </p:cNvPr>
          <p:cNvSpPr/>
          <p:nvPr/>
        </p:nvSpPr>
        <p:spPr>
          <a:xfrm>
            <a:off x="4641794" y="2074837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8074687-E3D1-47CF-8B8B-AA1A9109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46105"/>
              </p:ext>
            </p:extLst>
          </p:nvPr>
        </p:nvGraphicFramePr>
        <p:xfrm>
          <a:off x="8153774" y="2169965"/>
          <a:ext cx="277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A07D04-B9B9-4DD8-942F-44E08019E736}"/>
              </a:ext>
            </a:extLst>
          </p:cNvPr>
          <p:cNvSpPr/>
          <p:nvPr/>
        </p:nvSpPr>
        <p:spPr>
          <a:xfrm>
            <a:off x="8077303" y="2061995"/>
            <a:ext cx="3060000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9EA1DE3-1E29-4A36-9D71-BD3784B802E8}"/>
              </a:ext>
            </a:extLst>
          </p:cNvPr>
          <p:cNvSpPr/>
          <p:nvPr/>
        </p:nvSpPr>
        <p:spPr>
          <a:xfrm>
            <a:off x="8093958" y="3756422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98B1F81-1009-4FBD-897C-48CEAB6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31698"/>
              </p:ext>
            </p:extLst>
          </p:nvPr>
        </p:nvGraphicFramePr>
        <p:xfrm>
          <a:off x="8100033" y="3880976"/>
          <a:ext cx="277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CB45508-090E-4DF2-8DC3-E352356884AE}"/>
              </a:ext>
            </a:extLst>
          </p:cNvPr>
          <p:cNvCxnSpPr>
            <a:cxnSpLocks/>
          </p:cNvCxnSpPr>
          <p:nvPr/>
        </p:nvCxnSpPr>
        <p:spPr>
          <a:xfrm flipH="1">
            <a:off x="9793288" y="4321175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2A868B2-50AD-418A-8856-F7A6513D5CA2}"/>
              </a:ext>
            </a:extLst>
          </p:cNvPr>
          <p:cNvSpPr/>
          <p:nvPr/>
        </p:nvSpPr>
        <p:spPr>
          <a:xfrm>
            <a:off x="1003027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D7937D1-19F0-4ED6-BA77-716A12BA838C}"/>
              </a:ext>
            </a:extLst>
          </p:cNvPr>
          <p:cNvSpPr/>
          <p:nvPr/>
        </p:nvSpPr>
        <p:spPr>
          <a:xfrm>
            <a:off x="4397612" y="230270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y: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F1F4390-E1CC-459F-ACDE-99AB83D9BB80}"/>
              </a:ext>
            </a:extLst>
          </p:cNvPr>
          <p:cNvSpPr/>
          <p:nvPr/>
        </p:nvSpPr>
        <p:spPr>
          <a:xfrm>
            <a:off x="7905845" y="229862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z: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1DF470-B103-420C-82B6-B36B3E4B00C7}"/>
              </a:ext>
            </a:extLst>
          </p:cNvPr>
          <p:cNvSpPr/>
          <p:nvPr/>
        </p:nvSpPr>
        <p:spPr>
          <a:xfrm>
            <a:off x="7902078" y="3994638"/>
            <a:ext cx="23605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s: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CB38B00-D16C-46F8-823E-F038D8F9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03346"/>
              </p:ext>
            </p:extLst>
          </p:nvPr>
        </p:nvGraphicFramePr>
        <p:xfrm>
          <a:off x="1299034" y="3841151"/>
          <a:ext cx="2880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909406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F74B75-C4DD-4EC9-880B-3987D83AA5F9}"/>
              </a:ext>
            </a:extLst>
          </p:cNvPr>
          <p:cNvSpPr/>
          <p:nvPr/>
        </p:nvSpPr>
        <p:spPr>
          <a:xfrm>
            <a:off x="1206284" y="3756422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28623D1-EA25-40D0-A501-9DA12C6EC2C3}"/>
              </a:ext>
            </a:extLst>
          </p:cNvPr>
          <p:cNvSpPr/>
          <p:nvPr/>
        </p:nvSpPr>
        <p:spPr>
          <a:xfrm>
            <a:off x="993432" y="3977963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q: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07B61A9-4D89-4F44-9173-AD102DD9C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6347"/>
              </p:ext>
            </p:extLst>
          </p:nvPr>
        </p:nvGraphicFramePr>
        <p:xfrm>
          <a:off x="4707120" y="3908851"/>
          <a:ext cx="277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0CB5EED-0F6E-4069-9F9E-43286803817A}"/>
              </a:ext>
            </a:extLst>
          </p:cNvPr>
          <p:cNvSpPr/>
          <p:nvPr/>
        </p:nvSpPr>
        <p:spPr>
          <a:xfrm>
            <a:off x="4637431" y="3813972"/>
            <a:ext cx="3060000" cy="1310340"/>
          </a:xfrm>
          <a:prstGeom prst="roundRect">
            <a:avLst>
              <a:gd name="adj" fmla="val 7874"/>
            </a:avLst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511D00E-ECD6-4429-A0D6-E0D7D5590E68}"/>
              </a:ext>
            </a:extLst>
          </p:cNvPr>
          <p:cNvSpPr/>
          <p:nvPr/>
        </p:nvSpPr>
        <p:spPr>
          <a:xfrm>
            <a:off x="4465392" y="403254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r: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548437D2-951C-4D82-943E-E821487E8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71604"/>
              </p:ext>
            </p:extLst>
          </p:nvPr>
        </p:nvGraphicFramePr>
        <p:xfrm>
          <a:off x="1300337" y="5558819"/>
          <a:ext cx="2772000" cy="1094400"/>
        </p:xfrm>
        <a:graphic>
          <a:graphicData uri="http://schemas.openxmlformats.org/drawingml/2006/table">
            <a:tbl>
              <a:tblPr/>
              <a:tblGrid>
                <a:gridCol w="396000">
                  <a:extLst>
                    <a:ext uri="{9D8B030D-6E8A-4147-A177-3AD203B41FA5}">
                      <a16:colId xmlns:a16="http://schemas.microsoft.com/office/drawing/2014/main" val="131479969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7882233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09923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924962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109977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580901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359889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0454024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41620008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877299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82906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747199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291884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ysClr val="windowText" lastClr="000000"/>
                          </a:solidFill>
                        </a:rPr>
                        <a:t>L</a:t>
                      </a:r>
                      <a:r>
                        <a:rPr lang="en-US" altLang="zh-CN" sz="1200" b="1" baseline="-25000" dirty="0" err="1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658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053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1200" b="1" kern="1200" baseline="-250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(v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200" b="1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altLang="zh-CN" sz="1200" b="1" kern="1200" baseline="-250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78586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851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2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800" marR="0" marT="0" marB="3600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787181"/>
                  </a:ext>
                </a:extLst>
              </a:tr>
            </a:tbl>
          </a:graphicData>
        </a:graphic>
      </p:graphicFrame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3DBCB6-FDC4-4A58-B82B-A91E97D381B1}"/>
              </a:ext>
            </a:extLst>
          </p:cNvPr>
          <p:cNvSpPr/>
          <p:nvPr/>
        </p:nvSpPr>
        <p:spPr>
          <a:xfrm>
            <a:off x="1206284" y="5450849"/>
            <a:ext cx="3060000" cy="1310340"/>
          </a:xfrm>
          <a:prstGeom prst="roundRect">
            <a:avLst>
              <a:gd name="adj" fmla="val 7874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>
              <a:lnSpc>
                <a:spcPct val="150000"/>
              </a:lnSpc>
            </a:pPr>
            <a:endParaRPr lang="en-US" altLang="zh-CN" sz="1400" b="1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F15615-811A-4EBF-BE36-77427762CBFE}"/>
              </a:ext>
            </a:extLst>
          </p:cNvPr>
          <p:cNvSpPr/>
          <p:nvPr/>
        </p:nvSpPr>
        <p:spPr>
          <a:xfrm>
            <a:off x="1038090" y="5695631"/>
            <a:ext cx="234775" cy="648000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t: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56BD7FF4-7E18-4951-838C-8AD5405A6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4995"/>
              </p:ext>
            </p:extLst>
          </p:nvPr>
        </p:nvGraphicFramePr>
        <p:xfrm>
          <a:off x="9727320" y="367568"/>
          <a:ext cx="1493057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57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72AE8DF-1EDB-4B80-9422-83C007C14C78}"/>
              </a:ext>
            </a:extLst>
          </p:cNvPr>
          <p:cNvSpPr/>
          <p:nvPr/>
        </p:nvSpPr>
        <p:spPr>
          <a:xfrm>
            <a:off x="9777895" y="433561"/>
            <a:ext cx="179253" cy="1300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0E2B7B3-8C1B-4C95-B6F3-810AA54F19C0}"/>
              </a:ext>
            </a:extLst>
          </p:cNvPr>
          <p:cNvSpPr/>
          <p:nvPr/>
        </p:nvSpPr>
        <p:spPr>
          <a:xfrm>
            <a:off x="9782251" y="681757"/>
            <a:ext cx="179253" cy="13000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400" b="1" spc="-1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9FA52DF-A951-4692-BF91-B5C3A0CC4BF3}"/>
              </a:ext>
            </a:extLst>
          </p:cNvPr>
          <p:cNvSpPr/>
          <p:nvPr/>
        </p:nvSpPr>
        <p:spPr>
          <a:xfrm>
            <a:off x="9777895" y="929953"/>
            <a:ext cx="179253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4D8896E-011D-4628-9547-8F9F3559D6CC}"/>
              </a:ext>
            </a:extLst>
          </p:cNvPr>
          <p:cNvCxnSpPr>
            <a:cxnSpLocks/>
            <a:stCxn id="60" idx="6"/>
            <a:endCxn id="69" idx="2"/>
          </p:cNvCxnSpPr>
          <p:nvPr/>
        </p:nvCxnSpPr>
        <p:spPr>
          <a:xfrm flipV="1">
            <a:off x="8756956" y="5800131"/>
            <a:ext cx="577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AB59535-F479-4E7E-93CD-ED5F6A6EA3DD}"/>
              </a:ext>
            </a:extLst>
          </p:cNvPr>
          <p:cNvCxnSpPr>
            <a:cxnSpLocks/>
            <a:stCxn id="61" idx="6"/>
            <a:endCxn id="69" idx="2"/>
          </p:cNvCxnSpPr>
          <p:nvPr/>
        </p:nvCxnSpPr>
        <p:spPr>
          <a:xfrm flipV="1">
            <a:off x="9044956" y="5800131"/>
            <a:ext cx="289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A39AEC8-D83E-4E2D-9766-F0E458A8E7EA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H="1" flipV="1">
            <a:off x="9334945" y="5800131"/>
            <a:ext cx="1150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5A9F22F-E3C6-44DB-BD0D-8CC01CB28EA9}"/>
              </a:ext>
            </a:extLst>
          </p:cNvPr>
          <p:cNvCxnSpPr>
            <a:cxnSpLocks/>
            <a:stCxn id="67" idx="6"/>
            <a:endCxn id="71" idx="2"/>
          </p:cNvCxnSpPr>
          <p:nvPr/>
        </p:nvCxnSpPr>
        <p:spPr>
          <a:xfrm flipH="1" flipV="1">
            <a:off x="9913114" y="5800131"/>
            <a:ext cx="859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FB6FEDE-8BFD-45A2-A435-18D859C06776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8468956" y="5800130"/>
            <a:ext cx="1156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00B0C91-099C-4688-AB10-5B45F86A7C5D}"/>
              </a:ext>
            </a:extLst>
          </p:cNvPr>
          <p:cNvCxnSpPr>
            <a:cxnSpLocks/>
            <a:stCxn id="60" idx="6"/>
            <a:endCxn id="70" idx="2"/>
          </p:cNvCxnSpPr>
          <p:nvPr/>
        </p:nvCxnSpPr>
        <p:spPr>
          <a:xfrm flipV="1">
            <a:off x="8756956" y="5800130"/>
            <a:ext cx="868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52781BA-BB81-4DDD-9A50-5D2426017B4F}"/>
              </a:ext>
            </a:extLst>
          </p:cNvPr>
          <p:cNvCxnSpPr>
            <a:cxnSpLocks/>
            <a:stCxn id="61" idx="6"/>
            <a:endCxn id="70" idx="2"/>
          </p:cNvCxnSpPr>
          <p:nvPr/>
        </p:nvCxnSpPr>
        <p:spPr>
          <a:xfrm flipV="1">
            <a:off x="9044956" y="5800130"/>
            <a:ext cx="580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2D9A579-272A-41ED-8D2C-610245AC1E08}"/>
              </a:ext>
            </a:extLst>
          </p:cNvPr>
          <p:cNvCxnSpPr>
            <a:cxnSpLocks/>
            <a:stCxn id="62" idx="6"/>
            <a:endCxn id="70" idx="2"/>
          </p:cNvCxnSpPr>
          <p:nvPr/>
        </p:nvCxnSpPr>
        <p:spPr>
          <a:xfrm flipV="1">
            <a:off x="9332956" y="5800130"/>
            <a:ext cx="29236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6C70AF0-7D73-4D19-BEB5-D78F3B3FB730}"/>
              </a:ext>
            </a:extLst>
          </p:cNvPr>
          <p:cNvCxnSpPr>
            <a:cxnSpLocks/>
            <a:stCxn id="60" idx="6"/>
            <a:endCxn id="71" idx="2"/>
          </p:cNvCxnSpPr>
          <p:nvPr/>
        </p:nvCxnSpPr>
        <p:spPr>
          <a:xfrm flipV="1">
            <a:off x="8756956" y="5800131"/>
            <a:ext cx="1156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F1B6F52-A992-4E4A-BD8D-9390974BD9B9}"/>
              </a:ext>
            </a:extLst>
          </p:cNvPr>
          <p:cNvCxnSpPr>
            <a:cxnSpLocks/>
            <a:stCxn id="62" idx="6"/>
            <a:endCxn id="71" idx="2"/>
          </p:cNvCxnSpPr>
          <p:nvPr/>
        </p:nvCxnSpPr>
        <p:spPr>
          <a:xfrm flipV="1">
            <a:off x="9332956" y="5800131"/>
            <a:ext cx="580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E3D068E-ABA8-4F1E-95D2-1C5518B4C744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H="1" flipV="1">
            <a:off x="9913114" y="5800131"/>
            <a:ext cx="571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F48E2F-29E8-4D27-80FC-76674981AEEB}"/>
              </a:ext>
            </a:extLst>
          </p:cNvPr>
          <p:cNvCxnSpPr>
            <a:cxnSpLocks/>
            <a:stCxn id="62" idx="6"/>
            <a:endCxn id="72" idx="2"/>
          </p:cNvCxnSpPr>
          <p:nvPr/>
        </p:nvCxnSpPr>
        <p:spPr>
          <a:xfrm flipV="1">
            <a:off x="9332956" y="5800129"/>
            <a:ext cx="858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FDF29C4-FF46-4530-B864-435D0AF7B930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H="1" flipV="1">
            <a:off x="10191442" y="5800129"/>
            <a:ext cx="581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D82C6A9-4FF6-415C-B5FD-F428BA73360F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H="1" flipV="1">
            <a:off x="10191442" y="5800129"/>
            <a:ext cx="869514" cy="48916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21EF5109-C77B-43C7-B3E5-58F9103D8A38}"/>
              </a:ext>
            </a:extLst>
          </p:cNvPr>
          <p:cNvSpPr/>
          <p:nvPr/>
        </p:nvSpPr>
        <p:spPr>
          <a:xfrm rot="16200000">
            <a:off x="8360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7759027-8C78-4C79-9299-9FD6DDB1CA68}"/>
              </a:ext>
            </a:extLst>
          </p:cNvPr>
          <p:cNvSpPr/>
          <p:nvPr/>
        </p:nvSpPr>
        <p:spPr>
          <a:xfrm rot="16200000">
            <a:off x="8648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AA40D4-0B59-45B2-92F8-E0A5F6D55646}"/>
              </a:ext>
            </a:extLst>
          </p:cNvPr>
          <p:cNvSpPr/>
          <p:nvPr/>
        </p:nvSpPr>
        <p:spPr>
          <a:xfrm rot="16200000">
            <a:off x="8936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D695B1B-9692-4968-B1B8-71B58226F2B9}"/>
              </a:ext>
            </a:extLst>
          </p:cNvPr>
          <p:cNvSpPr/>
          <p:nvPr/>
        </p:nvSpPr>
        <p:spPr>
          <a:xfrm rot="16200000">
            <a:off x="9224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0860DE6-0DAF-4B9C-9902-0F61FC47A94C}"/>
              </a:ext>
            </a:extLst>
          </p:cNvPr>
          <p:cNvSpPr/>
          <p:nvPr/>
        </p:nvSpPr>
        <p:spPr>
          <a:xfrm rot="16200000">
            <a:off x="9512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DD13E15C-C4F2-4325-A77D-8748A73AD2D6}"/>
              </a:ext>
            </a:extLst>
          </p:cNvPr>
          <p:cNvSpPr/>
          <p:nvPr/>
        </p:nvSpPr>
        <p:spPr>
          <a:xfrm rot="16200000">
            <a:off x="9800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0A02056-FE4F-4DDB-AAB2-D51746D156A8}"/>
              </a:ext>
            </a:extLst>
          </p:cNvPr>
          <p:cNvSpPr/>
          <p:nvPr/>
        </p:nvSpPr>
        <p:spPr>
          <a:xfrm rot="16200000">
            <a:off x="10088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D617A6-896B-400D-A269-38935DEBA7AD}"/>
              </a:ext>
            </a:extLst>
          </p:cNvPr>
          <p:cNvSpPr/>
          <p:nvPr/>
        </p:nvSpPr>
        <p:spPr>
          <a:xfrm rot="16200000">
            <a:off x="10376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6485B2B-CC60-4CB6-8B39-845C6012D996}"/>
              </a:ext>
            </a:extLst>
          </p:cNvPr>
          <p:cNvSpPr/>
          <p:nvPr/>
        </p:nvSpPr>
        <p:spPr>
          <a:xfrm rot="16200000">
            <a:off x="10664956" y="6289298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8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B805F4F-F092-4F02-BB3E-E0B994874C0E}"/>
              </a:ext>
            </a:extLst>
          </p:cNvPr>
          <p:cNvSpPr/>
          <p:nvPr/>
        </p:nvSpPr>
        <p:spPr>
          <a:xfrm rot="16200000">
            <a:off x="10952956" y="6289297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9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C0B8BD0-380E-4F1B-9DA4-288BE7EE5F7C}"/>
              </a:ext>
            </a:extLst>
          </p:cNvPr>
          <p:cNvSpPr/>
          <p:nvPr/>
        </p:nvSpPr>
        <p:spPr>
          <a:xfrm rot="16200000">
            <a:off x="9226945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FCC85E8-37E6-4215-82A4-2EDA2B763C56}"/>
              </a:ext>
            </a:extLst>
          </p:cNvPr>
          <p:cNvSpPr/>
          <p:nvPr/>
        </p:nvSpPr>
        <p:spPr>
          <a:xfrm rot="16200000">
            <a:off x="9517320" y="5584130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53C6F2B-BF27-42DB-80AC-80B252A9CFCF}"/>
              </a:ext>
            </a:extLst>
          </p:cNvPr>
          <p:cNvSpPr/>
          <p:nvPr/>
        </p:nvSpPr>
        <p:spPr>
          <a:xfrm rot="16200000">
            <a:off x="9805114" y="5584131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ED83C26-8CA2-42B7-9667-62ED702FF0AC}"/>
              </a:ext>
            </a:extLst>
          </p:cNvPr>
          <p:cNvSpPr/>
          <p:nvPr/>
        </p:nvSpPr>
        <p:spPr>
          <a:xfrm rot="16200000">
            <a:off x="10083442" y="5584129"/>
            <a:ext cx="216000" cy="21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36000" tIns="0" rIns="0" bIns="0"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B9F1A6C-98B7-46EC-AAA3-66A9CAF44AB5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8468956" y="5800131"/>
            <a:ext cx="865989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840AAC9-1AAA-492B-BCAC-8A9683013F28}"/>
              </a:ext>
            </a:extLst>
          </p:cNvPr>
          <p:cNvCxnSpPr>
            <a:cxnSpLocks/>
            <a:stCxn id="63" idx="6"/>
            <a:endCxn id="69" idx="2"/>
          </p:cNvCxnSpPr>
          <p:nvPr/>
        </p:nvCxnSpPr>
        <p:spPr>
          <a:xfrm flipH="1" flipV="1">
            <a:off x="9334945" y="5800131"/>
            <a:ext cx="286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88ECA47-0A0B-4782-87BE-66B32BA7EF61}"/>
              </a:ext>
            </a:extLst>
          </p:cNvPr>
          <p:cNvCxnSpPr>
            <a:cxnSpLocks/>
            <a:stCxn id="64" idx="6"/>
            <a:endCxn id="69" idx="2"/>
          </p:cNvCxnSpPr>
          <p:nvPr/>
        </p:nvCxnSpPr>
        <p:spPr>
          <a:xfrm flipH="1" flipV="1">
            <a:off x="9334945" y="5800131"/>
            <a:ext cx="574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B3158F26-590E-491F-B771-CBC0188C8809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 flipH="1" flipV="1">
            <a:off x="9334945" y="5800131"/>
            <a:ext cx="862011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4A3EF0D-1D7A-47BC-BBBD-CB7E000B60F8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 flipV="1">
            <a:off x="8468956" y="5800131"/>
            <a:ext cx="144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F850385-EE69-4F07-A602-346716070681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9620956" y="5800131"/>
            <a:ext cx="292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EF42BDF-A29D-4576-A2F6-68F6C05C389A}"/>
              </a:ext>
            </a:extLst>
          </p:cNvPr>
          <p:cNvCxnSpPr>
            <a:cxnSpLocks/>
            <a:stCxn id="64" idx="6"/>
            <a:endCxn id="71" idx="2"/>
          </p:cNvCxnSpPr>
          <p:nvPr/>
        </p:nvCxnSpPr>
        <p:spPr>
          <a:xfrm flipV="1">
            <a:off x="9908956" y="5800131"/>
            <a:ext cx="4158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EF65226-B9B3-4F0E-95FF-D720412B687D}"/>
              </a:ext>
            </a:extLst>
          </p:cNvPr>
          <p:cNvCxnSpPr>
            <a:cxnSpLocks/>
            <a:stCxn id="65" idx="6"/>
            <a:endCxn id="71" idx="2"/>
          </p:cNvCxnSpPr>
          <p:nvPr/>
        </p:nvCxnSpPr>
        <p:spPr>
          <a:xfrm flipH="1" flipV="1">
            <a:off x="9913114" y="5800131"/>
            <a:ext cx="283842" cy="4891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6E5C2DA-6CF9-46FD-A232-3C93F9BCC602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 flipV="1">
            <a:off x="8468956" y="5800129"/>
            <a:ext cx="172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C932F13-22F7-4756-8050-4939361CD573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 flipV="1">
            <a:off x="9620956" y="5800129"/>
            <a:ext cx="570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5A0667E-62D3-449B-BDD6-4F840983EB60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 flipV="1">
            <a:off x="9908956" y="5800129"/>
            <a:ext cx="282486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470D3D7-0F70-4881-89CF-A8F9BB006F7D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H="1" flipV="1">
            <a:off x="10191442" y="5800129"/>
            <a:ext cx="5514" cy="4891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C74C1D-7543-40A2-A610-F7211744615C}"/>
              </a:ext>
            </a:extLst>
          </p:cNvPr>
          <p:cNvSpPr/>
          <p:nvPr/>
        </p:nvSpPr>
        <p:spPr>
          <a:xfrm>
            <a:off x="8313460" y="5502331"/>
            <a:ext cx="2912314" cy="12588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3C8316F-84B1-44FB-9D11-CA8B718870E1}"/>
              </a:ext>
            </a:extLst>
          </p:cNvPr>
          <p:cNvSpPr txBox="1"/>
          <p:nvPr/>
        </p:nvSpPr>
        <p:spPr>
          <a:xfrm>
            <a:off x="9604747" y="6483892"/>
            <a:ext cx="64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1400" b="1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2</a:t>
            </a:r>
            <a:endParaRPr lang="en-US" altLang="zh-CN" sz="1400" b="1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36AB6A5-C444-4078-8E38-2AA684E4943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736284" y="1681990"/>
            <a:ext cx="3435510" cy="38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3041A9A-DB23-40C8-BE69-94F224D39E96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171794" y="1681990"/>
            <a:ext cx="0" cy="392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3577EE3-6805-4EEF-B914-E27F0522507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171794" y="1681990"/>
            <a:ext cx="3435509" cy="380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2873AC8-0518-4131-9E39-E14EBBF0DEE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171794" y="3385177"/>
            <a:ext cx="3452164" cy="371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20F81C44-DE9E-4D26-AEED-CA29DBD1FFE4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736284" y="3372335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EA30F2D-72DA-4CE6-8A36-2BD58ACB8BC0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2736284" y="3372335"/>
            <a:ext cx="3431147" cy="44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4AF059D-D1A9-4B54-8B0B-142AA939F879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>
            <a:off x="2736284" y="5066762"/>
            <a:ext cx="0" cy="3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AB2E49B-B9FF-4D2A-AA3F-3154DDE16DA2}"/>
              </a:ext>
            </a:extLst>
          </p:cNvPr>
          <p:cNvSpPr txBox="1"/>
          <p:nvPr/>
        </p:nvSpPr>
        <p:spPr>
          <a:xfrm>
            <a:off x="4365028" y="1662124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1</a:t>
            </a:r>
            <a:endParaRPr lang="zh-CN" altLang="en-US" sz="16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25ADDD9-8D27-44E8-BAE3-44D5BBB9963C}"/>
              </a:ext>
            </a:extLst>
          </p:cNvPr>
          <p:cNvSpPr txBox="1"/>
          <p:nvPr/>
        </p:nvSpPr>
        <p:spPr>
          <a:xfrm>
            <a:off x="6224405" y="1662124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482A285-A8A5-45DC-B6A6-3A4467BB5D86}"/>
              </a:ext>
            </a:extLst>
          </p:cNvPr>
          <p:cNvSpPr txBox="1"/>
          <p:nvPr/>
        </p:nvSpPr>
        <p:spPr>
          <a:xfrm>
            <a:off x="7666705" y="1658042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7D6F7A8-9266-4736-B78A-6B21E6F9AA1E}"/>
              </a:ext>
            </a:extLst>
          </p:cNvPr>
          <p:cNvSpPr txBox="1"/>
          <p:nvPr/>
        </p:nvSpPr>
        <p:spPr>
          <a:xfrm>
            <a:off x="2825388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2</a:t>
            </a:r>
            <a:endParaRPr lang="zh-CN" alt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6F0B9E3-BA02-42C1-BFD3-DE1C637BC281}"/>
              </a:ext>
            </a:extLst>
          </p:cNvPr>
          <p:cNvSpPr txBox="1"/>
          <p:nvPr/>
        </p:nvSpPr>
        <p:spPr>
          <a:xfrm>
            <a:off x="3822354" y="3372335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72C2CBD-1FB7-4C8A-8DCD-A9380A3AF0A5}"/>
              </a:ext>
            </a:extLst>
          </p:cNvPr>
          <p:cNvSpPr txBox="1"/>
          <p:nvPr/>
        </p:nvSpPr>
        <p:spPr>
          <a:xfrm>
            <a:off x="7451372" y="3358688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C8D7760-1B11-45D3-9777-3BBD0E8DBFD8}"/>
              </a:ext>
            </a:extLst>
          </p:cNvPr>
          <p:cNvSpPr txBox="1"/>
          <p:nvPr/>
        </p:nvSpPr>
        <p:spPr>
          <a:xfrm>
            <a:off x="2823545" y="5058310"/>
            <a:ext cx="364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</a:t>
            </a:r>
            <a:r>
              <a:rPr lang="en-US" altLang="zh-CN" sz="1600" b="1" baseline="-25000" dirty="0"/>
              <a:t>3</a:t>
            </a:r>
            <a:endParaRPr lang="zh-CN" altLang="en-US" sz="16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0169B48-1EA1-419F-8EFB-3748C0CDAD60}"/>
              </a:ext>
            </a:extLst>
          </p:cNvPr>
          <p:cNvSpPr/>
          <p:nvPr/>
        </p:nvSpPr>
        <p:spPr>
          <a:xfrm>
            <a:off x="7876818" y="1999292"/>
            <a:ext cx="3338874" cy="3180800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BFE07D2-B357-46F3-978B-A1420AF4C7B4}"/>
              </a:ext>
            </a:extLst>
          </p:cNvPr>
          <p:cNvSpPr/>
          <p:nvPr/>
        </p:nvSpPr>
        <p:spPr>
          <a:xfrm>
            <a:off x="1244480" y="2352589"/>
            <a:ext cx="837592" cy="289011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1E3936E-8F56-47D7-ACC3-5725EE2FB3C0}"/>
              </a:ext>
            </a:extLst>
          </p:cNvPr>
          <p:cNvSpPr/>
          <p:nvPr/>
        </p:nvSpPr>
        <p:spPr>
          <a:xfrm>
            <a:off x="2701559" y="4238447"/>
            <a:ext cx="1518384" cy="289011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249D3B-2A0B-4904-AFD2-BB3326A2BC52}"/>
              </a:ext>
            </a:extLst>
          </p:cNvPr>
          <p:cNvSpPr/>
          <p:nvPr/>
        </p:nvSpPr>
        <p:spPr>
          <a:xfrm>
            <a:off x="1187976" y="415839"/>
            <a:ext cx="225918" cy="153617"/>
          </a:xfrm>
          <a:prstGeom prst="rect">
            <a:avLst/>
          </a:prstGeom>
          <a:noFill/>
          <a:ln w="60325" cmpd="dbl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CEE65F4-2FCA-4DEA-BD3E-BCB4C19D381E}"/>
              </a:ext>
            </a:extLst>
          </p:cNvPr>
          <p:cNvSpPr/>
          <p:nvPr/>
        </p:nvSpPr>
        <p:spPr>
          <a:xfrm>
            <a:off x="1187976" y="669037"/>
            <a:ext cx="225918" cy="153617"/>
          </a:xfrm>
          <a:prstGeom prst="rect">
            <a:avLst/>
          </a:prstGeom>
          <a:noFill/>
          <a:ln w="60325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402480F-D516-4821-9E1E-0B753D50152C}"/>
              </a:ext>
            </a:extLst>
          </p:cNvPr>
          <p:cNvSpPr/>
          <p:nvPr/>
        </p:nvSpPr>
        <p:spPr>
          <a:xfrm>
            <a:off x="1187976" y="919118"/>
            <a:ext cx="225918" cy="153617"/>
          </a:xfrm>
          <a:prstGeom prst="rect">
            <a:avLst/>
          </a:prstGeom>
          <a:noFill/>
          <a:ln w="60325" cmpd="dbl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290091BB-82A4-4815-A510-C2CD7CC8DD51}"/>
              </a:ext>
            </a:extLst>
          </p:cNvPr>
          <p:cNvCxnSpPr>
            <a:cxnSpLocks/>
          </p:cNvCxnSpPr>
          <p:nvPr/>
        </p:nvCxnSpPr>
        <p:spPr>
          <a:xfrm flipH="1">
            <a:off x="10505166" y="4321175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DABBCE87-37AA-4514-B49D-DB35D7E05BFD}"/>
              </a:ext>
            </a:extLst>
          </p:cNvPr>
          <p:cNvCxnSpPr>
            <a:cxnSpLocks/>
          </p:cNvCxnSpPr>
          <p:nvPr/>
        </p:nvCxnSpPr>
        <p:spPr>
          <a:xfrm flipH="1">
            <a:off x="10687805" y="4321175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F051A00-ABD8-43BE-99C0-9F25D1321334}"/>
              </a:ext>
            </a:extLst>
          </p:cNvPr>
          <p:cNvCxnSpPr>
            <a:cxnSpLocks/>
          </p:cNvCxnSpPr>
          <p:nvPr/>
        </p:nvCxnSpPr>
        <p:spPr>
          <a:xfrm flipH="1">
            <a:off x="6400188" y="4350211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2EB5BC8-4589-4B1D-9599-B81E9F839D43}"/>
              </a:ext>
            </a:extLst>
          </p:cNvPr>
          <p:cNvCxnSpPr>
            <a:cxnSpLocks/>
          </p:cNvCxnSpPr>
          <p:nvPr/>
        </p:nvCxnSpPr>
        <p:spPr>
          <a:xfrm flipH="1">
            <a:off x="7112066" y="4350211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FBD2684-C12C-4060-9BB9-6C68A7503819}"/>
              </a:ext>
            </a:extLst>
          </p:cNvPr>
          <p:cNvCxnSpPr>
            <a:cxnSpLocks/>
          </p:cNvCxnSpPr>
          <p:nvPr/>
        </p:nvCxnSpPr>
        <p:spPr>
          <a:xfrm flipH="1">
            <a:off x="7291453" y="4350211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2EE7D4B-9EA8-42D2-923E-11FFFB839133}"/>
              </a:ext>
            </a:extLst>
          </p:cNvPr>
          <p:cNvCxnSpPr>
            <a:cxnSpLocks/>
          </p:cNvCxnSpPr>
          <p:nvPr/>
        </p:nvCxnSpPr>
        <p:spPr>
          <a:xfrm flipH="1">
            <a:off x="3098053" y="4286115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5EDEECF-B32C-48A1-AB6F-B02BD0BBB854}"/>
              </a:ext>
            </a:extLst>
          </p:cNvPr>
          <p:cNvCxnSpPr>
            <a:cxnSpLocks/>
          </p:cNvCxnSpPr>
          <p:nvPr/>
        </p:nvCxnSpPr>
        <p:spPr>
          <a:xfrm flipH="1">
            <a:off x="3994400" y="4278558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4890A77-56EE-4178-A33A-34432F98267D}"/>
              </a:ext>
            </a:extLst>
          </p:cNvPr>
          <p:cNvCxnSpPr>
            <a:cxnSpLocks/>
          </p:cNvCxnSpPr>
          <p:nvPr/>
        </p:nvCxnSpPr>
        <p:spPr>
          <a:xfrm flipH="1">
            <a:off x="2981416" y="6000179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64FFFFBD-5C0C-46B7-8118-B52CF6A941B4}"/>
              </a:ext>
            </a:extLst>
          </p:cNvPr>
          <p:cNvCxnSpPr>
            <a:cxnSpLocks/>
          </p:cNvCxnSpPr>
          <p:nvPr/>
        </p:nvCxnSpPr>
        <p:spPr>
          <a:xfrm flipH="1">
            <a:off x="3153519" y="6000179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F4DE9A1E-DA56-4A0B-B747-4A0FAFA0572A}"/>
              </a:ext>
            </a:extLst>
          </p:cNvPr>
          <p:cNvCxnSpPr>
            <a:cxnSpLocks/>
          </p:cNvCxnSpPr>
          <p:nvPr/>
        </p:nvCxnSpPr>
        <p:spPr>
          <a:xfrm flipH="1">
            <a:off x="3332218" y="6000179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A72E1C3F-4191-4364-A8D0-DC193B51C5AF}"/>
              </a:ext>
            </a:extLst>
          </p:cNvPr>
          <p:cNvCxnSpPr>
            <a:cxnSpLocks/>
          </p:cNvCxnSpPr>
          <p:nvPr/>
        </p:nvCxnSpPr>
        <p:spPr>
          <a:xfrm flipH="1">
            <a:off x="3507854" y="5999312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7B2C76C-1F3C-4A5B-8E8E-32D1915A407D}"/>
              </a:ext>
            </a:extLst>
          </p:cNvPr>
          <p:cNvCxnSpPr>
            <a:cxnSpLocks/>
          </p:cNvCxnSpPr>
          <p:nvPr/>
        </p:nvCxnSpPr>
        <p:spPr>
          <a:xfrm flipH="1">
            <a:off x="3695703" y="5999312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A37F552-1287-42F3-8E21-5086EF14727F}"/>
              </a:ext>
            </a:extLst>
          </p:cNvPr>
          <p:cNvCxnSpPr>
            <a:cxnSpLocks/>
          </p:cNvCxnSpPr>
          <p:nvPr/>
        </p:nvCxnSpPr>
        <p:spPr>
          <a:xfrm flipH="1">
            <a:off x="3883552" y="5999312"/>
            <a:ext cx="179387" cy="2116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27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B470EA-D370-40DE-9271-1A8D45AB7D4B}"/>
              </a:ext>
            </a:extLst>
          </p:cNvPr>
          <p:cNvSpPr/>
          <p:nvPr/>
        </p:nvSpPr>
        <p:spPr>
          <a:xfrm>
            <a:off x="3256401" y="776698"/>
            <a:ext cx="5040000" cy="2044097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024BDD-8A0A-4705-A3F6-CA45BE2D9F62}"/>
              </a:ext>
            </a:extLst>
          </p:cNvPr>
          <p:cNvSpPr/>
          <p:nvPr/>
        </p:nvSpPr>
        <p:spPr>
          <a:xfrm>
            <a:off x="3256401" y="5377273"/>
            <a:ext cx="5040000" cy="299627"/>
          </a:xfrm>
          <a:prstGeom prst="rect">
            <a:avLst/>
          </a:prstGeom>
          <a:solidFill>
            <a:srgbClr val="F0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L2 </a:t>
            </a:r>
            <a:r>
              <a:rPr lang="zh-CN" altLang="en-US" dirty="0">
                <a:solidFill>
                  <a:sysClr val="windowText" lastClr="000000"/>
                </a:solidFill>
              </a:rPr>
              <a:t>缓存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DA210-C34E-4A21-BD3B-3E490A12124E}"/>
              </a:ext>
            </a:extLst>
          </p:cNvPr>
          <p:cNvSpPr/>
          <p:nvPr/>
        </p:nvSpPr>
        <p:spPr>
          <a:xfrm>
            <a:off x="3267094" y="5916584"/>
            <a:ext cx="5040000" cy="400110"/>
          </a:xfrm>
          <a:prstGeom prst="rect">
            <a:avLst/>
          </a:prstGeom>
          <a:solidFill>
            <a:srgbClr val="C8FF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全局内存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69C796-6EAC-4A4D-8D94-5CAABF9347B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776401" y="5676900"/>
            <a:ext cx="10693" cy="23968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BF418EA-5C82-401C-8CA2-6FBB132D03EB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rot="16200000" flipV="1">
            <a:off x="4803155" y="4404026"/>
            <a:ext cx="427202" cy="1519291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4A89BD3-64C4-40CC-8589-E6172C2DB3C6}"/>
              </a:ext>
            </a:extLst>
          </p:cNvPr>
          <p:cNvCxnSpPr>
            <a:cxnSpLocks/>
            <a:stCxn id="3" idx="0"/>
            <a:endCxn id="176" idx="2"/>
          </p:cNvCxnSpPr>
          <p:nvPr/>
        </p:nvCxnSpPr>
        <p:spPr>
          <a:xfrm rot="5400000" flipH="1" flipV="1">
            <a:off x="6310399" y="4416073"/>
            <a:ext cx="427202" cy="1495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FDB5801-10F5-4C0A-B488-09C99A43B07E}"/>
              </a:ext>
            </a:extLst>
          </p:cNvPr>
          <p:cNvSpPr txBox="1"/>
          <p:nvPr/>
        </p:nvSpPr>
        <p:spPr>
          <a:xfrm>
            <a:off x="5523472" y="3860339"/>
            <a:ext cx="64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23784D-033E-4E86-A441-E1DC7E36E015}"/>
              </a:ext>
            </a:extLst>
          </p:cNvPr>
          <p:cNvCxnSpPr>
            <a:cxnSpLocks/>
          </p:cNvCxnSpPr>
          <p:nvPr/>
        </p:nvCxnSpPr>
        <p:spPr>
          <a:xfrm>
            <a:off x="3248710" y="3185014"/>
            <a:ext cx="504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919392-8F7F-4A95-A66D-7B3555DB27DA}"/>
              </a:ext>
            </a:extLst>
          </p:cNvPr>
          <p:cNvSpPr txBox="1"/>
          <p:nvPr/>
        </p:nvSpPr>
        <p:spPr>
          <a:xfrm>
            <a:off x="6003094" y="2778506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CUDA</a:t>
            </a:r>
            <a:r>
              <a:rPr lang="zh-CN" altLang="en-US" sz="2000" dirty="0"/>
              <a:t>软件编程模型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2F8A97-FA24-49E2-955F-E830C68DA18F}"/>
              </a:ext>
            </a:extLst>
          </p:cNvPr>
          <p:cNvSpPr txBox="1"/>
          <p:nvPr/>
        </p:nvSpPr>
        <p:spPr>
          <a:xfrm>
            <a:off x="7127163" y="3219264"/>
            <a:ext cx="126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GPU </a:t>
            </a:r>
            <a:r>
              <a:rPr lang="zh-CN" altLang="en-US" sz="2000" dirty="0"/>
              <a:t>硬件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951A30-AECC-4D97-A072-3EAE79A18EC8}"/>
              </a:ext>
            </a:extLst>
          </p:cNvPr>
          <p:cNvGrpSpPr/>
          <p:nvPr/>
        </p:nvGrpSpPr>
        <p:grpSpPr>
          <a:xfrm>
            <a:off x="324000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AB91CB-8D50-421A-B41B-19596A42762E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0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D9C353-7672-4C5D-86F2-EE215391DEE0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49C1B0E-50F9-4AA0-8B9A-F61F878E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E07CC35-8B82-4760-AC71-71837B60B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4266E49-7249-4289-85B9-BA4FE915A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210259A-C12B-47C3-B3C0-3F1A6FF5D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15424FE-D1A8-4E1A-A327-E549F36DD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C0BA375-2CD0-4DF0-B718-AC7A06713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401ADD7-8A0D-4B8D-83E8-3CB224C16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3FB594F-EB75-4207-88C2-AFD43F8F314A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545DFDC-6602-4132-8E28-79F879D82CE1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4EF6706-9341-47CC-92C5-40FB0407AB09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313B30B-8890-45A8-B9FE-62D357E45241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55C966-D94D-4604-867E-0FB62F8F6FCA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704018-804A-4077-A04C-399B19C08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AEAF33C-1251-4556-8E64-714C2A948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51B6131-9923-4447-AA90-18142F7D6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89A7745-64EE-4D6B-A4B5-1F88A32D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5CB2EB3-2441-4567-8CEF-E3825F459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1FBD917-BF6C-4F81-89D0-D5A4A6A0B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0006637-8F5E-4857-B682-39427DC63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42E8C30-2F85-48B4-88C4-A3E23D76071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DD2C928-4B09-4D9D-B843-CEBE731C54F8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CC69F7-A05E-44CA-BBF6-FFF8CF3D35A5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1B32C28-218A-4584-BD26-4DDA9A506C52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7E752B0-49FC-4EBC-822D-36DB2BFC4067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91310AB-2782-4EAD-959A-50D0F18A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207D06D-6B02-492C-BDBF-3726D3DCA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A716D99-814A-41D8-AA38-A1142A76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BC18BDC-A76A-43E4-8E91-F07A4F56D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0E00714-B93B-462F-86AE-99813BBC6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F29E7B1F-CA03-4E3F-B636-A402FCED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2D1004D-CC66-4A92-A967-D352757CC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8925BD-5B57-45F8-AA37-ACEE194BAFDD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C3C34FE-1007-40F5-83B2-D423239D0986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76BD15C-F856-4D59-B8F4-945A41C7B951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C96359F-E0BE-41AF-B0FD-164CDE9845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3FA4CA-5EE6-4390-A8D0-7E8E4C55095C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538167-625C-4E94-8FC6-B1476727F590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6C842C2-DF36-4234-86B8-87CD0B0173A0}"/>
              </a:ext>
            </a:extLst>
          </p:cNvPr>
          <p:cNvGrpSpPr/>
          <p:nvPr/>
        </p:nvGrpSpPr>
        <p:grpSpPr>
          <a:xfrm>
            <a:off x="4788164" y="901036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21A315-BD24-4B21-A56E-CF9017B57F0B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735942-2D52-44B3-9823-532F8B911987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791C70A-B38F-4812-A87F-1E09EB453E6F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A6C1E9C8-6983-4E9D-9AC4-1F1BEBF918D2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50F9C4D-66C9-4CB7-BC3B-F4FEE369EC0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44C8263-C115-4B7D-AA61-F37B7B7445D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8D5A2ED-51D8-4049-9A5E-03C44D65799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9EBF87F-AEDD-4AF4-8605-C02296A442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B7EB4AA9-3182-49BE-8FC1-B0A0648F4044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077FD3CC-1E68-45B7-9CCC-41E1D99DF957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CE6DF151-7C59-46D7-8691-21438034AED0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08E4BA0-03A7-4FBD-A9D0-D6BE0CC085CD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54435313-F55C-45EE-BFC0-95A68113B4B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D767DBCD-DF22-48DD-9C4C-B6A9121E696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6557C67-3F2B-4C06-BC1E-134E1397803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8EE5B0A0-222D-44B3-99B5-3773EC7E136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1D13BCFA-0558-4D28-8038-DCDC7C1B49E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A69CFD3E-A0A3-466A-A3D6-66F7E624DC57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F8B30397-57B2-4ED8-A75F-AAB408DAB8EB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9C2C9967-2E84-4D7F-9D51-C875ADCAA31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178F813-16E9-4F6B-8F50-61CE42710AEC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E2215BF-C9FE-49BD-853E-7218F9B386A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E107A155-2D52-4439-8906-98E26F34D89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280E2530-F416-4116-A409-6C778CBB75D8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40952FC3-52AA-490A-99DC-A0018E84A599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2A299C7-3D24-4769-AE4C-302B6D884C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64318A79-5AB7-4714-8618-F934CEA322D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862E478-7637-40B2-B0CD-8C385873827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7D4E9DD-9083-48CF-9807-D7FC453C1BF6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E7CA111-33A3-4DE4-94FB-0F542B1A15ED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92EDAA14-8BFA-4077-96F7-5454B3F61E9D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8072BA7-2FFF-45BF-9E48-A63B818A841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B95B07D6-270A-4CE7-B29C-060D53C31C29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E25781B6-21A6-4D44-9DA3-73255F3D541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D75B728D-78E4-46AA-9CFF-925126A0EA40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9343AB05-89CA-4A70-AFB8-B813A697FDE8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A1D3465B-1643-40FC-8CDF-AD39DEFFADA6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4892240-28CB-49F0-AF1C-8B70D4DDB535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ACFEB65-EA15-4F19-9C2D-00946E3DC153}"/>
              </a:ext>
            </a:extLst>
          </p:cNvPr>
          <p:cNvGrpSpPr/>
          <p:nvPr/>
        </p:nvGrpSpPr>
        <p:grpSpPr>
          <a:xfrm>
            <a:off x="4176000" y="1213620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00A80F-002B-47A1-B5AF-207225D7094C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1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EE661C2-8B22-4BEE-B827-E26C44B4B7E1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35E24761-8034-41C5-9B93-BB517C278F20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F67BDC25-6A40-4FC7-986F-46A66F5CB838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B02938E-E158-4537-BCC3-3A89E8B23AE0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3C509FC1-644E-445E-AE95-E77F39772C6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D811AD85-CA97-4F4D-8022-08C437B111CC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35100DA5-9801-40F2-9667-F07AEE41C556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80DB4EDA-72E9-403C-89B8-A3610250D143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7B899B2A-24BD-416E-9CE1-5B418B30B9BE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84032C4B-5A06-4DAE-96B9-D653ECD5C8D4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8E0DE78-982D-4CA8-99B0-02496C5EB9A9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B54FF8A3-4E23-4648-99FF-C9173A638AB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4EA80671-4D95-419D-8CE8-3FD230F5C38D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058AC820-4759-47B5-AAAB-2492DEB27B2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B1B53F47-1807-4F72-8D3F-B15B1D71AF1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611982F7-73ED-4372-B4A8-73E5201BF87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FAA0EFAF-7442-42F2-AB56-47227B5023CF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5A6EC93E-65F8-41C3-A976-40D4A9834068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EF070EFF-6690-418A-879D-F6900512EC39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B47438C-3382-484B-86B2-5B0BF49CF3DA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E2874616-CEEC-4F97-AFE4-AE788134E87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3EE3DE9-97EC-4798-83DF-B76855EEBDA8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A1DCA2D0-4537-457E-A25B-7B27FB906BBF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29BA8B8-4383-41AC-837A-DBEE201B073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3068549-79AD-4AAB-A368-5F3B55094E37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E8A2B062-441C-4632-8D3A-279D93091500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C2A2BFE9-F926-498A-8ED7-C5A11DC8ADA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E5D95A5-A344-43B1-8C28-C3C729E47C2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14AEFE1-118F-44A3-A86B-C97F54C8A94C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7D096DD-A969-4F50-9C2C-4F29D578252F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9BDE5D8-E4E7-4FAE-A215-A9FEA6A60301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3130120-6BE6-4C0D-86E7-05D6394FB33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E46E601F-6D58-4F94-9E21-CA9D3BEE415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1187E03-CA55-4A07-A999-1A4B8DFB8B8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AD012728-3897-41FB-81A9-65C311B4161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43BA61E2-0004-407F-AB18-F937863EB91A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AD575709-52EA-48C6-8CFE-43F681B9396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8FEF632-2062-49AE-9A80-9FDCA99D3A00}"/>
              </a:ext>
            </a:extLst>
          </p:cNvPr>
          <p:cNvSpPr txBox="1"/>
          <p:nvPr/>
        </p:nvSpPr>
        <p:spPr>
          <a:xfrm rot="20143849">
            <a:off x="7277828" y="1922485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···</a:t>
            </a:r>
            <a:endParaRPr lang="zh-CN" altLang="en-US" sz="3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66CE4B9-C82D-472B-BF2A-240C9BEF55E7}"/>
              </a:ext>
            </a:extLst>
          </p:cNvPr>
          <p:cNvSpPr/>
          <p:nvPr/>
        </p:nvSpPr>
        <p:spPr>
          <a:xfrm>
            <a:off x="3889006" y="1512000"/>
            <a:ext cx="3161816" cy="1172797"/>
          </a:xfrm>
          <a:prstGeom prst="rect">
            <a:avLst/>
          </a:prstGeom>
          <a:solidFill>
            <a:srgbClr val="FAE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线程块</a:t>
            </a:r>
            <a:r>
              <a:rPr lang="en-US" altLang="zh-CN" b="1" dirty="0">
                <a:solidFill>
                  <a:sysClr val="windowText" lastClr="000000"/>
                </a:solidFill>
              </a:rPr>
              <a:t> 0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695A072-D9ED-4653-8775-368BB4844E74}"/>
              </a:ext>
            </a:extLst>
          </p:cNvPr>
          <p:cNvSpPr txBox="1"/>
          <p:nvPr/>
        </p:nvSpPr>
        <p:spPr>
          <a:xfrm>
            <a:off x="5913839" y="1833689"/>
            <a:ext cx="645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37230FD-53BA-47A9-B9E3-955DE21FE51D}"/>
              </a:ext>
            </a:extLst>
          </p:cNvPr>
          <p:cNvGrpSpPr/>
          <p:nvPr/>
        </p:nvGrpSpPr>
        <p:grpSpPr>
          <a:xfrm>
            <a:off x="4023936" y="1887760"/>
            <a:ext cx="486000" cy="544836"/>
            <a:chOff x="126000" y="2947164"/>
            <a:chExt cx="486000" cy="544836"/>
          </a:xfrm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5C18E73F-98CC-4793-9BB8-4C6C87765B7C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AC2876E7-53ED-4BF4-AF35-3458E087301F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D68707BA-358E-49B9-9967-C82E54C4221C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330D1FBF-DE47-4DF6-A1F2-441ED43D79EB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34FBC4FA-121E-4A38-88AB-635EBC727E4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E402300-713D-40D6-BF9B-95BCD8D735AB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EDDD606-0954-42CB-A331-DB6DD9A1E683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79BF0BD4-B588-46AD-9152-8E492BB8DD0D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42F7973-809B-4E8D-9857-1F7C1730EFDC}"/>
              </a:ext>
            </a:extLst>
          </p:cNvPr>
          <p:cNvGrpSpPr/>
          <p:nvPr/>
        </p:nvGrpSpPr>
        <p:grpSpPr>
          <a:xfrm>
            <a:off x="4671936" y="1887760"/>
            <a:ext cx="486000" cy="544836"/>
            <a:chOff x="126000" y="2947164"/>
            <a:chExt cx="486000" cy="544836"/>
          </a:xfrm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758024B5-2285-4B17-B3E4-82137F1673CB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211F8AA4-025F-4FB6-8A92-E0849EA40F35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93C11B8-B8EF-4ECB-81DC-87923EF10503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B4AEF17B-77C5-4C6A-B248-6E9E49B9544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FD22C42-8B65-43DA-85BC-7F3991ECF7E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FC03A4AC-5279-454E-9CD9-4798E106727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D4514EC-922F-4343-AE2F-75C130AB139D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8E60007-00FA-4598-AF26-742A9541DDC9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FDB7580-71D4-4A4E-B539-93ADB09ED150}"/>
              </a:ext>
            </a:extLst>
          </p:cNvPr>
          <p:cNvGrpSpPr/>
          <p:nvPr/>
        </p:nvGrpSpPr>
        <p:grpSpPr>
          <a:xfrm>
            <a:off x="5319936" y="1887760"/>
            <a:ext cx="486000" cy="544836"/>
            <a:chOff x="126000" y="2947164"/>
            <a:chExt cx="486000" cy="544836"/>
          </a:xfrm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6BC5EA4-8472-4231-8EC7-83A5D0ABA256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EFAA725-DE0D-474C-AE6D-0A261159848B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3AD9B3-E6DD-4A09-B620-4C1FE08D6DA7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5F56EC8-DFA8-4C8D-A650-694B2E1D777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7A7DB4B-D6AE-4C78-9196-002CD44C3FE3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9F382725-736E-4267-BB6C-77EE6ADF6DA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0134A161-3A40-457F-A49E-4E49D734C16F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748FA75C-CB6D-4DB8-BBD5-7B04391CB473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FA5E6618-583B-4832-8041-C1958AB80DD0}"/>
              </a:ext>
            </a:extLst>
          </p:cNvPr>
          <p:cNvGrpSpPr/>
          <p:nvPr/>
        </p:nvGrpSpPr>
        <p:grpSpPr>
          <a:xfrm>
            <a:off x="6399936" y="1887760"/>
            <a:ext cx="486000" cy="544836"/>
            <a:chOff x="126000" y="2947164"/>
            <a:chExt cx="486000" cy="544836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B8E7BB5-9CC0-47FC-910B-B903CACA4C55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6B298C4-0A9C-4F12-B6A7-846DFB5C495E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B2109783-491D-4EF6-8BF0-427026C424E1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8E9AC177-153D-4350-A9C0-3F8EEF531191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839A6E4F-65F4-4C29-9FAB-58BE3D886125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694D4579-EBEF-4260-8538-9B092EC0E1AF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D8CBA24C-DD6F-434E-8A78-BC8E462EF4E1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C9B22CBA-E65A-4128-92B3-E8789A79D720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630A83A8-9DB0-40F8-9A86-D234D31B3CD7}"/>
              </a:ext>
            </a:extLst>
          </p:cNvPr>
          <p:cNvSpPr/>
          <p:nvPr/>
        </p:nvSpPr>
        <p:spPr>
          <a:xfrm>
            <a:off x="3969329" y="1839561"/>
            <a:ext cx="581072" cy="6362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C93414F-92E0-4891-A5E1-9B38492BC2F5}"/>
              </a:ext>
            </a:extLst>
          </p:cNvPr>
          <p:cNvSpPr txBox="1"/>
          <p:nvPr/>
        </p:nvSpPr>
        <p:spPr>
          <a:xfrm>
            <a:off x="4206006" y="24403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线程束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9CD91F7-E50D-4359-8CB0-0EA643EF41DB}"/>
              </a:ext>
            </a:extLst>
          </p:cNvPr>
          <p:cNvGrpSpPr/>
          <p:nvPr/>
        </p:nvGrpSpPr>
        <p:grpSpPr>
          <a:xfrm>
            <a:off x="625449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E89D9E3-CEFB-4972-A848-D85DE70BF9AC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m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C36A3E6-D2CD-4ECB-A906-038AF0648714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C06CFFE-B1CD-4476-9FBF-5CEC7DE26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EDA79EEE-C9F0-4560-B5BD-C106954D1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C1D2492E-839F-4F01-87F5-A87D342B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A621C29E-3F67-4C97-A3B8-BB9C20D28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14644561-4A9F-4D74-B5F9-A939F868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9B7E44A4-D039-4961-B699-BA909839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FD3DACFF-B853-4D4C-8764-385BF1C03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27D920E-0E2A-4496-8BEB-8B65DFF4F1E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9081068-BDF7-4CB6-874B-76F57918658D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82EC871A-3596-4DA9-ACBC-0B258322A182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92D6796E-F8F3-4881-B8ED-DE8E3D6661FC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E55339C2-E6EB-40E5-A094-8FBB7341D3E0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B414D97-4B23-44C7-93A8-04044E44F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079318D9-F776-43C9-A64D-E04E81FDE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5E589BF2-2B20-4098-A0CE-9C1E964AA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3E181E3-5AFE-4C4B-A096-31D05B461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32418292-0C7A-40F9-B324-2887ED712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6FB8A8B-A82F-45CB-8E18-AD9095CCA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661F87C8-AC00-4694-B886-32C7B61D1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EA32867-0E2D-46E2-BB5F-838384A3E5B4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85139971-0702-446A-AE20-5CB7AB80ECC0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442B3E1E-A782-4EDD-A14B-AECF0E0C272F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DCD4556C-6050-41F1-8E28-4FEE6E6AF4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6C606F79-3828-4118-950F-F1A5DCF88CF4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9302EF5-9371-44E1-9C64-9DD05566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E51FA491-C965-408C-A01F-3E82736FA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7AE621B6-EE89-492D-979F-DF57D4371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F74AA34D-BD11-4EB8-94FD-803FCDF00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E1FCCCB2-456A-4260-A5F4-0E95289964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0F905EF7-76C4-4F99-92BF-465725400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7739184A-47DA-4D79-9AF2-C71E23EF0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6D1C5007-DC35-4CE1-8EEE-DD12F831DDCE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47D76CCC-1FEF-4C7A-B3E1-D486701CEADB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982DCE53-475A-476B-B9B3-E954955CE5BA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8C4D0633-3931-4334-A83B-4F8BD928A408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2A3D06B-EF4E-44A6-8B4D-4F61BE3C9ADF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0EB821B-2B99-4ED0-9A13-660BB027BFD8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93C817F-7666-4443-A3D1-D9E23F69E0C4}"/>
              </a:ext>
            </a:extLst>
          </p:cNvPr>
          <p:cNvCxnSpPr>
            <a:cxnSpLocks/>
            <a:stCxn id="169" idx="2"/>
            <a:endCxn id="13" idx="0"/>
          </p:cNvCxnSpPr>
          <p:nvPr/>
        </p:nvCxnSpPr>
        <p:spPr>
          <a:xfrm flipH="1">
            <a:off x="4257111" y="2475764"/>
            <a:ext cx="2754" cy="1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6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92C2823-023F-44A5-9679-1D64EFB70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15460"/>
              </p:ext>
            </p:extLst>
          </p:nvPr>
        </p:nvGraphicFramePr>
        <p:xfrm>
          <a:off x="2286001" y="1488348"/>
          <a:ext cx="6111993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7993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b="1" kern="600" baseline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6600CC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CC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993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threadIdx</a:t>
                      </a:r>
                      <a:r>
                        <a:rPr lang="en-US" altLang="zh-CN" sz="900" kern="600" baseline="0" dirty="0" err="1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zh-CN" sz="900" kern="600" baseline="0" dirty="0" err="1">
                          <a:solidFill>
                            <a:srgbClr val="00108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altLang="zh-CN" sz="900" kern="60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98658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00990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} </a:t>
                      </a:r>
                      <a:r>
                        <a:rPr lang="en-US" altLang="zh-CN" sz="900" kern="600" baseline="0" dirty="0">
                          <a:solidFill>
                            <a:srgbClr val="AF00DB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zh-CN" altLang="en-US" sz="900" kern="600" baseline="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kern="600" baseline="0" dirty="0">
                          <a:solidFill>
                            <a:srgbClr val="FF505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r>
                        <a:rPr lang="en-US" altLang="zh-CN" sz="900" kern="600" baseline="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3" name="右大括号 2">
            <a:extLst>
              <a:ext uri="{FF2B5EF4-FFF2-40B4-BE49-F238E27FC236}">
                <a16:creationId xmlns:a16="http://schemas.microsoft.com/office/drawing/2014/main" id="{9D156563-C2E4-4E54-B073-C42D13E81B20}"/>
              </a:ext>
            </a:extLst>
          </p:cNvPr>
          <p:cNvSpPr/>
          <p:nvPr/>
        </p:nvSpPr>
        <p:spPr>
          <a:xfrm rot="5400000">
            <a:off x="6726291" y="1939050"/>
            <a:ext cx="108783" cy="3234622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71F269-472F-48E6-B443-8B1DC1680B18}"/>
              </a:ext>
            </a:extLst>
          </p:cNvPr>
          <p:cNvSpPr txBox="1"/>
          <p:nvPr/>
        </p:nvSpPr>
        <p:spPr>
          <a:xfrm>
            <a:off x="7518974" y="366178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6 cycles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188673F-2F5D-433C-9E74-4327D409F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67822"/>
              </p:ext>
            </p:extLst>
          </p:nvPr>
        </p:nvGraphicFramePr>
        <p:xfrm>
          <a:off x="2286001" y="3922669"/>
          <a:ext cx="6308437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492002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822275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19340588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197518322"/>
                    </a:ext>
                  </a:extLst>
                </a:gridCol>
                <a:gridCol w="717337">
                  <a:extLst>
                    <a:ext uri="{9D8B030D-6E8A-4147-A177-3AD203B41FA5}">
                      <a16:colId xmlns:a16="http://schemas.microsoft.com/office/drawing/2014/main" val="2687823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951433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506898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62358514"/>
                    </a:ext>
                  </a:extLst>
                </a:gridCol>
              </a:tblGrid>
              <a:tr h="216000"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代码段</a:t>
                      </a:r>
                      <a:r>
                        <a:rPr lang="en-US" altLang="zh-CN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lang="zh-CN" altLang="en-US" sz="1050" b="1" kern="600" baseline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endParaRPr lang="en-US" altLang="zh-CN" sz="1050" dirty="0">
                        <a:solidFill>
                          <a:srgbClr val="267F99"/>
                        </a:solidFill>
                        <a:latin typeface="Consolas" panose="020B0609020204030204" pitchFamily="49" charset="0"/>
                      </a:endParaRP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/>
                      <a:r>
                        <a:rPr lang="zh-CN" altLang="en-US" sz="900" dirty="0">
                          <a:solidFill>
                            <a:srgbClr val="267F99"/>
                          </a:solidFill>
                          <a:latin typeface="Consolas" panose="020B0609020204030204" pitchFamily="49" charset="0"/>
                        </a:rPr>
                        <a:t>指令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9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altLang="zh-CN" sz="900" dirty="0">
                          <a:solidFill>
                            <a:srgbClr val="3B3B3B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lvl="0">
                        <a:lnSpc>
                          <a:spcPct val="90000"/>
                        </a:lnSpc>
                      </a:pPr>
                      <a:endParaRPr lang="zh-CN" altLang="en-US" sz="900" kern="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8891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443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rgbClr val="0099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3054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85833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6318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73029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1632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000" dirty="0"/>
                        <a:t>线程</a:t>
                      </a:r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379187"/>
                  </a:ext>
                </a:extLst>
              </a:tr>
            </a:tbl>
          </a:graphicData>
        </a:graphic>
      </p:graphicFrame>
      <p:sp>
        <p:nvSpPr>
          <p:cNvPr id="6" name="右大括号 5">
            <a:extLst>
              <a:ext uri="{FF2B5EF4-FFF2-40B4-BE49-F238E27FC236}">
                <a16:creationId xmlns:a16="http://schemas.microsoft.com/office/drawing/2014/main" id="{13294C32-5759-41D2-826B-8E7AA547DC8D}"/>
              </a:ext>
            </a:extLst>
          </p:cNvPr>
          <p:cNvSpPr/>
          <p:nvPr/>
        </p:nvSpPr>
        <p:spPr>
          <a:xfrm rot="5400000">
            <a:off x="5650029" y="5449864"/>
            <a:ext cx="108783" cy="1082099"/>
          </a:xfrm>
          <a:prstGeom prst="rightBrace">
            <a:avLst>
              <a:gd name="adj1" fmla="val 554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CB08C2-F6AA-44AA-BE5E-A5AF9E106754}"/>
              </a:ext>
            </a:extLst>
          </p:cNvPr>
          <p:cNvSpPr txBox="1"/>
          <p:nvPr/>
        </p:nvSpPr>
        <p:spPr>
          <a:xfrm>
            <a:off x="6340284" y="3918383"/>
            <a:ext cx="2158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SIMT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架构下，每个时钟周期中，多个线程只能执行同一条指令。因此，虽然在不同的代码段中每个线程都需要执行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条指令，但是由于代码段</a:t>
            </a: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中存在由条件语句引起的线程分歧，导致执行时间较长。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802837-8F39-41D1-AEA0-4706493EFDE6}"/>
              </a:ext>
            </a:extLst>
          </p:cNvPr>
          <p:cNvSpPr txBox="1"/>
          <p:nvPr/>
        </p:nvSpPr>
        <p:spPr>
          <a:xfrm>
            <a:off x="6435534" y="3610753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9A5952-8D07-4D7C-84DE-70C75E7BAD73}"/>
              </a:ext>
            </a:extLst>
          </p:cNvPr>
          <p:cNvSpPr txBox="1"/>
          <p:nvPr/>
        </p:nvSpPr>
        <p:spPr>
          <a:xfrm>
            <a:off x="5341997" y="6045305"/>
            <a:ext cx="879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个周期</a:t>
            </a:r>
          </a:p>
        </p:txBody>
      </p:sp>
    </p:spTree>
    <p:extLst>
      <p:ext uri="{BB962C8B-B14F-4D97-AF65-F5344CB8AC3E}">
        <p14:creationId xmlns:p14="http://schemas.microsoft.com/office/powerpoint/2010/main" val="1607948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F001699-3429-43A8-80B2-65AD2078CB5A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03C8D0C-7B00-43D3-B47D-D0E65713FB76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465C903-D37F-411F-95FB-1EF5DBD963B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1430F29-3658-4A4D-AB91-B435400F797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559119-A4D0-435F-B9B7-66B71BE80491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60FE1F6-60FD-4E8F-B801-57F4FF26E54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EEAF722D-8EC4-4546-B087-9620C50D58D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890D424-8481-4EA1-8898-B17BD5855F31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382C965-05BF-462E-B799-2A5F9271F9B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ACC92171-E167-40BF-8581-2A59A17843B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7C89D6C-EA86-481B-9813-61D1AC492C14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AB3B117-03DB-4FC7-8A08-C377035BA26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81C2AD16-4E82-44B2-B91A-FF2C21498ED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7BDD31-D741-4E75-A57F-9305D8277DD5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5E6D-3421-4BAE-985E-28EE8218716D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23DC402E-1381-4C39-8DC5-BFBFEB1D089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932C642-53FC-4873-95A1-A4405ECEE288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16082A0-9EFE-4C65-B9B6-1C9BC29A7B5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400B81-A656-431D-AF92-B5B0E7D4158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A6844A2-4C03-4FE5-B8E7-68229CD1BEEB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48FEDD-E9A6-441A-9A34-37487D648F9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754769A-9FF2-4C1D-8528-A5F5839D939F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EB144AE-7A16-4C3B-B22D-7FF2C8B38F4A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EFB019-0BDB-4613-B002-F997C552115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55185609-883C-41EB-A16D-5F304258B53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DB70B9-D4A4-47DE-9B39-D297BB66E639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AE9CC3-4AEF-445F-85B9-1575FF068ED7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F607410E-D970-4CA2-9F42-A83FABA6909F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0EAFB06-55B8-4DFE-B6AD-77B441B6CB6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C2FA09-E74B-4FF8-8DF0-D71ED0A141C1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6642420-CB48-4F31-9FAA-3F9C8CA5881E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98586F2-62A1-4B6C-AE5D-82291C4BDCB1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E8E4BB4-6A3B-4DE2-979F-511897366E49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466811C-3B0B-41C0-A68A-374560D99D8E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BA49D73-7F25-4863-B665-5322892166B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B8BEC00-6894-40E4-B113-17FA2655A90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C123B57-EFC7-4AEE-83E4-2E0C0BEBB75F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7B02C6E-3C96-4656-BF35-3B609FF994EE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B13C335-1422-4908-ABBA-6B04B10FBACB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6D73E3A-F77D-43FB-8F29-431F119A10EE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35587D1-1B96-4AA3-BFAD-69D9F78C86AA}"/>
              </a:ext>
            </a:extLst>
          </p:cNvPr>
          <p:cNvSpPr txBox="1"/>
          <p:nvPr/>
        </p:nvSpPr>
        <p:spPr>
          <a:xfrm>
            <a:off x="3754851" y="428116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r>
              <a:rPr lang="en-US" altLang="zh-CN" b="1" baseline="-25000" dirty="0"/>
              <a:t>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01551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0EA0A11-7165-491D-84B0-595D41BE7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57328"/>
              </p:ext>
            </p:extLst>
          </p:nvPr>
        </p:nvGraphicFramePr>
        <p:xfrm>
          <a:off x="9679526" y="1081302"/>
          <a:ext cx="14456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0BDC72C-6722-49EA-8509-2343A4CD81CD}"/>
                  </a:ext>
                </a:extLst>
              </p:cNvPr>
              <p:cNvSpPr/>
              <p:nvPr/>
            </p:nvSpPr>
            <p:spPr>
              <a:xfrm>
                <a:off x="7081033" y="1186358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50BDC72C-6722-49EA-8509-2343A4CD8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33" y="1186358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t="-2542" b="-93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07283D-8CE1-4422-99C7-F60E455F2F34}"/>
              </a:ext>
            </a:extLst>
          </p:cNvPr>
          <p:cNvSpPr/>
          <p:nvPr/>
        </p:nvSpPr>
        <p:spPr>
          <a:xfrm>
            <a:off x="4381033" y="244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E7B2F2F-A67B-4CFF-A764-7D3917376FB5}"/>
                  </a:ext>
                </a:extLst>
              </p:cNvPr>
              <p:cNvSpPr/>
              <p:nvPr/>
            </p:nvSpPr>
            <p:spPr>
              <a:xfrm>
                <a:off x="3481033" y="3706357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E7B2F2F-A67B-4CFF-A764-7D3917376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033" y="3706357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 b="-73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1CA4FA-504C-45FE-ABEE-C56716AD0E02}"/>
              </a:ext>
            </a:extLst>
          </p:cNvPr>
          <p:cNvSpPr/>
          <p:nvPr/>
        </p:nvSpPr>
        <p:spPr>
          <a:xfrm>
            <a:off x="6181033" y="244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en-US" altLang="zh-CN" sz="1400" b="1" baseline="-250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018397-6CE1-40E9-921A-837069E6D65A}"/>
              </a:ext>
            </a:extLst>
          </p:cNvPr>
          <p:cNvSpPr/>
          <p:nvPr/>
        </p:nvSpPr>
        <p:spPr>
          <a:xfrm>
            <a:off x="5281033" y="3706357"/>
            <a:ext cx="1332000" cy="7112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L: 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400" b="1" dirty="0">
                <a:solidFill>
                  <a:schemeClr val="tx1"/>
                </a:solidFill>
              </a:rPr>
              <a:t>u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400" b="1" dirty="0">
                <a:solidFill>
                  <a:schemeClr val="tx1"/>
                </a:solidFill>
              </a:rPr>
              <a:t> </a:t>
            </a:r>
            <a:endParaRPr lang="en-US" altLang="zh-CN" sz="1400" b="1" baseline="-25000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R: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400" b="1" dirty="0">
                <a:solidFill>
                  <a:schemeClr val="tx1"/>
                </a:solidFill>
              </a:rPr>
              <a:t>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3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C: v</a:t>
            </a:r>
            <a:r>
              <a:rPr lang="en-US" altLang="zh-CN" sz="1400" b="1" baseline="-25000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CC070CF-8103-4D95-A1DA-1FFE0840694A}"/>
                  </a:ext>
                </a:extLst>
              </p:cNvPr>
              <p:cNvSpPr/>
              <p:nvPr/>
            </p:nvSpPr>
            <p:spPr>
              <a:xfrm>
                <a:off x="5281033" y="4966358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ACC070CF-8103-4D95-A1DA-1FFE08406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033" y="4966358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 t="-820" b="-81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327D139-4C86-4259-80C8-14503025FA05}"/>
                  </a:ext>
                </a:extLst>
              </p:cNvPr>
              <p:cNvSpPr/>
              <p:nvPr/>
            </p:nvSpPr>
            <p:spPr>
              <a:xfrm>
                <a:off x="7081033" y="3706357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327D139-4C86-4259-80C8-14503025F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33" y="3706357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t="-1681" b="-924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55F60765-9BEE-447D-AC66-68076300F714}"/>
                  </a:ext>
                </a:extLst>
              </p:cNvPr>
              <p:cNvSpPr/>
              <p:nvPr/>
            </p:nvSpPr>
            <p:spPr>
              <a:xfrm>
                <a:off x="7981033" y="2446357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55F60765-9BEE-447D-AC66-68076300F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33" y="2446357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t="-1681" b="-9244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E6D3465-F840-42D7-BC10-50A625246F36}"/>
                  </a:ext>
                </a:extLst>
              </p:cNvPr>
              <p:cNvSpPr/>
              <p:nvPr/>
            </p:nvSpPr>
            <p:spPr>
              <a:xfrm>
                <a:off x="9781033" y="2446357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4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4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E6D3465-F840-42D7-BC10-50A625246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033" y="2446357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 b="-73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5FC755-7127-4D07-8F7B-945E3662F3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047033" y="1897557"/>
            <a:ext cx="27071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F0266EA-D459-48D8-B5FE-29ABA88C65A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6847033" y="1897557"/>
            <a:ext cx="9071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9E679C-587C-4013-A0B7-D7992519CB7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7754134" y="1897557"/>
            <a:ext cx="8929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DA9E01-F8DC-47BD-8F97-947DC72620F0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7754133" y="1897557"/>
            <a:ext cx="26929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DBDF765-47B6-4C45-9C5D-78BEA2A802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1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E1D40CF-84D1-4121-A4CD-9AB89B07BC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9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4A07B4-29EB-4090-BC4B-6485887B5E1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847033" y="3157557"/>
            <a:ext cx="90000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844D9F-5F6E-4D54-A371-A65128F2458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47033" y="4417557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942E2C2-10EA-47B2-9A27-B476AD2E9ABB}"/>
              </a:ext>
            </a:extLst>
          </p:cNvPr>
          <p:cNvSpPr txBox="1"/>
          <p:nvPr/>
        </p:nvSpPr>
        <p:spPr>
          <a:xfrm>
            <a:off x="5889783" y="201807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 (v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2D471D-526D-4302-A545-A3BD33DD25AB}"/>
              </a:ext>
            </a:extLst>
          </p:cNvPr>
          <p:cNvSpPr txBox="1"/>
          <p:nvPr/>
        </p:nvSpPr>
        <p:spPr>
          <a:xfrm>
            <a:off x="4423152" y="3263051"/>
            <a:ext cx="36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33D25E-B798-4512-AF0E-393B419FD07C}"/>
              </a:ext>
            </a:extLst>
          </p:cNvPr>
          <p:cNvSpPr txBox="1"/>
          <p:nvPr/>
        </p:nvSpPr>
        <p:spPr>
          <a:xfrm>
            <a:off x="7100594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2</a:t>
            </a:r>
            <a:endParaRPr lang="zh-CN" altLang="en-US" sz="1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A7DF6A-A3C3-4048-9AE0-9B1BC544CDA4}"/>
              </a:ext>
            </a:extLst>
          </p:cNvPr>
          <p:cNvSpPr txBox="1"/>
          <p:nvPr/>
        </p:nvSpPr>
        <p:spPr>
          <a:xfrm>
            <a:off x="8085323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01B6A7-635A-4444-AB46-3C55EC16F87C}"/>
              </a:ext>
            </a:extLst>
          </p:cNvPr>
          <p:cNvSpPr txBox="1"/>
          <p:nvPr/>
        </p:nvSpPr>
        <p:spPr>
          <a:xfrm>
            <a:off x="9085757" y="201807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F0D624-DA6E-418D-8DAC-0726E77361B4}"/>
              </a:ext>
            </a:extLst>
          </p:cNvPr>
          <p:cNvSpPr txBox="1"/>
          <p:nvPr/>
        </p:nvSpPr>
        <p:spPr>
          <a:xfrm>
            <a:off x="6276923" y="326942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F8E8F7-AA88-4CC8-9B51-38F7B470E9D9}"/>
              </a:ext>
            </a:extLst>
          </p:cNvPr>
          <p:cNvSpPr txBox="1"/>
          <p:nvPr/>
        </p:nvSpPr>
        <p:spPr>
          <a:xfrm>
            <a:off x="7162410" y="326832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72FB78-0339-4A91-AA8B-4BFB21FA7B70}"/>
              </a:ext>
            </a:extLst>
          </p:cNvPr>
          <p:cNvSpPr txBox="1"/>
          <p:nvPr/>
        </p:nvSpPr>
        <p:spPr>
          <a:xfrm>
            <a:off x="5790466" y="452215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  <a:endParaRPr lang="zh-CN" altLang="en-US" sz="14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AB383AC-8B87-437B-8269-36506C5CF9C5}"/>
              </a:ext>
            </a:extLst>
          </p:cNvPr>
          <p:cNvSpPr/>
          <p:nvPr/>
        </p:nvSpPr>
        <p:spPr>
          <a:xfrm>
            <a:off x="9715875" y="114729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E93FC94-4DDF-46C4-B48D-ACBA298D4131}"/>
              </a:ext>
            </a:extLst>
          </p:cNvPr>
          <p:cNvSpPr/>
          <p:nvPr/>
        </p:nvSpPr>
        <p:spPr>
          <a:xfrm>
            <a:off x="9720231" y="1395491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B4089A4-C7E6-4275-9E5F-76893DEC9A45}"/>
              </a:ext>
            </a:extLst>
          </p:cNvPr>
          <p:cNvSpPr/>
          <p:nvPr/>
        </p:nvSpPr>
        <p:spPr>
          <a:xfrm>
            <a:off x="9715875" y="164368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B549887-D7A9-46F9-9E3F-ADDAFB31F42C}"/>
              </a:ext>
            </a:extLst>
          </p:cNvPr>
          <p:cNvGrpSpPr/>
          <p:nvPr/>
        </p:nvGrpSpPr>
        <p:grpSpPr>
          <a:xfrm>
            <a:off x="4366809" y="2446357"/>
            <a:ext cx="368627" cy="711200"/>
            <a:chOff x="1699499" y="1508065"/>
            <a:chExt cx="368627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B510C5E-1984-4C15-AA14-E81436ACB736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6BCE7B9-61DD-4509-A59C-86365E1F925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9280AC6-1B32-4DCF-ADA2-CF223E16B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86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7C78570-9484-449E-8C2E-52B7F266C282}"/>
              </a:ext>
            </a:extLst>
          </p:cNvPr>
          <p:cNvGrpSpPr/>
          <p:nvPr/>
        </p:nvGrpSpPr>
        <p:grpSpPr>
          <a:xfrm>
            <a:off x="6166809" y="2455008"/>
            <a:ext cx="351635" cy="711200"/>
            <a:chOff x="1699499" y="1508065"/>
            <a:chExt cx="351635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E1E6E54-59B2-483E-9FC8-25E995373BD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D0C6D42-75EC-4F11-B128-E4347A73A36C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B5D11D86-2101-49DD-9213-FF3FFCC82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163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B0C62C9-5685-4ED3-97A2-042771FC67D7}"/>
              </a:ext>
            </a:extLst>
          </p:cNvPr>
          <p:cNvGrpSpPr/>
          <p:nvPr/>
        </p:nvGrpSpPr>
        <p:grpSpPr>
          <a:xfrm>
            <a:off x="7971067" y="2455008"/>
            <a:ext cx="403534" cy="711200"/>
            <a:chOff x="1699499" y="1508065"/>
            <a:chExt cx="403534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72A95AB-0281-4FC3-8612-A8E1963BE3A9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6205548-6204-451B-8C5D-19AA81A6DDE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03534" cy="369332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89D41FA-ED32-4FF4-B7EF-2AAF5E325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035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63B17A6-2E22-4D7F-9BFB-12F6E77F31F9}"/>
              </a:ext>
            </a:extLst>
          </p:cNvPr>
          <p:cNvGrpSpPr/>
          <p:nvPr/>
        </p:nvGrpSpPr>
        <p:grpSpPr>
          <a:xfrm>
            <a:off x="9766800" y="2434154"/>
            <a:ext cx="367986" cy="711200"/>
            <a:chOff x="1699499" y="1508065"/>
            <a:chExt cx="367986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BF7ACF-7272-48AC-9222-230FC420919E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8FA7FE6-16C8-4027-B8D9-A476ADCD003F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EFB54A26-D488-4881-8EBB-8A0A26A3F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198AAF1-3EE6-4242-93E2-EBE8AF560A1E}"/>
              </a:ext>
            </a:extLst>
          </p:cNvPr>
          <p:cNvGrpSpPr/>
          <p:nvPr/>
        </p:nvGrpSpPr>
        <p:grpSpPr>
          <a:xfrm>
            <a:off x="3466799" y="3706357"/>
            <a:ext cx="369588" cy="711200"/>
            <a:chOff x="1699499" y="1508065"/>
            <a:chExt cx="369588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ED7F39D-800B-443A-B69F-0101AFAF75FB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23B3571D-26AC-4C92-BC35-9F301E0A979F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24DE133A-F2FF-45A5-BCAF-BD5E1FA31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6958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44D29E-4C86-4585-BF30-B1D1A0E77A35}"/>
              </a:ext>
            </a:extLst>
          </p:cNvPr>
          <p:cNvGrpSpPr/>
          <p:nvPr/>
        </p:nvGrpSpPr>
        <p:grpSpPr>
          <a:xfrm>
            <a:off x="5266812" y="3700445"/>
            <a:ext cx="349711" cy="711200"/>
            <a:chOff x="1699499" y="1508065"/>
            <a:chExt cx="349711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46F39CF-ECB9-470E-B321-42DB9EE0F64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658679D-B10E-4D63-8BF5-6933AF9BEF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5EA73153-3C34-4339-A18D-9D0464892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971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ECCA019-5156-467C-9955-EC03AC5D3015}"/>
              </a:ext>
            </a:extLst>
          </p:cNvPr>
          <p:cNvGrpSpPr/>
          <p:nvPr/>
        </p:nvGrpSpPr>
        <p:grpSpPr>
          <a:xfrm>
            <a:off x="7066802" y="3706368"/>
            <a:ext cx="384464" cy="796411"/>
            <a:chOff x="1699499" y="1508065"/>
            <a:chExt cx="384464" cy="796411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6BB73BA-4E19-44A8-87C9-C35E0782CAC9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D61B258-F798-42A7-91A9-62C66D55B2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4464" cy="646331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5C9CB9B5-6B9A-4095-962D-9BA5AED6B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4464" cy="646331"/>
                </a:xfrm>
                <a:prstGeom prst="rect">
                  <a:avLst/>
                </a:prstGeom>
                <a:blipFill>
                  <a:blip r:embed="rId15"/>
                  <a:stretch>
                    <a:fillRect l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FC2EEA-989D-4928-9D3C-CEC64301A4B5}"/>
              </a:ext>
            </a:extLst>
          </p:cNvPr>
          <p:cNvGrpSpPr/>
          <p:nvPr/>
        </p:nvGrpSpPr>
        <p:grpSpPr>
          <a:xfrm>
            <a:off x="5266809" y="4966358"/>
            <a:ext cx="334579" cy="711200"/>
            <a:chOff x="1699499" y="1508065"/>
            <a:chExt cx="334579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939CF2D-7BD5-4288-917F-51EC5774031B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BF3E5F5C-738C-481B-8905-7D052DF55A44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22D9402D-4D4B-40D9-83C6-510126B81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45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0" name="图片 219">
            <a:extLst>
              <a:ext uri="{FF2B5EF4-FFF2-40B4-BE49-F238E27FC236}">
                <a16:creationId xmlns:a16="http://schemas.microsoft.com/office/drawing/2014/main" id="{22837C15-323B-4CDC-A9DE-9A30695C04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5486" y="3441839"/>
            <a:ext cx="1165866" cy="2235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755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7147"/>
              </p:ext>
            </p:extLst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110318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925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4126818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70318"/>
            <a:ext cx="1335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70318"/>
            <a:ext cx="237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70318"/>
            <a:ext cx="480007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70318"/>
            <a:ext cx="1204393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248716"/>
            <a:ext cx="105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248716"/>
            <a:ext cx="33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248716"/>
            <a:ext cx="382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248716"/>
            <a:ext cx="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248716"/>
            <a:ext cx="72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248716"/>
            <a:ext cx="72695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3005891"/>
            <a:ext cx="50743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3005891"/>
            <a:ext cx="383380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3005891"/>
            <a:ext cx="55419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3005891"/>
            <a:ext cx="5012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859716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616891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763066"/>
            <a:ext cx="422" cy="36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374066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27" y="3221387"/>
            <a:ext cx="864001" cy="129443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11035"/>
              </p:ext>
            </p:extLst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7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5C1337-60F6-4EAC-9559-35F625C0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40894"/>
              </p:ext>
            </p:extLst>
          </p:nvPr>
        </p:nvGraphicFramePr>
        <p:xfrm>
          <a:off x="6506591" y="152364"/>
          <a:ext cx="2408801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8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2092943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/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152365"/>
                <a:ext cx="1346200" cy="711200"/>
              </a:xfrm>
              <a:prstGeom prst="roundRect">
                <a:avLst/>
              </a:prstGeom>
              <a:blipFill>
                <a:blip r:embed="rId2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FCD436-C762-4C83-92DD-F7A81F830C6B}"/>
              </a:ext>
            </a:extLst>
          </p:cNvPr>
          <p:cNvSpPr/>
          <p:nvPr/>
        </p:nvSpPr>
        <p:spPr>
          <a:xfrm>
            <a:off x="12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/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3" y="2672364"/>
                <a:ext cx="1332000" cy="711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D2CE7A-E4BF-455E-879C-0E16FBD3F313}"/>
              </a:ext>
            </a:extLst>
          </p:cNvPr>
          <p:cNvSpPr/>
          <p:nvPr/>
        </p:nvSpPr>
        <p:spPr>
          <a:xfrm>
            <a:off x="3054063" y="141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179DC0-2951-4C89-A280-F0653DBC27D2}"/>
              </a:ext>
            </a:extLst>
          </p:cNvPr>
          <p:cNvSpPr/>
          <p:nvPr/>
        </p:nvSpPr>
        <p:spPr>
          <a:xfrm>
            <a:off x="2154063" y="2672364"/>
            <a:ext cx="1332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/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63" y="3932365"/>
                <a:ext cx="1332000" cy="711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/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063" y="2672364"/>
                <a:ext cx="1332000" cy="711200"/>
              </a:xfrm>
              <a:prstGeom prst="roundRect">
                <a:avLst/>
              </a:prstGeom>
              <a:blipFill>
                <a:blip r:embed="rId5"/>
                <a:stretch>
                  <a:fillRect b="-84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/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480C9A1-D726-4CA9-846A-A43C1FC39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63" y="1412364"/>
                <a:ext cx="1332000" cy="711200"/>
              </a:xfrm>
              <a:prstGeom prst="roundRect">
                <a:avLst/>
              </a:prstGeom>
              <a:blipFill>
                <a:blip r:embed="rId6"/>
                <a:stretch>
                  <a:fillRect b="-169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/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BEF9E589-CE43-48D4-92DB-F43CF99EE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63" y="1412364"/>
                <a:ext cx="1332000" cy="7112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89B2D2-C632-4467-9EDC-31360DCF03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20063" y="863564"/>
            <a:ext cx="27071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39907D-540D-48B8-9CE0-824841D8D4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720063" y="863564"/>
            <a:ext cx="9071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8E542C-C86F-4D99-806F-2158F11CE03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627164" y="863564"/>
            <a:ext cx="892900" cy="548800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56EA6-E143-4252-A312-0E248089871F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627163" y="863564"/>
            <a:ext cx="2692900" cy="548800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64A0DF-179F-4C0B-AF51-D589E516E47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20063" y="2123564"/>
            <a:ext cx="900000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D7036-02A2-4704-AD67-2AC82764E8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E6E694-CD87-418B-A8FE-EAD23497C09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720063" y="2123564"/>
            <a:ext cx="90000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957AF9-4EA7-47B2-B55B-040EE0A30AF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0063" y="3383564"/>
            <a:ext cx="0" cy="54880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25231-F8C4-4F3C-8DEB-C82F9916C62D}"/>
              </a:ext>
            </a:extLst>
          </p:cNvPr>
          <p:cNvSpPr txBox="1"/>
          <p:nvPr/>
        </p:nvSpPr>
        <p:spPr>
          <a:xfrm>
            <a:off x="2762813" y="98408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FCAAE7-75E0-4743-A366-C87244610B68}"/>
              </a:ext>
            </a:extLst>
          </p:cNvPr>
          <p:cNvSpPr txBox="1"/>
          <p:nvPr/>
        </p:nvSpPr>
        <p:spPr>
          <a:xfrm>
            <a:off x="1296182" y="2229058"/>
            <a:ext cx="36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9989DD-84BD-4F06-9AD9-AB2096CF5A59}"/>
              </a:ext>
            </a:extLst>
          </p:cNvPr>
          <p:cNvSpPr txBox="1"/>
          <p:nvPr/>
        </p:nvSpPr>
        <p:spPr>
          <a:xfrm>
            <a:off x="3973624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6D624C-7792-4872-A64D-F5DAA6589FEA}"/>
              </a:ext>
            </a:extLst>
          </p:cNvPr>
          <p:cNvSpPr txBox="1"/>
          <p:nvPr/>
        </p:nvSpPr>
        <p:spPr>
          <a:xfrm>
            <a:off x="4958353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2FAD34-4096-472A-8373-CC223974CAB0}"/>
              </a:ext>
            </a:extLst>
          </p:cNvPr>
          <p:cNvSpPr txBox="1"/>
          <p:nvPr/>
        </p:nvSpPr>
        <p:spPr>
          <a:xfrm>
            <a:off x="5958787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548C25-C801-45C1-B5E6-D6E03CBB3864}"/>
              </a:ext>
            </a:extLst>
          </p:cNvPr>
          <p:cNvSpPr txBox="1"/>
          <p:nvPr/>
        </p:nvSpPr>
        <p:spPr>
          <a:xfrm>
            <a:off x="3149953" y="223543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3D5253-303F-4D24-9E59-C0089B75972F}"/>
              </a:ext>
            </a:extLst>
          </p:cNvPr>
          <p:cNvSpPr txBox="1"/>
          <p:nvPr/>
        </p:nvSpPr>
        <p:spPr>
          <a:xfrm>
            <a:off x="4035440" y="223433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0C4F8-B66C-47F1-93F7-10318D0BD981}"/>
              </a:ext>
            </a:extLst>
          </p:cNvPr>
          <p:cNvSpPr txBox="1"/>
          <p:nvPr/>
        </p:nvSpPr>
        <p:spPr>
          <a:xfrm>
            <a:off x="2663496" y="348816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C8FDF49-CD88-4EC7-B364-2DDFEAD8CA23}"/>
              </a:ext>
            </a:extLst>
          </p:cNvPr>
          <p:cNvSpPr/>
          <p:nvPr/>
        </p:nvSpPr>
        <p:spPr>
          <a:xfrm>
            <a:off x="6625491" y="2183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128C34-0789-49A7-94B8-0D87BD81A3C4}"/>
              </a:ext>
            </a:extLst>
          </p:cNvPr>
          <p:cNvSpPr/>
          <p:nvPr/>
        </p:nvSpPr>
        <p:spPr>
          <a:xfrm>
            <a:off x="6629847" y="466553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DBAA7EA-5C01-418F-B41D-816E01B05267}"/>
              </a:ext>
            </a:extLst>
          </p:cNvPr>
          <p:cNvSpPr/>
          <p:nvPr/>
        </p:nvSpPr>
        <p:spPr>
          <a:xfrm>
            <a:off x="6625491" y="71474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495DAF-C3D8-45E4-A055-9B555EB01C65}"/>
              </a:ext>
            </a:extLst>
          </p:cNvPr>
          <p:cNvGrpSpPr/>
          <p:nvPr/>
        </p:nvGrpSpPr>
        <p:grpSpPr>
          <a:xfrm>
            <a:off x="1239839" y="1412364"/>
            <a:ext cx="357084" cy="711200"/>
            <a:chOff x="1699499" y="1508065"/>
            <a:chExt cx="357084" cy="711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8E8FF69-7DC3-4345-864D-9B8B4178F4B4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77B5312D-2DA0-4F65-986D-AF07AFB20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084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4BC3D9B-115C-4ED2-BE70-44EDAF141E68}"/>
              </a:ext>
            </a:extLst>
          </p:cNvPr>
          <p:cNvGrpSpPr/>
          <p:nvPr/>
        </p:nvGrpSpPr>
        <p:grpSpPr>
          <a:xfrm>
            <a:off x="3039839" y="1421015"/>
            <a:ext cx="343043" cy="711200"/>
            <a:chOff x="1699499" y="1508065"/>
            <a:chExt cx="343043" cy="711200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B6078A6-BEE6-4020-BB8C-5B87B6507F2D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339149-232F-4825-B3BA-C1B96394C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4304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2A1C5D5-E59B-40A9-86C7-60931BE6711C}"/>
              </a:ext>
            </a:extLst>
          </p:cNvPr>
          <p:cNvGrpSpPr/>
          <p:nvPr/>
        </p:nvGrpSpPr>
        <p:grpSpPr>
          <a:xfrm>
            <a:off x="4844097" y="1421015"/>
            <a:ext cx="382887" cy="711200"/>
            <a:chOff x="1699499" y="1508065"/>
            <a:chExt cx="382887" cy="711200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6678EDD-5758-41E5-AEF0-A4E19580B22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noFill/>
              </p:spPr>
              <p:txBody>
                <a:bodyPr wrap="none" lIns="5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6527835E-D80D-401E-82DE-A9DF53E00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8288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61CA33B-7FA6-4F1C-BF06-24E5446E586D}"/>
              </a:ext>
            </a:extLst>
          </p:cNvPr>
          <p:cNvGrpSpPr/>
          <p:nvPr/>
        </p:nvGrpSpPr>
        <p:grpSpPr>
          <a:xfrm>
            <a:off x="6639830" y="1400161"/>
            <a:ext cx="355995" cy="711200"/>
            <a:chOff x="1699499" y="1508065"/>
            <a:chExt cx="355995" cy="7112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D481511-8123-40AD-93FB-493314E35D8C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924B9400-60EF-4ECB-BE88-47A37C42A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5995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095D53-F224-4BE9-8379-444AC31E5E84}"/>
              </a:ext>
            </a:extLst>
          </p:cNvPr>
          <p:cNvGrpSpPr/>
          <p:nvPr/>
        </p:nvGrpSpPr>
        <p:grpSpPr>
          <a:xfrm>
            <a:off x="339829" y="2672364"/>
            <a:ext cx="357597" cy="711200"/>
            <a:chOff x="1699499" y="1508065"/>
            <a:chExt cx="357597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3AB2113-F2BB-42A9-AF7E-6631AB4690A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0BE2D6-A131-4821-8B5D-59C97F0E0B59}"/>
              </a:ext>
            </a:extLst>
          </p:cNvPr>
          <p:cNvGrpSpPr/>
          <p:nvPr/>
        </p:nvGrpSpPr>
        <p:grpSpPr>
          <a:xfrm>
            <a:off x="2139842" y="2666452"/>
            <a:ext cx="339580" cy="711200"/>
            <a:chOff x="1699499" y="1508065"/>
            <a:chExt cx="339580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E7CD88-2E3F-4A15-A97B-01D82ABE75D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C284C2-6FAA-45AC-ACF5-DBAB861BABEF}"/>
              </a:ext>
            </a:extLst>
          </p:cNvPr>
          <p:cNvGrpSpPr/>
          <p:nvPr/>
        </p:nvGrpSpPr>
        <p:grpSpPr>
          <a:xfrm>
            <a:off x="3939832" y="2672375"/>
            <a:ext cx="378822" cy="734855"/>
            <a:chOff x="1699499" y="1508065"/>
            <a:chExt cx="378822" cy="73485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A98D0B8-971C-4271-B2E8-F05CD80CFF81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  <a:p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1CB10C-2D9E-4C84-B4B2-E71B5791B4F1}"/>
              </a:ext>
            </a:extLst>
          </p:cNvPr>
          <p:cNvGrpSpPr/>
          <p:nvPr/>
        </p:nvGrpSpPr>
        <p:grpSpPr>
          <a:xfrm>
            <a:off x="2139839" y="3932365"/>
            <a:ext cx="327526" cy="711200"/>
            <a:chOff x="1699499" y="1508065"/>
            <a:chExt cx="327526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EC8BD6-5C66-4207-A229-6E6CE362B0F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04E58F9-2F36-4748-8CA7-5E64D609376F}"/>
              </a:ext>
            </a:extLst>
          </p:cNvPr>
          <p:cNvGrpSpPr/>
          <p:nvPr/>
        </p:nvGrpSpPr>
        <p:grpSpPr>
          <a:xfrm>
            <a:off x="8193510" y="1394920"/>
            <a:ext cx="1346224" cy="719851"/>
            <a:chOff x="9374313" y="1515570"/>
            <a:chExt cx="1346224" cy="71985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17645CF-2618-4766-AEF2-03D0BA70D9FD}"/>
                </a:ext>
              </a:extLst>
            </p:cNvPr>
            <p:cNvSpPr/>
            <p:nvPr/>
          </p:nvSpPr>
          <p:spPr>
            <a:xfrm>
              <a:off x="9388537" y="1515570"/>
              <a:ext cx="1332000" cy="711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zh-CN" sz="12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5D4A9E6-E0D9-493C-9FB3-BE8A25D75D61}"/>
                </a:ext>
              </a:extLst>
            </p:cNvPr>
            <p:cNvGrpSpPr/>
            <p:nvPr/>
          </p:nvGrpSpPr>
          <p:grpSpPr>
            <a:xfrm>
              <a:off x="9374313" y="1524221"/>
              <a:ext cx="343043" cy="711200"/>
              <a:chOff x="1699499" y="1508065"/>
              <a:chExt cx="343043" cy="7112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0D83962-7A56-4EB6-9D97-B8C6EF84F71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9EDC14A-5534-4F5D-B8BE-D40446A9C267}"/>
              </a:ext>
            </a:extLst>
          </p:cNvPr>
          <p:cNvGrpSpPr/>
          <p:nvPr/>
        </p:nvGrpSpPr>
        <p:grpSpPr>
          <a:xfrm>
            <a:off x="8193506" y="2452662"/>
            <a:ext cx="1346233" cy="723403"/>
            <a:chOff x="9374304" y="2573312"/>
            <a:chExt cx="1346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/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6A02DE5-F2E4-42A0-8F9B-CF289D60574E}"/>
                </a:ext>
              </a:extLst>
            </p:cNvPr>
            <p:cNvGrpSpPr/>
            <p:nvPr/>
          </p:nvGrpSpPr>
          <p:grpSpPr>
            <a:xfrm>
              <a:off x="9374304" y="2573312"/>
              <a:ext cx="355995" cy="711200"/>
              <a:chOff x="1699499" y="1508065"/>
              <a:chExt cx="355995" cy="711200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7C8B097F-03F9-4077-9886-576400480586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E5DD5688-FA1D-4EBC-AB5E-3B52A9AFE296}"/>
              </a:ext>
            </a:extLst>
          </p:cNvPr>
          <p:cNvSpPr/>
          <p:nvPr/>
        </p:nvSpPr>
        <p:spPr>
          <a:xfrm>
            <a:off x="257279" y="15117"/>
            <a:ext cx="7800871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E8056A4-9DBD-41C6-AEC6-A248951FA548}"/>
              </a:ext>
            </a:extLst>
          </p:cNvPr>
          <p:cNvSpPr/>
          <p:nvPr/>
        </p:nvSpPr>
        <p:spPr>
          <a:xfrm>
            <a:off x="8060248" y="15117"/>
            <a:ext cx="1612748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51E309E-F1C2-47BE-A215-2D9DD9B0EC3D}"/>
              </a:ext>
            </a:extLst>
          </p:cNvPr>
          <p:cNvSpPr/>
          <p:nvPr/>
        </p:nvSpPr>
        <p:spPr>
          <a:xfrm>
            <a:off x="3980557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FF453909-D847-459B-A9C0-FA34444A635C}"/>
              </a:ext>
            </a:extLst>
          </p:cNvPr>
          <p:cNvSpPr/>
          <p:nvPr/>
        </p:nvSpPr>
        <p:spPr>
          <a:xfrm>
            <a:off x="8611629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BC0EE4-044E-4D84-AA27-C933FD9B93BD}"/>
              </a:ext>
            </a:extLst>
          </p:cNvPr>
          <p:cNvSpPr/>
          <p:nvPr/>
        </p:nvSpPr>
        <p:spPr>
          <a:xfrm>
            <a:off x="270542" y="5315116"/>
            <a:ext cx="4687812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不同枚举子树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不同颜色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包含枚举节点数不同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46A9C4-70F2-42DB-BA1E-62ABE54E4C96}"/>
              </a:ext>
            </a:extLst>
          </p:cNvPr>
          <p:cNvSpPr/>
          <p:nvPr/>
        </p:nvSpPr>
        <p:spPr>
          <a:xfrm>
            <a:off x="4958353" y="5315116"/>
            <a:ext cx="4714644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不同枚举节点包含顶点数不同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613F191-64CE-46F0-A2A2-E98F3BAC9E64}"/>
              </a:ext>
            </a:extLst>
          </p:cNvPr>
          <p:cNvSpPr/>
          <p:nvPr/>
        </p:nvSpPr>
        <p:spPr>
          <a:xfrm>
            <a:off x="270540" y="6335985"/>
            <a:ext cx="9402456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GPU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上进行极大二分团枚举面临严重的负载不均问题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4877CF95-534E-48AB-AFA9-A43E685265C9}"/>
              </a:ext>
            </a:extLst>
          </p:cNvPr>
          <p:cNvSpPr/>
          <p:nvPr/>
        </p:nvSpPr>
        <p:spPr>
          <a:xfrm>
            <a:off x="4716775" y="5873458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E9DE29F-9634-405C-8658-FD7AA555D38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83645" y="2865812"/>
            <a:ext cx="928949" cy="1777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188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85C1337-60F6-4EAC-9559-35F625C074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6591" y="152364"/>
          <a:ext cx="2408801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8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2092943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/>
              <p:nvPr/>
            </p:nvSpPr>
            <p:spPr>
              <a:xfrm>
                <a:off x="4390858" y="152365"/>
                <a:ext cx="1188000" cy="711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CFA1F00D-AFAD-4D24-BD31-77B0AA44B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58" y="152365"/>
                <a:ext cx="1188000" cy="711200"/>
              </a:xfrm>
              <a:prstGeom prst="roundRect">
                <a:avLst/>
              </a:prstGeom>
              <a:blipFill>
                <a:blip r:embed="rId2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/>
              <p:nvPr/>
            </p:nvSpPr>
            <p:spPr>
              <a:xfrm>
                <a:off x="1578697" y="2672364"/>
                <a:ext cx="1188000" cy="711200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B62CE56-5086-4AC6-8B96-250E52A82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97" y="2672364"/>
                <a:ext cx="1188000" cy="711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179DC0-2951-4C89-A280-F0653DBC27D2}"/>
              </a:ext>
            </a:extLst>
          </p:cNvPr>
          <p:cNvSpPr/>
          <p:nvPr/>
        </p:nvSpPr>
        <p:spPr>
          <a:xfrm>
            <a:off x="3068456" y="2672364"/>
            <a:ext cx="1080000" cy="7112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/>
              <p:nvPr/>
            </p:nvSpPr>
            <p:spPr>
              <a:xfrm>
                <a:off x="3068456" y="3932365"/>
                <a:ext cx="1080000" cy="711200"/>
              </a:xfrm>
              <a:prstGeom prst="round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97DF9796-40AF-408D-AF3D-0A3B92203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456" y="3932365"/>
                <a:ext cx="1080000" cy="711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/>
              <p:nvPr/>
            </p:nvSpPr>
            <p:spPr>
              <a:xfrm>
                <a:off x="4374518" y="2672364"/>
                <a:ext cx="936000" cy="71120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Ins="0" rtlCol="0" anchor="ctr"/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</a:t>
                </a:r>
                <a:endParaRPr lang="en-US" altLang="zh-CN" sz="1200" b="1" baseline="-25000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v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C: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91F27D56-C4E6-45D4-9C12-04B66F75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518" y="2672364"/>
                <a:ext cx="936000" cy="711200"/>
              </a:xfrm>
              <a:prstGeom prst="roundRect">
                <a:avLst/>
              </a:prstGeom>
              <a:blipFill>
                <a:blip r:embed="rId5"/>
                <a:stretch>
                  <a:fillRect b="-84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89B2D2-C632-4467-9EDC-31360DCF037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633008" y="863565"/>
            <a:ext cx="2351850" cy="548799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39907D-540D-48B8-9CE0-824841D8D4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4196776" y="863565"/>
            <a:ext cx="788082" cy="548799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8E542C-C86F-4D99-806F-2158F11CE03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984858" y="863565"/>
            <a:ext cx="735428" cy="548799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56EA6-E143-4252-A312-0E248089871F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984858" y="863565"/>
            <a:ext cx="2191205" cy="548799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64A0DF-179F-4C0B-AF51-D589E516E47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72697" y="2123564"/>
            <a:ext cx="460311" cy="548800"/>
          </a:xfrm>
          <a:prstGeom prst="straightConnector1">
            <a:avLst/>
          </a:prstGeom>
          <a:ln w="63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BD7036-02A2-4704-AD67-2AC82764E8C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608456" y="2123564"/>
            <a:ext cx="588320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FE6E694-CD87-418B-A8FE-EAD23497C09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196776" y="2123564"/>
            <a:ext cx="645742" cy="54880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957AF9-4EA7-47B2-B55B-040EE0A30AF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608456" y="3383564"/>
            <a:ext cx="0" cy="5488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CF25231-F8C4-4F3C-8DEB-C82F9916C62D}"/>
              </a:ext>
            </a:extLst>
          </p:cNvPr>
          <p:cNvSpPr txBox="1"/>
          <p:nvPr/>
        </p:nvSpPr>
        <p:spPr>
          <a:xfrm>
            <a:off x="3342476" y="98408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FCAAE7-75E0-4743-A366-C87244610B68}"/>
              </a:ext>
            </a:extLst>
          </p:cNvPr>
          <p:cNvSpPr txBox="1"/>
          <p:nvPr/>
        </p:nvSpPr>
        <p:spPr>
          <a:xfrm>
            <a:off x="2239156" y="2229058"/>
            <a:ext cx="36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9989DD-84BD-4F06-9AD9-AB2096CF5A59}"/>
              </a:ext>
            </a:extLst>
          </p:cNvPr>
          <p:cNvSpPr txBox="1"/>
          <p:nvPr/>
        </p:nvSpPr>
        <p:spPr>
          <a:xfrm>
            <a:off x="4410412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6D624C-7792-4872-A64D-F5DAA6589FEA}"/>
              </a:ext>
            </a:extLst>
          </p:cNvPr>
          <p:cNvSpPr txBox="1"/>
          <p:nvPr/>
        </p:nvSpPr>
        <p:spPr>
          <a:xfrm>
            <a:off x="5235935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2FAD34-4096-472A-8373-CC223974CAB0}"/>
              </a:ext>
            </a:extLst>
          </p:cNvPr>
          <p:cNvSpPr txBox="1"/>
          <p:nvPr/>
        </p:nvSpPr>
        <p:spPr>
          <a:xfrm>
            <a:off x="5946546" y="984085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548C25-C801-45C1-B5E6-D6E03CBB3864}"/>
              </a:ext>
            </a:extLst>
          </p:cNvPr>
          <p:cNvSpPr txBox="1"/>
          <p:nvPr/>
        </p:nvSpPr>
        <p:spPr>
          <a:xfrm>
            <a:off x="3733700" y="223543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3D5253-303F-4D24-9E59-C0089B75972F}"/>
              </a:ext>
            </a:extLst>
          </p:cNvPr>
          <p:cNvSpPr txBox="1"/>
          <p:nvPr/>
        </p:nvSpPr>
        <p:spPr>
          <a:xfrm>
            <a:off x="4374259" y="223433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30C4F8-B66C-47F1-93F7-10318D0BD981}"/>
              </a:ext>
            </a:extLst>
          </p:cNvPr>
          <p:cNvSpPr txBox="1"/>
          <p:nvPr/>
        </p:nvSpPr>
        <p:spPr>
          <a:xfrm>
            <a:off x="3459511" y="348816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C8FDF49-CD88-4EC7-B364-2DDFEAD8CA23}"/>
              </a:ext>
            </a:extLst>
          </p:cNvPr>
          <p:cNvSpPr/>
          <p:nvPr/>
        </p:nvSpPr>
        <p:spPr>
          <a:xfrm>
            <a:off x="6625491" y="2183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128C34-0789-49A7-94B8-0D87BD81A3C4}"/>
              </a:ext>
            </a:extLst>
          </p:cNvPr>
          <p:cNvSpPr/>
          <p:nvPr/>
        </p:nvSpPr>
        <p:spPr>
          <a:xfrm>
            <a:off x="6629847" y="466553"/>
            <a:ext cx="178004" cy="1300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DBAA7EA-5C01-418F-B41D-816E01B05267}"/>
              </a:ext>
            </a:extLst>
          </p:cNvPr>
          <p:cNvSpPr/>
          <p:nvPr/>
        </p:nvSpPr>
        <p:spPr>
          <a:xfrm>
            <a:off x="6625491" y="71474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E50C9DF-1538-4E02-AF4D-51D7F3B9A057}"/>
              </a:ext>
            </a:extLst>
          </p:cNvPr>
          <p:cNvGrpSpPr/>
          <p:nvPr/>
        </p:nvGrpSpPr>
        <p:grpSpPr>
          <a:xfrm>
            <a:off x="2060784" y="1412364"/>
            <a:ext cx="1130224" cy="711200"/>
            <a:chOff x="1239839" y="1412364"/>
            <a:chExt cx="1130224" cy="7112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3FCD436-C762-4C83-92DD-F7A81F830C6B}"/>
                </a:ext>
              </a:extLst>
            </p:cNvPr>
            <p:cNvSpPr/>
            <p:nvPr/>
          </p:nvSpPr>
          <p:spPr>
            <a:xfrm>
              <a:off x="1254063" y="1412364"/>
              <a:ext cx="1116000" cy="711200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8495DAF-C3D8-45E4-A055-9B555EB01C65}"/>
                </a:ext>
              </a:extLst>
            </p:cNvPr>
            <p:cNvGrpSpPr/>
            <p:nvPr/>
          </p:nvGrpSpPr>
          <p:grpSpPr>
            <a:xfrm>
              <a:off x="1239839" y="1412364"/>
              <a:ext cx="357084" cy="711200"/>
              <a:chOff x="1699499" y="1508065"/>
              <a:chExt cx="357084" cy="711200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8E8FF69-7DC3-4345-864D-9B8B4178F4B4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77B5312D-2DA0-4F65-986D-AF07AFB2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708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77B5312D-2DA0-4F65-986D-AF07AFB2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7084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F2EA594-C776-4E2A-9316-1EBAC23D43F8}"/>
              </a:ext>
            </a:extLst>
          </p:cNvPr>
          <p:cNvGrpSpPr/>
          <p:nvPr/>
        </p:nvGrpSpPr>
        <p:grpSpPr>
          <a:xfrm>
            <a:off x="3588552" y="1412364"/>
            <a:ext cx="1202224" cy="719851"/>
            <a:chOff x="3039839" y="1412364"/>
            <a:chExt cx="1202224" cy="71985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ED2CE7A-E4BF-455E-879C-0E16FBD3F313}"/>
                </a:ext>
              </a:extLst>
            </p:cNvPr>
            <p:cNvSpPr/>
            <p:nvPr/>
          </p:nvSpPr>
          <p:spPr>
            <a:xfrm>
              <a:off x="3054063" y="1412364"/>
              <a:ext cx="1188000" cy="711200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</a:t>
              </a:r>
              <a:endParaRPr lang="en-US" altLang="zh-CN" sz="1200" b="1" baseline="-25000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4BC3D9B-115C-4ED2-BE70-44EDAF141E68}"/>
                </a:ext>
              </a:extLst>
            </p:cNvPr>
            <p:cNvGrpSpPr/>
            <p:nvPr/>
          </p:nvGrpSpPr>
          <p:grpSpPr>
            <a:xfrm>
              <a:off x="3039839" y="1421015"/>
              <a:ext cx="343043" cy="711200"/>
              <a:chOff x="1699499" y="1508065"/>
              <a:chExt cx="343043" cy="711200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4B6078A6-BEE6-4020-BB8C-5B87B6507F2D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A2339149-232F-4825-B3BA-C1B96394C281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A2339149-232F-4825-B3BA-C1B96394C2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FC576D0-F384-44B7-8145-FF5EF21A3830}"/>
              </a:ext>
            </a:extLst>
          </p:cNvPr>
          <p:cNvGrpSpPr/>
          <p:nvPr/>
        </p:nvGrpSpPr>
        <p:grpSpPr>
          <a:xfrm>
            <a:off x="5188320" y="1412364"/>
            <a:ext cx="1053966" cy="719851"/>
            <a:chOff x="4844097" y="1412364"/>
            <a:chExt cx="1053966" cy="719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A480C9A1-D726-4CA9-846A-A43C1FC393D3}"/>
                    </a:ext>
                  </a:extLst>
                </p:cNvPr>
                <p:cNvSpPr/>
                <p:nvPr/>
              </p:nvSpPr>
              <p:spPr>
                <a:xfrm>
                  <a:off x="4854063" y="1412364"/>
                  <a:ext cx="1044000" cy="711200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1 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4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3</a:t>
                  </a:r>
                  <a:endParaRPr lang="en-US" altLang="zh-CN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A480C9A1-D726-4CA9-846A-A43C1FC393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063" y="1412364"/>
                  <a:ext cx="1044000" cy="711200"/>
                </a:xfrm>
                <a:prstGeom prst="roundRect">
                  <a:avLst/>
                </a:prstGeom>
                <a:blipFill>
                  <a:blip r:embed="rId11"/>
                  <a:stretch>
                    <a:fillRect b="-1695"/>
                  </a:stretch>
                </a:blipFill>
                <a:ln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A1C5D5-E59B-40A9-86C7-60931BE6711C}"/>
                </a:ext>
              </a:extLst>
            </p:cNvPr>
            <p:cNvGrpSpPr/>
            <p:nvPr/>
          </p:nvGrpSpPr>
          <p:grpSpPr>
            <a:xfrm>
              <a:off x="4844097" y="1421015"/>
              <a:ext cx="382887" cy="711200"/>
              <a:chOff x="1699499" y="1508065"/>
              <a:chExt cx="382887" cy="7112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6678EDD-5758-41E5-AEF0-A4E19580B22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6527835E-D80D-401E-82DE-A9DF53E003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82887" cy="338554"/>
                  </a:xfrm>
                  <a:prstGeom prst="rect">
                    <a:avLst/>
                  </a:prstGeom>
                  <a:noFill/>
                </p:spPr>
                <p:txBody>
                  <a:bodyPr wrap="none" lIns="5400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6527835E-D80D-401E-82DE-A9DF53E00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82887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A2AD7B1-13B0-48B0-8D3A-456B87317C46}"/>
              </a:ext>
            </a:extLst>
          </p:cNvPr>
          <p:cNvGrpSpPr/>
          <p:nvPr/>
        </p:nvGrpSpPr>
        <p:grpSpPr>
          <a:xfrm>
            <a:off x="6639830" y="1400161"/>
            <a:ext cx="1058233" cy="723403"/>
            <a:chOff x="6639830" y="1400161"/>
            <a:chExt cx="1058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BEF9E589-CE43-48D4-92DB-F43CF99EE264}"/>
                    </a:ext>
                  </a:extLst>
                </p:cNvPr>
                <p:cNvSpPr/>
                <p:nvPr/>
              </p:nvSpPr>
              <p:spPr>
                <a:xfrm>
                  <a:off x="6654063" y="1412364"/>
                  <a:ext cx="1044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tx1"/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BEF9E589-CE43-48D4-92DB-F43CF99EE2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063" y="1412364"/>
                  <a:ext cx="1044000" cy="711200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61CA33B-7FA6-4F1C-BF06-24E5446E586D}"/>
                </a:ext>
              </a:extLst>
            </p:cNvPr>
            <p:cNvGrpSpPr/>
            <p:nvPr/>
          </p:nvGrpSpPr>
          <p:grpSpPr>
            <a:xfrm>
              <a:off x="6639830" y="1400161"/>
              <a:ext cx="355995" cy="711200"/>
              <a:chOff x="1699499" y="1508065"/>
              <a:chExt cx="355995" cy="711200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0D481511-8123-40AD-93FB-493314E35D8C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924B9400-60EF-4ECB-BE88-47A37C42AD59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924B9400-60EF-4ECB-BE88-47A37C42AD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095D53-F224-4BE9-8379-444AC31E5E84}"/>
              </a:ext>
            </a:extLst>
          </p:cNvPr>
          <p:cNvGrpSpPr/>
          <p:nvPr/>
        </p:nvGrpSpPr>
        <p:grpSpPr>
          <a:xfrm>
            <a:off x="1564463" y="2672364"/>
            <a:ext cx="357597" cy="711200"/>
            <a:chOff x="1699499" y="1508065"/>
            <a:chExt cx="357597" cy="7112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3AB2113-F2BB-42A9-AF7E-6631AB4690A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10600A2-7EBB-4316-B20D-25BBF6AE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57597" cy="338554"/>
                </a:xfrm>
                <a:prstGeom prst="rect">
                  <a:avLst/>
                </a:prstGeom>
                <a:blipFill>
                  <a:blip r:embed="rId1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0BE2D6-A131-4821-8B5D-59C97F0E0B59}"/>
              </a:ext>
            </a:extLst>
          </p:cNvPr>
          <p:cNvGrpSpPr/>
          <p:nvPr/>
        </p:nvGrpSpPr>
        <p:grpSpPr>
          <a:xfrm>
            <a:off x="3054235" y="2666452"/>
            <a:ext cx="339580" cy="711200"/>
            <a:chOff x="1699499" y="1508065"/>
            <a:chExt cx="339580" cy="7112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EE7CD88-2E3F-4A15-A97B-01D82ABE75DF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A873F328-CE10-4C0C-AEB1-420D2FA88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39580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2C284C2-6FAA-45AC-ACF5-DBAB861BABEF}"/>
              </a:ext>
            </a:extLst>
          </p:cNvPr>
          <p:cNvGrpSpPr/>
          <p:nvPr/>
        </p:nvGrpSpPr>
        <p:grpSpPr>
          <a:xfrm>
            <a:off x="4360287" y="2672375"/>
            <a:ext cx="378822" cy="734855"/>
            <a:chOff x="1699499" y="1508065"/>
            <a:chExt cx="378822" cy="734855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A98D0B8-971C-4271-B2E8-F05CD80CFF81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600" dirty="0"/>
                </a:p>
                <a:p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ED8FE2A-6404-47BF-9A66-97DE939AF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78822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61CB10C-2D9E-4C84-B4B2-E71B5791B4F1}"/>
              </a:ext>
            </a:extLst>
          </p:cNvPr>
          <p:cNvGrpSpPr/>
          <p:nvPr/>
        </p:nvGrpSpPr>
        <p:grpSpPr>
          <a:xfrm>
            <a:off x="3054232" y="3932365"/>
            <a:ext cx="327526" cy="711200"/>
            <a:chOff x="1699499" y="1508065"/>
            <a:chExt cx="327526" cy="71120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DEC8BD6-5C66-4207-A229-6E6CE362B0F5}"/>
                </a:ext>
              </a:extLst>
            </p:cNvPr>
            <p:cNvCxnSpPr/>
            <p:nvPr/>
          </p:nvCxnSpPr>
          <p:spPr>
            <a:xfrm>
              <a:off x="2001202" y="1508065"/>
              <a:ext cx="0" cy="71120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B39DFC1-AA03-446D-8D71-2B3E4FFCB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327526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04E58F9-2F36-4748-8CA7-5E64D609376F}"/>
              </a:ext>
            </a:extLst>
          </p:cNvPr>
          <p:cNvGrpSpPr/>
          <p:nvPr/>
        </p:nvGrpSpPr>
        <p:grpSpPr>
          <a:xfrm>
            <a:off x="8193510" y="1394920"/>
            <a:ext cx="1224000" cy="719851"/>
            <a:chOff x="9374313" y="1515570"/>
            <a:chExt cx="1346224" cy="719851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17645CF-2618-4766-AEF2-03D0BA70D9FD}"/>
                </a:ext>
              </a:extLst>
            </p:cNvPr>
            <p:cNvSpPr/>
            <p:nvPr/>
          </p:nvSpPr>
          <p:spPr>
            <a:xfrm>
              <a:off x="9388537" y="1515570"/>
              <a:ext cx="1332000" cy="7112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Ins="0" rtlCol="0" anchor="ctr"/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en-US" altLang="zh-CN" sz="1200" b="1" baseline="-250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R: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C: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</a:rPr>
                <a:t> v</a:t>
              </a:r>
              <a:r>
                <a:rPr lang="en-US" altLang="zh-CN" sz="1200" b="1" baseline="-25000" dirty="0">
                  <a:solidFill>
                    <a:schemeClr val="accent2">
                      <a:lumMod val="75000"/>
                    </a:schemeClr>
                  </a:solidFill>
                </a:rPr>
                <a:t>4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25D4A9E6-E0D9-493C-9FB3-BE8A25D75D61}"/>
                </a:ext>
              </a:extLst>
            </p:cNvPr>
            <p:cNvGrpSpPr/>
            <p:nvPr/>
          </p:nvGrpSpPr>
          <p:grpSpPr>
            <a:xfrm>
              <a:off x="9374313" y="1524221"/>
              <a:ext cx="343043" cy="711200"/>
              <a:chOff x="1699499" y="1508065"/>
              <a:chExt cx="343043" cy="711200"/>
            </a:xfrm>
          </p:grpSpPr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0D83962-7A56-4EB6-9D97-B8C6EF84F71F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E2F2BEA2-6CDE-4ECB-9D7A-74310EE002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43043" cy="33855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9EDC14A-5534-4F5D-B8BE-D40446A9C267}"/>
              </a:ext>
            </a:extLst>
          </p:cNvPr>
          <p:cNvGrpSpPr/>
          <p:nvPr/>
        </p:nvGrpSpPr>
        <p:grpSpPr>
          <a:xfrm>
            <a:off x="8193506" y="2452662"/>
            <a:ext cx="1224000" cy="723403"/>
            <a:chOff x="9374304" y="2573312"/>
            <a:chExt cx="1346233" cy="723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/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Ins="0" rtlCol="0" anchor="ctr"/>
                <a:lstStyle/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L: 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2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 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u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5</a:t>
                  </a:r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 </a:t>
                  </a:r>
                  <a:endParaRPr lang="en-US" altLang="zh-CN" sz="1200" b="1" baseline="-2500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R: v</a:t>
                  </a:r>
                  <a:r>
                    <a:rPr lang="en-US" altLang="zh-CN" sz="1200" b="1" baseline="-250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4</a:t>
                  </a:r>
                  <a:endParaRPr lang="en-US" altLang="zh-CN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  <a:p>
                  <a:r>
                    <a:rPr lang="en-US" altLang="zh-CN" sz="1200" b="1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C: 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zh-CN" altLang="en-US" sz="12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F41AF01E-EAA0-4CF1-B5F8-610ED13E8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537" y="2585515"/>
                  <a:ext cx="1332000" cy="71120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6A02DE5-F2E4-42A0-8F9B-CF289D60574E}"/>
                </a:ext>
              </a:extLst>
            </p:cNvPr>
            <p:cNvGrpSpPr/>
            <p:nvPr/>
          </p:nvGrpSpPr>
          <p:grpSpPr>
            <a:xfrm>
              <a:off x="9374304" y="2573312"/>
              <a:ext cx="355995" cy="711200"/>
              <a:chOff x="1699499" y="1508065"/>
              <a:chExt cx="355995" cy="711200"/>
            </a:xfrm>
          </p:grpSpPr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7C8B097F-03F9-4077-9886-576400480586}"/>
                  </a:ext>
                </a:extLst>
              </p:cNvPr>
              <p:cNvCxnSpPr/>
              <p:nvPr/>
            </p:nvCxnSpPr>
            <p:spPr>
              <a:xfrm>
                <a:off x="2001202" y="1508065"/>
                <a:ext cx="0" cy="711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/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3E4634DE-340C-44CE-A384-A7B2F850B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9499" y="1658145"/>
                    <a:ext cx="355995" cy="33855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E5DD5688-FA1D-4EBC-AB5E-3B52A9AFE296}"/>
              </a:ext>
            </a:extLst>
          </p:cNvPr>
          <p:cNvSpPr/>
          <p:nvPr/>
        </p:nvSpPr>
        <p:spPr>
          <a:xfrm>
            <a:off x="1304773" y="15117"/>
            <a:ext cx="6753377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E8056A4-9DBD-41C6-AEC6-A248951FA548}"/>
              </a:ext>
            </a:extLst>
          </p:cNvPr>
          <p:cNvSpPr/>
          <p:nvPr/>
        </p:nvSpPr>
        <p:spPr>
          <a:xfrm>
            <a:off x="8060248" y="15117"/>
            <a:ext cx="1455227" cy="47854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51E309E-F1C2-47BE-A215-2D9DD9B0EC3D}"/>
              </a:ext>
            </a:extLst>
          </p:cNvPr>
          <p:cNvSpPr/>
          <p:nvPr/>
        </p:nvSpPr>
        <p:spPr>
          <a:xfrm>
            <a:off x="4426468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FF453909-D847-459B-A9C0-FA34444A635C}"/>
              </a:ext>
            </a:extLst>
          </p:cNvPr>
          <p:cNvSpPr/>
          <p:nvPr/>
        </p:nvSpPr>
        <p:spPr>
          <a:xfrm>
            <a:off x="8532868" y="4868132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BC0EE4-044E-4D84-AA27-C933FD9B93BD}"/>
              </a:ext>
            </a:extLst>
          </p:cNvPr>
          <p:cNvSpPr/>
          <p:nvPr/>
        </p:nvSpPr>
        <p:spPr>
          <a:xfrm>
            <a:off x="1304773" y="5314315"/>
            <a:ext cx="4118127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不同枚举子树包含枚举节点数不同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146A9C4-70F2-42DB-BA1E-62ABE54E4C96}"/>
              </a:ext>
            </a:extLst>
          </p:cNvPr>
          <p:cNvSpPr/>
          <p:nvPr/>
        </p:nvSpPr>
        <p:spPr>
          <a:xfrm>
            <a:off x="5422900" y="5315116"/>
            <a:ext cx="4092576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不同枚举节点包含顶点数不同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613F191-64CE-46F0-A2A2-E98F3BAC9E64}"/>
              </a:ext>
            </a:extLst>
          </p:cNvPr>
          <p:cNvSpPr/>
          <p:nvPr/>
        </p:nvSpPr>
        <p:spPr>
          <a:xfrm>
            <a:off x="1304772" y="6335985"/>
            <a:ext cx="8210703" cy="4980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GPU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上进行极大二分团枚举面临严重的负载不均问题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4877CF95-534E-48AB-AFA9-A43E685265C9}"/>
              </a:ext>
            </a:extLst>
          </p:cNvPr>
          <p:cNvSpPr/>
          <p:nvPr/>
        </p:nvSpPr>
        <p:spPr>
          <a:xfrm>
            <a:off x="5155130" y="5873458"/>
            <a:ext cx="509987" cy="402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3E9DE29F-9634-405C-8658-FD7AA555D38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83645" y="2865812"/>
            <a:ext cx="928949" cy="1777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8077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57856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45439"/>
              </p:ext>
            </p:extLst>
          </p:nvPr>
        </p:nvGraphicFramePr>
        <p:xfrm>
          <a:off x="3263400" y="367811"/>
          <a:ext cx="2520000" cy="756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78316"/>
              </p:ext>
            </p:extLst>
          </p:nvPr>
        </p:nvGraphicFramePr>
        <p:xfrm>
          <a:off x="3263400" y="1267195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591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AA49B1-1C3A-43AE-B75F-1E881EBB5258}"/>
              </a:ext>
            </a:extLst>
          </p:cNvPr>
          <p:cNvSpPr/>
          <p:nvPr/>
        </p:nvSpPr>
        <p:spPr>
          <a:xfrm>
            <a:off x="3060000" y="72000"/>
            <a:ext cx="2973600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EA9652-B911-4772-88D3-936FE553837E}"/>
              </a:ext>
            </a:extLst>
          </p:cNvPr>
          <p:cNvSpPr/>
          <p:nvPr/>
        </p:nvSpPr>
        <p:spPr>
          <a:xfrm>
            <a:off x="143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B6097E-E747-4126-BE9B-1E3CE1D0C021}"/>
              </a:ext>
            </a:extLst>
          </p:cNvPr>
          <p:cNvSpPr/>
          <p:nvPr/>
        </p:nvSpPr>
        <p:spPr>
          <a:xfrm>
            <a:off x="1440000" y="4968000"/>
            <a:ext cx="2905084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83F9B1-1924-4A57-9D2C-627CD00637D9}"/>
              </a:ext>
            </a:extLst>
          </p:cNvPr>
          <p:cNvSpPr/>
          <p:nvPr/>
        </p:nvSpPr>
        <p:spPr>
          <a:xfrm>
            <a:off x="4679999" y="2520000"/>
            <a:ext cx="2905085" cy="1872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节点</a:t>
            </a:r>
            <a:r>
              <a:rPr lang="en-US" altLang="zh-CN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en-US" altLang="zh-CN" sz="1600" baseline="-250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F345BB3-C48B-4BDD-86F8-26EA43F3CA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36781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B5C19671-C882-466F-9189-48210C9A9365}"/>
              </a:ext>
            </a:extLst>
          </p:cNvPr>
          <p:cNvSpPr/>
          <p:nvPr/>
        </p:nvSpPr>
        <p:spPr>
          <a:xfrm>
            <a:off x="5516441" y="604520"/>
            <a:ext cx="258000" cy="771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FAD9D581-E6D1-4D44-AFBB-06FF77008624}"/>
              </a:ext>
            </a:extLst>
          </p:cNvPr>
          <p:cNvSpPr/>
          <p:nvPr/>
        </p:nvSpPr>
        <p:spPr>
          <a:xfrm rot="16200000">
            <a:off x="2028463" y="1967331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8713B4-91C7-44B2-B9EE-5CEE979A6DDF}"/>
              </a:ext>
            </a:extLst>
          </p:cNvPr>
          <p:cNvSpPr txBox="1"/>
          <p:nvPr/>
        </p:nvSpPr>
        <p:spPr>
          <a:xfrm rot="19492421">
            <a:off x="1967767" y="199874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6D6E21-65FA-49B2-8B8D-BD57DD017AD7}"/>
              </a:ext>
            </a:extLst>
          </p:cNvPr>
          <p:cNvCxnSpPr>
            <a:cxnSpLocks/>
          </p:cNvCxnSpPr>
          <p:nvPr/>
        </p:nvCxnSpPr>
        <p:spPr>
          <a:xfrm flipH="1">
            <a:off x="27900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8F78E5E-852F-4045-B1C3-2A1554D27E5E}"/>
              </a:ext>
            </a:extLst>
          </p:cNvPr>
          <p:cNvSpPr txBox="1"/>
          <p:nvPr/>
        </p:nvSpPr>
        <p:spPr>
          <a:xfrm>
            <a:off x="3140462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4DAA0C9-0742-4B5C-910A-7F99E040DE7C}"/>
              </a:ext>
            </a:extLst>
          </p:cNvPr>
          <p:cNvCxnSpPr>
            <a:cxnSpLocks/>
          </p:cNvCxnSpPr>
          <p:nvPr/>
        </p:nvCxnSpPr>
        <p:spPr>
          <a:xfrm>
            <a:off x="5086800" y="1944000"/>
            <a:ext cx="94680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13A7A8A-592F-4A7F-B0FD-A9910165C91F}"/>
              </a:ext>
            </a:extLst>
          </p:cNvPr>
          <p:cNvSpPr txBox="1"/>
          <p:nvPr/>
        </p:nvSpPr>
        <p:spPr>
          <a:xfrm>
            <a:off x="5376496" y="199939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E684EB-C083-44AC-885F-EB5CCCBC0904}"/>
              </a:ext>
            </a:extLst>
          </p:cNvPr>
          <p:cNvSpPr txBox="1"/>
          <p:nvPr/>
        </p:nvSpPr>
        <p:spPr>
          <a:xfrm rot="19492421">
            <a:off x="3447170" y="2016096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4AB3091-27B4-43D6-B5C0-B7A95167F370}"/>
              </a:ext>
            </a:extLst>
          </p:cNvPr>
          <p:cNvCxnSpPr>
            <a:cxnSpLocks/>
          </p:cNvCxnSpPr>
          <p:nvPr/>
        </p:nvCxnSpPr>
        <p:spPr>
          <a:xfrm>
            <a:off x="2790000" y="4392000"/>
            <a:ext cx="0" cy="576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4104DF4-AF00-4684-B097-9BB998A4A61B}"/>
              </a:ext>
            </a:extLst>
          </p:cNvPr>
          <p:cNvSpPr txBox="1"/>
          <p:nvPr/>
        </p:nvSpPr>
        <p:spPr>
          <a:xfrm>
            <a:off x="2606296" y="44587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784CA1-6173-49BA-A659-75E734A1FE5E}"/>
              </a:ext>
            </a:extLst>
          </p:cNvPr>
          <p:cNvCxnSpPr>
            <a:cxnSpLocks/>
          </p:cNvCxnSpPr>
          <p:nvPr/>
        </p:nvCxnSpPr>
        <p:spPr>
          <a:xfrm flipV="1">
            <a:off x="261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046D0E-BB11-4091-9AFA-86EDE1F70569}"/>
              </a:ext>
            </a:extLst>
          </p:cNvPr>
          <p:cNvCxnSpPr>
            <a:cxnSpLocks/>
          </p:cNvCxnSpPr>
          <p:nvPr/>
        </p:nvCxnSpPr>
        <p:spPr>
          <a:xfrm flipV="1">
            <a:off x="2974397" y="4394882"/>
            <a:ext cx="0" cy="576000"/>
          </a:xfrm>
          <a:prstGeom prst="straightConnector1">
            <a:avLst/>
          </a:prstGeom>
          <a:ln w="28575">
            <a:solidFill>
              <a:srgbClr val="F0808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3C293A1-77A4-4CDE-89F4-7A8FF13552A6}"/>
              </a:ext>
            </a:extLst>
          </p:cNvPr>
          <p:cNvSpPr txBox="1"/>
          <p:nvPr/>
        </p:nvSpPr>
        <p:spPr>
          <a:xfrm>
            <a:off x="1501278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压入节点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FE9E74-C539-4371-A3C7-CF28E8717C56}"/>
              </a:ext>
            </a:extLst>
          </p:cNvPr>
          <p:cNvSpPr txBox="1"/>
          <p:nvPr/>
        </p:nvSpPr>
        <p:spPr>
          <a:xfrm>
            <a:off x="2943354" y="4525384"/>
            <a:ext cx="129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zh-CN" altLang="en-US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弹出节点</a:t>
            </a:r>
            <a:r>
              <a:rPr lang="en-US" altLang="zh-CN" sz="1200" b="1" dirty="0">
                <a:solidFill>
                  <a:srgbClr val="F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endParaRPr lang="zh-CN" altLang="en-US" sz="1200" b="1" dirty="0">
              <a:solidFill>
                <a:srgbClr val="F0808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E2763E-F507-49A3-B131-51A8E964204B}"/>
              </a:ext>
            </a:extLst>
          </p:cNvPr>
          <p:cNvSpPr txBox="1"/>
          <p:nvPr/>
        </p:nvSpPr>
        <p:spPr>
          <a:xfrm>
            <a:off x="5011127" y="208060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0F3737-9554-4D4D-A5FB-B2B3C6B77984}"/>
              </a:ext>
            </a:extLst>
          </p:cNvPr>
          <p:cNvSpPr txBox="1"/>
          <p:nvPr/>
        </p:nvSpPr>
        <p:spPr>
          <a:xfrm>
            <a:off x="494618" y="81922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38A643-1497-45C7-A999-4EA7F5D80F9F}"/>
              </a:ext>
            </a:extLst>
          </p:cNvPr>
          <p:cNvSpPr txBox="1"/>
          <p:nvPr/>
        </p:nvSpPr>
        <p:spPr>
          <a:xfrm>
            <a:off x="458618" y="33635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92E089-A2F7-4E3D-88DA-CB78F42222DA}"/>
              </a:ext>
            </a:extLst>
          </p:cNvPr>
          <p:cNvSpPr txBox="1"/>
          <p:nvPr/>
        </p:nvSpPr>
        <p:spPr>
          <a:xfrm>
            <a:off x="458901" y="5719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深度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F5A7A8-E3E1-4F09-8C85-0386D86104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81600" y="2832085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EEDFCD7-267E-4757-B683-C405E721A7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8000" y="2837321"/>
          <a:ext cx="2520000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0625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625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∞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30D9DF51-60D3-4EFD-BB3A-EE4A2E04204C}"/>
              </a:ext>
            </a:extLst>
          </p:cNvPr>
          <p:cNvSpPr/>
          <p:nvPr/>
        </p:nvSpPr>
        <p:spPr>
          <a:xfrm>
            <a:off x="3891041" y="3065914"/>
            <a:ext cx="258000" cy="774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1ED9B0B-9619-41BD-B629-8A9F39C008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5818" y="5290844"/>
          <a:ext cx="2522184" cy="1008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591136">
                  <a:extLst>
                    <a:ext uri="{9D8B030D-6E8A-4147-A177-3AD203B41FA5}">
                      <a16:colId xmlns:a16="http://schemas.microsoft.com/office/drawing/2014/main" val="280669052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9336347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535251283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733631948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754884407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3487150801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189468309"/>
                    </a:ext>
                  </a:extLst>
                </a:gridCol>
                <a:gridCol w="275864">
                  <a:extLst>
                    <a:ext uri="{9D8B030D-6E8A-4147-A177-3AD203B41FA5}">
                      <a16:colId xmlns:a16="http://schemas.microsoft.com/office/drawing/2014/main" val="1680129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altLang="zh-CN" sz="1400" b="1" kern="1200" baseline="-25000" dirty="0" err="1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CN" sz="1400" b="1" kern="1200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kern="12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altLang="zh-CN" sz="1400" b="1" baseline="-25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57085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0063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0063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baseline="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="1" baseline="-250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119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深度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1690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局部邻居数量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98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9381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566934-B6A5-4A02-AA9A-DC47D1669B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3400" y="1553908"/>
          <a:ext cx="2520000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500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500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6DA4F50-E795-4D1E-94AF-FB355BD778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4029665"/>
          <a:ext cx="2515602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1051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4551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18CF43-2F45-405D-B3FB-16900EEABE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2398" y="6464461"/>
          <a:ext cx="2522184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4716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7468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D5A0DEBE-1F38-4800-8DF2-092F6639D0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7999" y="4007321"/>
          <a:ext cx="2519989" cy="25200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1403494">
                  <a:extLst>
                    <a:ext uri="{9D8B030D-6E8A-4147-A177-3AD203B41FA5}">
                      <a16:colId xmlns:a16="http://schemas.microsoft.com/office/drawing/2014/main" val="256160478"/>
                    </a:ext>
                  </a:extLst>
                </a:gridCol>
                <a:gridCol w="1116495">
                  <a:extLst>
                    <a:ext uri="{9D8B030D-6E8A-4147-A177-3AD203B41FA5}">
                      <a16:colId xmlns:a16="http://schemas.microsoft.com/office/drawing/2014/main" val="44081721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已遍历的顶点</a:t>
                      </a:r>
                    </a:p>
                  </a:txBody>
                  <a:tcPr marL="3600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v</a:t>
                      </a:r>
                      <a:r>
                        <a:rPr lang="en-US" altLang="zh-CN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2343"/>
                  </a:ext>
                </a:extLst>
              </a:tr>
            </a:tbl>
          </a:graphicData>
        </a:graphic>
      </p:graphicFrame>
      <p:sp>
        <p:nvSpPr>
          <p:cNvPr id="38" name="弧形 37">
            <a:extLst>
              <a:ext uri="{FF2B5EF4-FFF2-40B4-BE49-F238E27FC236}">
                <a16:creationId xmlns:a16="http://schemas.microsoft.com/office/drawing/2014/main" id="{00010BE0-EF3F-4670-ABF6-BC07CDFE6108}"/>
              </a:ext>
            </a:extLst>
          </p:cNvPr>
          <p:cNvSpPr/>
          <p:nvPr/>
        </p:nvSpPr>
        <p:spPr>
          <a:xfrm rot="5400000" flipV="1">
            <a:off x="4357953" y="-608832"/>
            <a:ext cx="3106316" cy="3106800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E9499E67-5552-466A-B54C-EE2CE39A843D}"/>
              </a:ext>
            </a:extLst>
          </p:cNvPr>
          <p:cNvSpPr/>
          <p:nvPr/>
        </p:nvSpPr>
        <p:spPr>
          <a:xfrm rot="5400000">
            <a:off x="1402003" y="-608590"/>
            <a:ext cx="3106316" cy="3106316"/>
          </a:xfrm>
          <a:prstGeom prst="arc">
            <a:avLst>
              <a:gd name="adj1" fmla="val 18661593"/>
              <a:gd name="adj2" fmla="val 0"/>
            </a:avLst>
          </a:prstGeom>
          <a:ln w="28575">
            <a:solidFill>
              <a:srgbClr val="F0808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300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201DFA7-E147-44A9-90EE-915B972C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87" y="4619776"/>
            <a:ext cx="1160158" cy="222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7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080000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925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3672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40000"/>
            <a:ext cx="1335425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40000"/>
            <a:ext cx="237425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40000"/>
            <a:ext cx="480007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40000"/>
            <a:ext cx="1204393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117000"/>
            <a:ext cx="1057614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117000"/>
            <a:ext cx="337614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117000"/>
            <a:ext cx="382386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117000"/>
            <a:ext cx="4386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117000"/>
            <a:ext cx="724386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117000"/>
            <a:ext cx="726954" cy="29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2801000"/>
            <a:ext cx="507436" cy="22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2801000"/>
            <a:ext cx="383380" cy="22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2801000"/>
            <a:ext cx="554196" cy="22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2801000"/>
            <a:ext cx="5012" cy="22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728000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412000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413000"/>
            <a:ext cx="422" cy="25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024000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427" y="2896657"/>
            <a:ext cx="774501" cy="1160344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6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13223"/>
              </p:ext>
            </p:extLst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34037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3467387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16726"/>
              </p:ext>
            </p:extLst>
          </p:nvPr>
        </p:nvGraphicFramePr>
        <p:xfrm>
          <a:off x="12569785" y="714037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BD475CF-0716-4ED7-B79E-B90CFB82CB7A}"/>
              </a:ext>
            </a:extLst>
          </p:cNvPr>
          <p:cNvSpPr/>
          <p:nvPr/>
        </p:nvSpPr>
        <p:spPr>
          <a:xfrm>
            <a:off x="738530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51BE27E-BE51-4586-B843-663CC7DE1765}"/>
              </a:ext>
            </a:extLst>
          </p:cNvPr>
          <p:cNvSpPr/>
          <p:nvPr/>
        </p:nvSpPr>
        <p:spPr>
          <a:xfrm>
            <a:off x="869106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7387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4774774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6080038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3467387" y="468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6082161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7389548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971387" y="2082037"/>
            <a:ext cx="2604225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2037"/>
            <a:ext cx="8426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9172A1-6B23-456C-A2A4-5B2C0DF571E4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6575612" y="2082037"/>
            <a:ext cx="131369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1F7B51A-8B8B-4738-817B-C62E93D8A594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6575612" y="2082037"/>
            <a:ext cx="261945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5C7F633-A5DA-4DA7-B6DB-B714FC01AF3C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 flipH="1">
            <a:off x="2664000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506026-8632-4D3D-989F-DEAAEE440593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3971387" y="316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C8E1807-0550-4D09-A4E1-CC3B136A1E63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>
            <a:off x="3971387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06B86FE-4A08-4863-A664-1FA2251F133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6584038" y="3168000"/>
            <a:ext cx="2123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092B0AC-1A51-46C3-8AB5-5E746F1B8925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6584038" y="3168000"/>
            <a:ext cx="130951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97E09BA-F602-416F-9E72-697E2AB57C8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3971387" y="424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93640" y="216251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6441266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7165284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983400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F10D2D-D7B7-4158-B8AB-216C265EB8ED}"/>
              </a:ext>
            </a:extLst>
          </p:cNvPr>
          <p:cNvSpPr txBox="1"/>
          <p:nvPr/>
        </p:nvSpPr>
        <p:spPr>
          <a:xfrm>
            <a:off x="2916488" y="3227520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B5F6C60-C2EB-43A6-83F4-4EF3B377ABB1}"/>
              </a:ext>
            </a:extLst>
          </p:cNvPr>
          <p:cNvSpPr txBox="1"/>
          <p:nvPr/>
        </p:nvSpPr>
        <p:spPr>
          <a:xfrm>
            <a:off x="3843344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F002ACD-1F23-46E1-800A-D6021CE22D84}"/>
              </a:ext>
            </a:extLst>
          </p:cNvPr>
          <p:cNvSpPr txBox="1"/>
          <p:nvPr/>
        </p:nvSpPr>
        <p:spPr>
          <a:xfrm>
            <a:off x="4495976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3A7B96-CF7D-483C-953B-789B44980BF6}"/>
              </a:ext>
            </a:extLst>
          </p:cNvPr>
          <p:cNvSpPr txBox="1"/>
          <p:nvPr/>
        </p:nvSpPr>
        <p:spPr>
          <a:xfrm>
            <a:off x="3838919" y="432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ADE7ACF-B119-440B-B363-B47D5925E665}"/>
              </a:ext>
            </a:extLst>
          </p:cNvPr>
          <p:cNvSpPr txBox="1"/>
          <p:nvPr/>
        </p:nvSpPr>
        <p:spPr>
          <a:xfrm>
            <a:off x="7154078" y="324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74318B2-E590-4087-ACAD-4CBB5E429E05}"/>
              </a:ext>
            </a:extLst>
          </p:cNvPr>
          <p:cNvSpPr txBox="1"/>
          <p:nvPr/>
        </p:nvSpPr>
        <p:spPr>
          <a:xfrm>
            <a:off x="6336198" y="32370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869106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6661"/>
              </p:ext>
            </p:extLst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520861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694983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346738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6073488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463836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4767672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261945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flipH="1">
            <a:off x="3971387" y="2088000"/>
            <a:ext cx="2604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86469" y="22548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590151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6764652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872332" y="2248974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EB6FA6-6310-4D1F-984C-0222C82F1090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flipH="1">
            <a:off x="2664000" y="3348000"/>
            <a:ext cx="130738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13DFDC9-8A10-4DD2-8F80-CFD9B641EDB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3967836" y="3348000"/>
            <a:ext cx="3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0ED345-6A7D-4B31-A5CD-91ED171085E7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3971387" y="3348000"/>
            <a:ext cx="130028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0870F12-4514-400E-85C4-EDCCA225A3FB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5712612" y="3348000"/>
            <a:ext cx="8648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5712612" y="2088000"/>
            <a:ext cx="86300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575612" y="2088000"/>
            <a:ext cx="878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DCF06B2-BC52-442B-BEAF-78155BE915BF}"/>
              </a:ext>
            </a:extLst>
          </p:cNvPr>
          <p:cNvSpPr txBox="1"/>
          <p:nvPr/>
        </p:nvSpPr>
        <p:spPr>
          <a:xfrm>
            <a:off x="3652876" y="349315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3C45B19-5DBB-4EB4-8E70-CBEDA19720F1}"/>
              </a:ext>
            </a:extLst>
          </p:cNvPr>
          <p:cNvSpPr txBox="1"/>
          <p:nvPr/>
        </p:nvSpPr>
        <p:spPr>
          <a:xfrm>
            <a:off x="4512967" y="349314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BC644D-239A-43F6-B131-551A4C92872B}"/>
              </a:ext>
            </a:extLst>
          </p:cNvPr>
          <p:cNvSpPr txBox="1"/>
          <p:nvPr/>
        </p:nvSpPr>
        <p:spPr>
          <a:xfrm>
            <a:off x="2896975" y="3499535"/>
            <a:ext cx="75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1204E44-0147-46D7-9A23-52362F300709}"/>
              </a:ext>
            </a:extLst>
          </p:cNvPr>
          <p:cNvSpPr txBox="1"/>
          <p:nvPr/>
        </p:nvSpPr>
        <p:spPr>
          <a:xfrm>
            <a:off x="5945692" y="348695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942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694628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597389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383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520506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868751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5205061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901225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6946286" y="396425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874674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8000"/>
            <a:ext cx="261589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7812837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480296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5814914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6912189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3967836" y="2088000"/>
            <a:ext cx="26077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5709061" y="2088000"/>
            <a:ext cx="866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5FC574-BE84-4527-AEDB-DF33D608ADD6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3101389" y="3348000"/>
            <a:ext cx="86644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50850-E090-4901-B6E4-8DB3C45D4881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3967836" y="3348000"/>
            <a:ext cx="43738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73AA2E-9A32-4528-BBD0-E58074EA7188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5709061" y="3348000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66BC8B-4C30-479A-82CF-E6246A05A282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7450286" y="3348000"/>
            <a:ext cx="0" cy="61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44A0C8-695F-489B-89B7-2E7B315E194A}"/>
              </a:ext>
            </a:extLst>
          </p:cNvPr>
          <p:cNvSpPr txBox="1"/>
          <p:nvPr/>
        </p:nvSpPr>
        <p:spPr>
          <a:xfrm>
            <a:off x="3271305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47D5DB-EB31-4BEE-A56F-03B8923BA8EB}"/>
              </a:ext>
            </a:extLst>
          </p:cNvPr>
          <p:cNvSpPr txBox="1"/>
          <p:nvPr/>
        </p:nvSpPr>
        <p:spPr>
          <a:xfrm>
            <a:off x="4052794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F5D632-EC55-48AA-9EAF-6E1452289BDA}"/>
              </a:ext>
            </a:extLst>
          </p:cNvPr>
          <p:cNvSpPr txBox="1"/>
          <p:nvPr/>
        </p:nvSpPr>
        <p:spPr>
          <a:xfrm>
            <a:off x="5579590" y="350833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CBF126-74CD-47CF-86C2-26D002056C55}"/>
              </a:ext>
            </a:extLst>
          </p:cNvPr>
          <p:cNvSpPr txBox="1"/>
          <p:nvPr/>
        </p:nvSpPr>
        <p:spPr>
          <a:xfrm>
            <a:off x="7324366" y="351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59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6D4074F-2006-4398-A792-5C61B5AD0E56}"/>
              </a:ext>
            </a:extLst>
          </p:cNvPr>
          <p:cNvSpPr txBox="1"/>
          <p:nvPr/>
        </p:nvSpPr>
        <p:spPr>
          <a:xfrm rot="19800000">
            <a:off x="180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2003</a:t>
            </a:r>
            <a:endParaRPr lang="zh-CN" altLang="en-US" sz="14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FDD432E-A911-4C6F-8D70-16C1F5F92F07}"/>
              </a:ext>
            </a:extLst>
          </p:cNvPr>
          <p:cNvSpPr txBox="1"/>
          <p:nvPr/>
        </p:nvSpPr>
        <p:spPr>
          <a:xfrm rot="19800000">
            <a:off x="216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2004</a:t>
            </a:r>
            <a:endParaRPr lang="zh-CN" altLang="en-US" sz="14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C79BAE5-3B2E-47E7-BACE-C490FD36A67B}"/>
              </a:ext>
            </a:extLst>
          </p:cNvPr>
          <p:cNvSpPr txBox="1"/>
          <p:nvPr/>
        </p:nvSpPr>
        <p:spPr>
          <a:xfrm rot="19800000">
            <a:off x="252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2005</a:t>
            </a:r>
            <a:endParaRPr lang="zh-CN" altLang="en-US" sz="1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83C6E5A-5F02-430F-A5CB-4D422E617584}"/>
              </a:ext>
            </a:extLst>
          </p:cNvPr>
          <p:cNvSpPr txBox="1"/>
          <p:nvPr/>
        </p:nvSpPr>
        <p:spPr>
          <a:xfrm rot="19800000">
            <a:off x="288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2006</a:t>
            </a:r>
            <a:endParaRPr lang="zh-CN" altLang="en-US" sz="14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3D1D188-1152-4682-8F4C-5E01AD36A9A5}"/>
              </a:ext>
            </a:extLst>
          </p:cNvPr>
          <p:cNvSpPr txBox="1"/>
          <p:nvPr/>
        </p:nvSpPr>
        <p:spPr>
          <a:xfrm rot="19800000">
            <a:off x="324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2007</a:t>
            </a:r>
            <a:endParaRPr lang="zh-CN" altLang="en-US" sz="140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327859A8-5951-4FE3-AFB1-4A6801DB6A51}"/>
              </a:ext>
            </a:extLst>
          </p:cNvPr>
          <p:cNvSpPr txBox="1"/>
          <p:nvPr/>
        </p:nvSpPr>
        <p:spPr>
          <a:xfrm rot="19800000">
            <a:off x="432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2010</a:t>
            </a:r>
            <a:endParaRPr lang="zh-CN" altLang="en-US" sz="14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C87615EE-F398-425A-B4E6-EFDE9651D977}"/>
              </a:ext>
            </a:extLst>
          </p:cNvPr>
          <p:cNvSpPr txBox="1"/>
          <p:nvPr/>
        </p:nvSpPr>
        <p:spPr>
          <a:xfrm rot="19800000">
            <a:off x="576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2014</a:t>
            </a:r>
            <a:endParaRPr lang="zh-CN" altLang="en-US" sz="1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2AC28F0-C9CB-4DE7-85C2-3024DE95934E}"/>
              </a:ext>
            </a:extLst>
          </p:cNvPr>
          <p:cNvSpPr txBox="1"/>
          <p:nvPr/>
        </p:nvSpPr>
        <p:spPr>
          <a:xfrm rot="19800000">
            <a:off x="648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2016</a:t>
            </a:r>
            <a:endParaRPr lang="zh-CN" altLang="en-US" sz="14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4A02610-A265-4DF5-B919-D9B478B5E116}"/>
              </a:ext>
            </a:extLst>
          </p:cNvPr>
          <p:cNvSpPr txBox="1"/>
          <p:nvPr/>
        </p:nvSpPr>
        <p:spPr>
          <a:xfrm rot="19800000">
            <a:off x="756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2019</a:t>
            </a:r>
            <a:endParaRPr lang="zh-CN" altLang="en-US" sz="14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9DA0221C-7C24-4DC2-8D6C-C4F4DC97622D}"/>
              </a:ext>
            </a:extLst>
          </p:cNvPr>
          <p:cNvSpPr txBox="1"/>
          <p:nvPr/>
        </p:nvSpPr>
        <p:spPr>
          <a:xfrm rot="19800000">
            <a:off x="792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2020</a:t>
            </a:r>
            <a:endParaRPr lang="zh-CN" altLang="en-US" sz="14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2F47E00-5598-47F0-92B1-185C4339BD09}"/>
              </a:ext>
            </a:extLst>
          </p:cNvPr>
          <p:cNvSpPr txBox="1"/>
          <p:nvPr/>
        </p:nvSpPr>
        <p:spPr>
          <a:xfrm rot="19800000">
            <a:off x="828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2021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097D1641-AFB8-42CF-9CEB-A84AF566C5AD}"/>
              </a:ext>
            </a:extLst>
          </p:cNvPr>
          <p:cNvSpPr txBox="1"/>
          <p:nvPr/>
        </p:nvSpPr>
        <p:spPr>
          <a:xfrm rot="19800000">
            <a:off x="864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2022</a:t>
            </a:r>
            <a:endParaRPr lang="zh-CN" altLang="en-US" sz="14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4DB0ADB-55A3-43B2-9303-610B23EDD24D}"/>
              </a:ext>
            </a:extLst>
          </p:cNvPr>
          <p:cNvCxnSpPr>
            <a:cxnSpLocks/>
          </p:cNvCxnSpPr>
          <p:nvPr/>
        </p:nvCxnSpPr>
        <p:spPr>
          <a:xfrm flipV="1">
            <a:off x="213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7A2AA6E-288A-4AF9-885A-E7ABCC5FE4EC}"/>
              </a:ext>
            </a:extLst>
          </p:cNvPr>
          <p:cNvCxnSpPr>
            <a:cxnSpLocks/>
          </p:cNvCxnSpPr>
          <p:nvPr/>
        </p:nvCxnSpPr>
        <p:spPr>
          <a:xfrm flipV="1">
            <a:off x="249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DAC9CFAD-A20C-4CFD-A5B6-5AA57316D940}"/>
              </a:ext>
            </a:extLst>
          </p:cNvPr>
          <p:cNvCxnSpPr>
            <a:cxnSpLocks/>
          </p:cNvCxnSpPr>
          <p:nvPr/>
        </p:nvCxnSpPr>
        <p:spPr>
          <a:xfrm flipV="1">
            <a:off x="285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3D104E4D-CD63-46E7-AA52-79EB681FBAB3}"/>
              </a:ext>
            </a:extLst>
          </p:cNvPr>
          <p:cNvCxnSpPr>
            <a:cxnSpLocks/>
          </p:cNvCxnSpPr>
          <p:nvPr/>
        </p:nvCxnSpPr>
        <p:spPr>
          <a:xfrm flipV="1">
            <a:off x="321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F543CA2-4A19-4541-9D46-3CB91B12FB46}"/>
              </a:ext>
            </a:extLst>
          </p:cNvPr>
          <p:cNvCxnSpPr>
            <a:cxnSpLocks/>
          </p:cNvCxnSpPr>
          <p:nvPr/>
        </p:nvCxnSpPr>
        <p:spPr>
          <a:xfrm flipV="1">
            <a:off x="357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90E278F1-F52F-43E2-ACA2-C6C972AD8E74}"/>
              </a:ext>
            </a:extLst>
          </p:cNvPr>
          <p:cNvCxnSpPr>
            <a:cxnSpLocks/>
          </p:cNvCxnSpPr>
          <p:nvPr/>
        </p:nvCxnSpPr>
        <p:spPr>
          <a:xfrm flipV="1">
            <a:off x="465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F59DF92C-92A7-4206-B5FE-510A00176B85}"/>
              </a:ext>
            </a:extLst>
          </p:cNvPr>
          <p:cNvCxnSpPr>
            <a:cxnSpLocks/>
          </p:cNvCxnSpPr>
          <p:nvPr/>
        </p:nvCxnSpPr>
        <p:spPr>
          <a:xfrm flipV="1">
            <a:off x="609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0086AA2-7063-4B40-A9D2-D5CF3446ACA8}"/>
              </a:ext>
            </a:extLst>
          </p:cNvPr>
          <p:cNvCxnSpPr>
            <a:cxnSpLocks/>
          </p:cNvCxnSpPr>
          <p:nvPr/>
        </p:nvCxnSpPr>
        <p:spPr>
          <a:xfrm flipV="1">
            <a:off x="681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FF17CC99-5FA5-4BF1-BB78-12F4265B8401}"/>
              </a:ext>
            </a:extLst>
          </p:cNvPr>
          <p:cNvCxnSpPr>
            <a:cxnSpLocks/>
          </p:cNvCxnSpPr>
          <p:nvPr/>
        </p:nvCxnSpPr>
        <p:spPr>
          <a:xfrm flipV="1">
            <a:off x="789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CC716A68-26E1-4724-B89C-153E195132AF}"/>
              </a:ext>
            </a:extLst>
          </p:cNvPr>
          <p:cNvCxnSpPr>
            <a:cxnSpLocks/>
          </p:cNvCxnSpPr>
          <p:nvPr/>
        </p:nvCxnSpPr>
        <p:spPr>
          <a:xfrm flipV="1">
            <a:off x="825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F9BCE194-71E4-43BE-BCD6-BEC61E37D03C}"/>
              </a:ext>
            </a:extLst>
          </p:cNvPr>
          <p:cNvCxnSpPr>
            <a:cxnSpLocks/>
          </p:cNvCxnSpPr>
          <p:nvPr/>
        </p:nvCxnSpPr>
        <p:spPr>
          <a:xfrm flipV="1">
            <a:off x="861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D4466A15-5C8B-4A0B-88D6-6B9766547F0A}"/>
              </a:ext>
            </a:extLst>
          </p:cNvPr>
          <p:cNvCxnSpPr>
            <a:cxnSpLocks/>
          </p:cNvCxnSpPr>
          <p:nvPr/>
        </p:nvCxnSpPr>
        <p:spPr>
          <a:xfrm flipV="1">
            <a:off x="897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84204D5-C135-4F42-90CA-A4989743B442}"/>
              </a:ext>
            </a:extLst>
          </p:cNvPr>
          <p:cNvCxnSpPr>
            <a:cxnSpLocks/>
          </p:cNvCxnSpPr>
          <p:nvPr/>
        </p:nvCxnSpPr>
        <p:spPr>
          <a:xfrm flipV="1">
            <a:off x="9331893" y="2160000"/>
            <a:ext cx="0" cy="403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6B99E3C-29C7-496A-8B76-FBD317E76867}"/>
              </a:ext>
            </a:extLst>
          </p:cNvPr>
          <p:cNvSpPr txBox="1"/>
          <p:nvPr/>
        </p:nvSpPr>
        <p:spPr>
          <a:xfrm rot="19800000">
            <a:off x="9000000" y="6260061"/>
            <a:ext cx="66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2023</a:t>
            </a:r>
            <a:endParaRPr lang="zh-CN" altLang="en-US" sz="14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5E2382EB-9629-4D81-B725-780072EA4659}"/>
              </a:ext>
            </a:extLst>
          </p:cNvPr>
          <p:cNvSpPr txBox="1"/>
          <p:nvPr/>
        </p:nvSpPr>
        <p:spPr>
          <a:xfrm>
            <a:off x="9542322" y="6256446"/>
            <a:ext cx="7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年份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5B16252-27C6-4AA4-AC31-4ED9C606C3B5}"/>
              </a:ext>
            </a:extLst>
          </p:cNvPr>
          <p:cNvSpPr txBox="1"/>
          <p:nvPr/>
        </p:nvSpPr>
        <p:spPr>
          <a:xfrm>
            <a:off x="471979" y="1733769"/>
            <a:ext cx="1655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方法类别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穷举方法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规约方法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基于集合枚举树的方法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特定约束下的枚举方法</a:t>
            </a:r>
            <a:endParaRPr lang="en-US" altLang="zh-CN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8A80D44-9FE1-4362-BB2C-A623B5CB401F}"/>
              </a:ext>
            </a:extLst>
          </p:cNvPr>
          <p:cNvSpPr txBox="1"/>
          <p:nvPr/>
        </p:nvSpPr>
        <p:spPr>
          <a:xfrm>
            <a:off x="1324514" y="2276112"/>
            <a:ext cx="11303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Sanderson</a:t>
            </a:r>
            <a:r>
              <a:rPr lang="zh-CN" altLang="en-US" sz="1400" dirty="0"/>
              <a:t>等</a:t>
            </a: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EC4B5129-F10F-4C92-820C-EA187151453A}"/>
              </a:ext>
            </a:extLst>
          </p:cNvPr>
          <p:cNvSpPr/>
          <p:nvPr/>
        </p:nvSpPr>
        <p:spPr>
          <a:xfrm>
            <a:off x="2093966" y="2700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2DDAC83-58A4-4294-89D0-DD1EEE290CB4}"/>
              </a:ext>
            </a:extLst>
          </p:cNvPr>
          <p:cNvSpPr/>
          <p:nvPr/>
        </p:nvSpPr>
        <p:spPr>
          <a:xfrm>
            <a:off x="2456750" y="2700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93151C68-282F-45AA-B425-068F8C7DDD1B}"/>
              </a:ext>
            </a:extLst>
          </p:cNvPr>
          <p:cNvSpPr/>
          <p:nvPr/>
        </p:nvSpPr>
        <p:spPr>
          <a:xfrm>
            <a:off x="3537090" y="2700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D1F516DB-B104-4700-AD8E-570FA0521DEA}"/>
              </a:ext>
            </a:extLst>
          </p:cNvPr>
          <p:cNvSpPr/>
          <p:nvPr/>
        </p:nvSpPr>
        <p:spPr>
          <a:xfrm>
            <a:off x="2457855" y="3528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ACE6E5B6-3564-40FE-9477-1B4A178D598A}"/>
              </a:ext>
            </a:extLst>
          </p:cNvPr>
          <p:cNvSpPr/>
          <p:nvPr/>
        </p:nvSpPr>
        <p:spPr>
          <a:xfrm>
            <a:off x="2816492" y="3528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06916902-6446-4ADF-A551-1D41CD389AAF}"/>
              </a:ext>
            </a:extLst>
          </p:cNvPr>
          <p:cNvSpPr/>
          <p:nvPr/>
        </p:nvSpPr>
        <p:spPr>
          <a:xfrm>
            <a:off x="4617872" y="3528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79A1BC4C-AF43-4995-AE70-578E14BEE54F}"/>
              </a:ext>
            </a:extLst>
          </p:cNvPr>
          <p:cNvSpPr/>
          <p:nvPr/>
        </p:nvSpPr>
        <p:spPr>
          <a:xfrm>
            <a:off x="6057757" y="3528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6B6EE47D-322D-4982-8543-FAE26370DAA7}"/>
              </a:ext>
            </a:extLst>
          </p:cNvPr>
          <p:cNvSpPr/>
          <p:nvPr/>
        </p:nvSpPr>
        <p:spPr>
          <a:xfrm>
            <a:off x="3178080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230BCCE5-61A2-4791-9560-BF4A6C15D712}"/>
              </a:ext>
            </a:extLst>
          </p:cNvPr>
          <p:cNvSpPr/>
          <p:nvPr/>
        </p:nvSpPr>
        <p:spPr>
          <a:xfrm>
            <a:off x="6774697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7C9DB02-9EC5-4FB2-B211-6B05793D5203}"/>
              </a:ext>
            </a:extLst>
          </p:cNvPr>
          <p:cNvSpPr/>
          <p:nvPr/>
        </p:nvSpPr>
        <p:spPr>
          <a:xfrm>
            <a:off x="6057757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2947ABC0-26C4-4D8D-B99B-7CA3E6C364DE}"/>
              </a:ext>
            </a:extLst>
          </p:cNvPr>
          <p:cNvSpPr/>
          <p:nvPr/>
        </p:nvSpPr>
        <p:spPr>
          <a:xfrm>
            <a:off x="7860266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1593AC10-2909-4D20-822F-7E67743E3195}"/>
              </a:ext>
            </a:extLst>
          </p:cNvPr>
          <p:cNvSpPr/>
          <p:nvPr/>
        </p:nvSpPr>
        <p:spPr>
          <a:xfrm>
            <a:off x="8218329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A17BB3FA-430E-473D-BFD9-760E7B483FC3}"/>
              </a:ext>
            </a:extLst>
          </p:cNvPr>
          <p:cNvSpPr/>
          <p:nvPr/>
        </p:nvSpPr>
        <p:spPr>
          <a:xfrm>
            <a:off x="8940265" y="4356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CFA63F7C-C63F-4CDC-9CCD-5CC60D16C1C7}"/>
              </a:ext>
            </a:extLst>
          </p:cNvPr>
          <p:cNvSpPr/>
          <p:nvPr/>
        </p:nvSpPr>
        <p:spPr>
          <a:xfrm>
            <a:off x="6057757" y="5184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0656BEDC-E1DA-4BA5-862B-9A76D96E2127}"/>
              </a:ext>
            </a:extLst>
          </p:cNvPr>
          <p:cNvSpPr/>
          <p:nvPr/>
        </p:nvSpPr>
        <p:spPr>
          <a:xfrm>
            <a:off x="6771521" y="5184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ACF43A0E-52D7-400B-BBF3-FA86A798E4FD}"/>
              </a:ext>
            </a:extLst>
          </p:cNvPr>
          <p:cNvSpPr/>
          <p:nvPr/>
        </p:nvSpPr>
        <p:spPr>
          <a:xfrm>
            <a:off x="8938193" y="5184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CCD68FF6-CE23-405C-9CFD-3A87EBEFD4BA}"/>
              </a:ext>
            </a:extLst>
          </p:cNvPr>
          <p:cNvSpPr/>
          <p:nvPr/>
        </p:nvSpPr>
        <p:spPr>
          <a:xfrm>
            <a:off x="9300266" y="51840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5D30B2F4-465F-4306-A2D0-3DBD866D6278}"/>
              </a:ext>
            </a:extLst>
          </p:cNvPr>
          <p:cNvSpPr txBox="1"/>
          <p:nvPr/>
        </p:nvSpPr>
        <p:spPr>
          <a:xfrm>
            <a:off x="2172785" y="2847240"/>
            <a:ext cx="6513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zh-CN" sz="1400" i="1" dirty="0" err="1"/>
              <a:t>Alexe</a:t>
            </a:r>
            <a:r>
              <a:rPr lang="zh-CN" altLang="en-US" sz="1400" dirty="0"/>
              <a:t>等</a:t>
            </a: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80A161DF-D835-41FE-9C48-F5B4FBA71AB6}"/>
              </a:ext>
            </a:extLst>
          </p:cNvPr>
          <p:cNvSpPr txBox="1"/>
          <p:nvPr/>
        </p:nvSpPr>
        <p:spPr>
          <a:xfrm>
            <a:off x="3087858" y="2276112"/>
            <a:ext cx="97190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/>
              <a:t>Mushlin</a:t>
            </a:r>
            <a:r>
              <a:rPr lang="zh-CN" altLang="en-US" sz="1400" dirty="0"/>
              <a:t>等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B87F23DF-1DEA-4CBE-A846-F95D9194C3A2}"/>
              </a:ext>
            </a:extLst>
          </p:cNvPr>
          <p:cNvSpPr txBox="1"/>
          <p:nvPr/>
        </p:nvSpPr>
        <p:spPr>
          <a:xfrm>
            <a:off x="1707579" y="3680510"/>
            <a:ext cx="9293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Makino</a:t>
            </a:r>
            <a:r>
              <a:rPr lang="zh-CN" altLang="en-US" sz="1400" dirty="0"/>
              <a:t>等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519BD96-E3D6-4885-B37C-36E2FFE913E3}"/>
              </a:ext>
            </a:extLst>
          </p:cNvPr>
          <p:cNvSpPr txBox="1"/>
          <p:nvPr/>
        </p:nvSpPr>
        <p:spPr>
          <a:xfrm>
            <a:off x="2714387" y="3680509"/>
            <a:ext cx="48876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Li</a:t>
            </a:r>
            <a:r>
              <a:rPr lang="zh-CN" altLang="en-US" sz="1400" dirty="0"/>
              <a:t>等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CDC8B6EE-2C86-4663-8B52-AECE7DA8F3E9}"/>
              </a:ext>
            </a:extLst>
          </p:cNvPr>
          <p:cNvSpPr txBox="1"/>
          <p:nvPr/>
        </p:nvSpPr>
        <p:spPr>
          <a:xfrm>
            <a:off x="4165601" y="3138334"/>
            <a:ext cx="10464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LCM-MBC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3DC1009-0B25-46D6-B1D5-D96004C8D060}"/>
              </a:ext>
            </a:extLst>
          </p:cNvPr>
          <p:cNvSpPr txBox="1"/>
          <p:nvPr/>
        </p:nvSpPr>
        <p:spPr>
          <a:xfrm>
            <a:off x="5625293" y="3144091"/>
            <a:ext cx="9331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/>
              <a:t>Gaume</a:t>
            </a:r>
            <a:r>
              <a:rPr lang="zh-CN" altLang="en-US" sz="1400" dirty="0"/>
              <a:t>等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E46A84A-C25A-41D6-8D38-92164D3C7B1A}"/>
              </a:ext>
            </a:extLst>
          </p:cNvPr>
          <p:cNvSpPr txBox="1"/>
          <p:nvPr/>
        </p:nvSpPr>
        <p:spPr>
          <a:xfrm>
            <a:off x="2681370" y="4513778"/>
            <a:ext cx="106104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MineLMBC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0014EB-2B1B-4766-BD87-3FED38B6122D}"/>
              </a:ext>
            </a:extLst>
          </p:cNvPr>
          <p:cNvSpPr txBox="1"/>
          <p:nvPr/>
        </p:nvSpPr>
        <p:spPr>
          <a:xfrm>
            <a:off x="5716596" y="3967707"/>
            <a:ext cx="72874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iMBEA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5E08EDB1-3C14-4BFD-B59F-6E9743EFAB4B}"/>
              </a:ext>
            </a:extLst>
          </p:cNvPr>
          <p:cNvSpPr txBox="1"/>
          <p:nvPr/>
        </p:nvSpPr>
        <p:spPr>
          <a:xfrm>
            <a:off x="6199106" y="4499595"/>
            <a:ext cx="121682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Mukherjee</a:t>
            </a:r>
            <a:r>
              <a:rPr lang="zh-CN" altLang="en-US" sz="1400" dirty="0"/>
              <a:t>等</a:t>
            </a: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E95B357F-65CD-49C1-B076-1B3D6ABF74EF}"/>
              </a:ext>
            </a:extLst>
          </p:cNvPr>
          <p:cNvSpPr txBox="1"/>
          <p:nvPr/>
        </p:nvSpPr>
        <p:spPr>
          <a:xfrm>
            <a:off x="6926592" y="3746456"/>
            <a:ext cx="153912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FMBE /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ParMBE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何宇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B48A901-4F99-4C1D-9D81-C067684DEA38}"/>
              </a:ext>
            </a:extLst>
          </p:cNvPr>
          <p:cNvSpPr txBox="1"/>
          <p:nvPr/>
        </p:nvSpPr>
        <p:spPr>
          <a:xfrm>
            <a:off x="7946796" y="4499595"/>
            <a:ext cx="612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PMBE</a:t>
            </a:r>
          </a:p>
          <a:p>
            <a:r>
              <a:rPr lang="en-US" altLang="zh-CN" sz="1400" i="1" dirty="0">
                <a:cs typeface="Arial" panose="020B0604020202020204" pitchFamily="34" charset="0"/>
              </a:rPr>
              <a:t>Qin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5B95986C-3A70-4F5A-B9EC-4FE36E119FF8}"/>
              </a:ext>
            </a:extLst>
          </p:cNvPr>
          <p:cNvSpPr txBox="1"/>
          <p:nvPr/>
        </p:nvSpPr>
        <p:spPr>
          <a:xfrm>
            <a:off x="8531692" y="3967707"/>
            <a:ext cx="9020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ooMBEA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C469E3BC-9FAE-4014-9FD3-00116145BDA3}"/>
              </a:ext>
            </a:extLst>
          </p:cNvPr>
          <p:cNvSpPr txBox="1"/>
          <p:nvPr/>
        </p:nvSpPr>
        <p:spPr>
          <a:xfrm>
            <a:off x="4961351" y="5335109"/>
            <a:ext cx="13008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Damaschke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CCC428A6-05F0-4ACE-96DE-D93BEE9CC71B}"/>
              </a:ext>
            </a:extLst>
          </p:cNvPr>
          <p:cNvSpPr txBox="1"/>
          <p:nvPr/>
        </p:nvSpPr>
        <p:spPr>
          <a:xfrm>
            <a:off x="6303259" y="5335109"/>
            <a:ext cx="104206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Shaham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4F8574B3-38F0-45F7-B746-523C804E435B}"/>
              </a:ext>
            </a:extLst>
          </p:cNvPr>
          <p:cNvSpPr txBox="1"/>
          <p:nvPr/>
        </p:nvSpPr>
        <p:spPr>
          <a:xfrm>
            <a:off x="8376968" y="5335109"/>
            <a:ext cx="63267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Ma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r>
              <a:rPr lang="en-US" altLang="zh-CN" sz="1400" i="1" dirty="0"/>
              <a:t>Yao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r>
              <a:rPr lang="en-US" altLang="zh-CN" sz="1400" i="1" dirty="0"/>
              <a:t>Sun</a:t>
            </a:r>
            <a:r>
              <a:rPr lang="zh-CN" altLang="en-US" sz="1400" dirty="0"/>
              <a:t>等</a:t>
            </a: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CBE92E5-0D1B-4064-B3EE-5643E2822F7C}"/>
              </a:ext>
            </a:extLst>
          </p:cNvPr>
          <p:cNvSpPr txBox="1"/>
          <p:nvPr/>
        </p:nvSpPr>
        <p:spPr>
          <a:xfrm>
            <a:off x="9100128" y="5335109"/>
            <a:ext cx="79317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Chen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r>
              <a:rPr lang="en-US" altLang="zh-CN" sz="1400" i="1" dirty="0"/>
              <a:t>Yin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r>
              <a:rPr lang="en-US" altLang="zh-CN" sz="1400" i="1" dirty="0"/>
              <a:t>Wang</a:t>
            </a:r>
            <a:r>
              <a:rPr lang="zh-CN" altLang="en-US" sz="1400" dirty="0"/>
              <a:t>等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3A5CF60-C3BC-4451-A10A-DD9191CB107B}"/>
              </a:ext>
            </a:extLst>
          </p:cNvPr>
          <p:cNvCxnSpPr>
            <a:cxnSpLocks/>
          </p:cNvCxnSpPr>
          <p:nvPr/>
        </p:nvCxnSpPr>
        <p:spPr>
          <a:xfrm>
            <a:off x="1686187" y="6197000"/>
            <a:ext cx="84309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3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论文配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95ED"/>
      </a:accent1>
      <a:accent2>
        <a:srgbClr val="F08080"/>
      </a:accent2>
      <a:accent3>
        <a:srgbClr val="D3D3D3"/>
      </a:accent3>
      <a:accent4>
        <a:srgbClr val="F5DEB3"/>
      </a:accent4>
      <a:accent5>
        <a:srgbClr val="ADD8E6"/>
      </a:accent5>
      <a:accent6>
        <a:srgbClr val="8FBC8F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54916</TotalTime>
  <Words>6444</Words>
  <Application>Microsoft Office PowerPoint</Application>
  <PresentationFormat>宽屏</PresentationFormat>
  <Paragraphs>3134</Paragraphs>
  <Slides>43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FangSong</vt:lpstr>
      <vt:lpstr>等线</vt:lpstr>
      <vt:lpstr>黑体</vt:lpstr>
      <vt:lpstr>华光超粗黑_CNKI</vt:lpstr>
      <vt:lpstr>宋体</vt:lpstr>
      <vt:lpstr>Arial</vt:lpstr>
      <vt:lpstr>Calibri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137</cp:revision>
  <cp:lastPrinted>2024-03-27T12:46:13Z</cp:lastPrinted>
  <dcterms:created xsi:type="dcterms:W3CDTF">2023-06-28T09:54:19Z</dcterms:created>
  <dcterms:modified xsi:type="dcterms:W3CDTF">2024-03-28T01:53:54Z</dcterms:modified>
</cp:coreProperties>
</file>