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59" r:id="rId9"/>
    <p:sldId id="260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3" r:id="rId23"/>
    <p:sldId id="281" r:id="rId24"/>
    <p:sldId id="285" r:id="rId25"/>
    <p:sldId id="286" r:id="rId26"/>
    <p:sldId id="287" r:id="rId27"/>
    <p:sldId id="288" r:id="rId28"/>
    <p:sldId id="291" r:id="rId29"/>
    <p:sldId id="292" r:id="rId30"/>
    <p:sldId id="276" r:id="rId31"/>
    <p:sldId id="280" r:id="rId32"/>
    <p:sldId id="282" r:id="rId33"/>
    <p:sldId id="289" r:id="rId34"/>
    <p:sldId id="277" r:id="rId35"/>
    <p:sldId id="278" r:id="rId36"/>
    <p:sldId id="279" r:id="rId3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0CE8E"/>
    <a:srgbClr val="F2F2F2"/>
    <a:srgbClr val="000AFF"/>
    <a:srgbClr val="FFF2CC"/>
    <a:srgbClr val="DAE3F3"/>
    <a:srgbClr val="E2F0D9"/>
    <a:srgbClr val="0060B1"/>
    <a:srgbClr val="75459B"/>
    <a:srgbClr val="1F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A0F2-CA46-499F-A606-8DDCDB5BC3B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BF0D2-BDCE-4C37-86D3-EAE8C76A8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65ED-A675-43E6-B753-4E435E8B84A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220.png"/><Relationship Id="rId17" Type="http://schemas.openxmlformats.org/officeDocument/2006/relationships/image" Target="../media/image59.png"/><Relationship Id="rId2" Type="http://schemas.openxmlformats.org/officeDocument/2006/relationships/image" Target="../media/image53.png"/><Relationship Id="rId16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210.png"/><Relationship Id="rId5" Type="http://schemas.openxmlformats.org/officeDocument/2006/relationships/image" Target="../media/image56.png"/><Relationship Id="rId15" Type="http://schemas.openxmlformats.org/officeDocument/2006/relationships/image" Target="../media/image251.png"/><Relationship Id="rId10" Type="http://schemas.openxmlformats.org/officeDocument/2006/relationships/image" Target="../media/image200.png"/><Relationship Id="rId4" Type="http://schemas.openxmlformats.org/officeDocument/2006/relationships/image" Target="../media/image55.png"/><Relationship Id="rId9" Type="http://schemas.openxmlformats.org/officeDocument/2006/relationships/image" Target="../media/image190.png"/><Relationship Id="rId14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" Type="http://schemas.openxmlformats.org/officeDocument/2006/relationships/image" Target="../media/image380.png"/><Relationship Id="rId16" Type="http://schemas.openxmlformats.org/officeDocument/2006/relationships/image" Target="../media/image520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3626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686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98402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99723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88618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95649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1395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949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52324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67227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90907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4228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157837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16918"/>
            <a:ext cx="774382" cy="24710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49885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3860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B5EBCF-82ED-4977-A09B-1598276A3544}"/>
              </a:ext>
            </a:extLst>
          </p:cNvPr>
          <p:cNvSpPr txBox="1"/>
          <p:nvPr/>
        </p:nvSpPr>
        <p:spPr>
          <a:xfrm>
            <a:off x="7822258" y="5140801"/>
            <a:ext cx="137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···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文本框 234">
            <a:extLst>
              <a:ext uri="{FF2B5EF4-FFF2-40B4-BE49-F238E27FC236}">
                <a16:creationId xmlns:a16="http://schemas.microsoft.com/office/drawing/2014/main" id="{67AF4661-8510-4802-ADA3-17913F7E78B2}"/>
              </a:ext>
            </a:extLst>
          </p:cNvPr>
          <p:cNvSpPr txBox="1"/>
          <p:nvPr/>
        </p:nvSpPr>
        <p:spPr>
          <a:xfrm flipH="1">
            <a:off x="1721391" y="297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9DF3514-9E40-4C38-91CF-16E26802CF33}"/>
              </a:ext>
            </a:extLst>
          </p:cNvPr>
          <p:cNvSpPr txBox="1"/>
          <p:nvPr/>
        </p:nvSpPr>
        <p:spPr>
          <a:xfrm flipH="1">
            <a:off x="1721391" y="243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77786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175722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176011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187E19-6E4F-4B77-BA7B-AE297A549192}"/>
              </a:ext>
            </a:extLst>
          </p:cNvPr>
          <p:cNvSpPr txBox="1"/>
          <p:nvPr/>
        </p:nvSpPr>
        <p:spPr>
          <a:xfrm flipH="1">
            <a:off x="1721391" y="405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176011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176011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777869" y="163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777869" y="217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777869" y="379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A5C78BA-56DD-4447-949F-03642F1C75A2}"/>
              </a:ext>
            </a:extLst>
          </p:cNvPr>
          <p:cNvSpPr txBox="1"/>
          <p:nvPr/>
        </p:nvSpPr>
        <p:spPr>
          <a:xfrm flipH="1">
            <a:off x="1721391" y="351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43E09C-073F-4834-B035-48CB704A902E}"/>
              </a:ext>
            </a:extLst>
          </p:cNvPr>
          <p:cNvSpPr txBox="1"/>
          <p:nvPr/>
        </p:nvSpPr>
        <p:spPr>
          <a:xfrm flipH="1">
            <a:off x="1760117" y="4582012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7978AF6-11C8-4B34-8E5F-1D48164773AA}"/>
              </a:ext>
            </a:extLst>
          </p:cNvPr>
          <p:cNvSpPr txBox="1"/>
          <p:nvPr/>
        </p:nvSpPr>
        <p:spPr>
          <a:xfrm flipH="1">
            <a:off x="760967" y="375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C0F87D2-A2D9-4CF6-BB63-CCAD98996E26}"/>
              </a:ext>
            </a:extLst>
          </p:cNvPr>
          <p:cNvSpPr txBox="1"/>
          <p:nvPr/>
        </p:nvSpPr>
        <p:spPr>
          <a:xfrm flipH="1">
            <a:off x="760967" y="15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ADB1B98-F54B-48D3-9675-370B41B28389}"/>
              </a:ext>
            </a:extLst>
          </p:cNvPr>
          <p:cNvSpPr txBox="1"/>
          <p:nvPr/>
        </p:nvSpPr>
        <p:spPr>
          <a:xfrm flipH="1">
            <a:off x="760967" y="213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1917"/>
              </p:ext>
            </p:extLst>
          </p:nvPr>
        </p:nvGraphicFramePr>
        <p:xfrm>
          <a:off x="9568765" y="102976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19658" y="281731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21497" y="281731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09462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47563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5026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95481" y="199973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60817" y="216038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31825"/>
            <a:ext cx="93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43936"/>
            <a:ext cx="9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21497" y="281731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51806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5725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59694"/>
            <a:ext cx="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105855"/>
            <a:ext cx="9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498"/>
              </p:ext>
            </p:extLst>
          </p:nvPr>
        </p:nvGraphicFramePr>
        <p:xfrm>
          <a:off x="8099203" y="1027917"/>
          <a:ext cx="122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1026041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176011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176011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77786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77786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B7ABA4A-EC8B-4145-90E7-90E80CDD2A05}"/>
              </a:ext>
            </a:extLst>
          </p:cNvPr>
          <p:cNvSpPr txBox="1"/>
          <p:nvPr/>
        </p:nvSpPr>
        <p:spPr>
          <a:xfrm flipH="1">
            <a:off x="1721391" y="189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47DFB77-A5FE-40D6-87BF-B90E10025B38}"/>
              </a:ext>
            </a:extLst>
          </p:cNvPr>
          <p:cNvSpPr txBox="1"/>
          <p:nvPr/>
        </p:nvSpPr>
        <p:spPr>
          <a:xfrm flipH="1">
            <a:off x="760967" y="267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556A7B5-43BA-4588-8BBE-46C2FB8848C7}"/>
              </a:ext>
            </a:extLst>
          </p:cNvPr>
          <p:cNvSpPr txBox="1"/>
          <p:nvPr/>
        </p:nvSpPr>
        <p:spPr>
          <a:xfrm flipH="1">
            <a:off x="760967" y="321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77786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11C440F-4A2A-44D7-8523-D4A7984D4B16}"/>
              </a:ext>
            </a:extLst>
          </p:cNvPr>
          <p:cNvSpPr txBox="1"/>
          <p:nvPr/>
        </p:nvSpPr>
        <p:spPr>
          <a:xfrm flipH="1">
            <a:off x="760967" y="42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53AF4067-A20A-48DE-98E1-9730207E637E}"/>
              </a:ext>
            </a:extLst>
          </p:cNvPr>
          <p:cNvSpPr txBox="1"/>
          <p:nvPr/>
        </p:nvSpPr>
        <p:spPr>
          <a:xfrm flipH="1">
            <a:off x="760967" y="4831137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11938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11938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11938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11938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11938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11938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11938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11938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11938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11938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11938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11938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11938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11938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138709" y="1023692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11938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11938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11938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11938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894337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11938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11938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7F93199-0BCF-459F-945D-E83FCE68EDDD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3684000" y="2246664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D10C1-59DE-4654-BB46-DB20DD1F7AE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3972000" y="2246664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4970325-9876-459A-8A12-408FF37F3AD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H="1" flipV="1">
            <a:off x="4261989" y="2246664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C68A69-6F11-4525-B36B-7AA7E051E717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H="1" flipV="1">
            <a:off x="4840158" y="2246664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E831EC-B2B2-4EDF-A5D7-E8159FB12CC5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3396000" y="2246663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6E2690E-6FB5-4CA6-BC70-4C4611033EDE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3684000" y="2246663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0331C6-0842-4B7A-9512-475FE164A559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3972000" y="2246663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579029-3A8E-4C70-9AFB-F8346EA19E83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V="1">
            <a:off x="4260000" y="2246663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24BF96-F01A-4838-9254-5B88B665360F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 flipV="1">
            <a:off x="3684000" y="2246664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79D53E-D6D1-402B-A10D-184022A828CF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 flipV="1">
            <a:off x="4260000" y="2246664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3C92EA-390D-4984-BA85-CDD75FC6D6E1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H="1" flipV="1">
            <a:off x="4840158" y="2246664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3687437-C24F-4A76-9A39-75C20D75B449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 flipV="1">
            <a:off x="4260000" y="2246662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13604E-539F-4BFB-91CB-22901B60F7D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H="1" flipV="1">
            <a:off x="5118486" y="2246662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A6E4ED-0DE1-40D5-B8B8-1CEF5DD99857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H="1" flipV="1">
            <a:off x="5118486" y="2246662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9665D2B-943C-4734-8FD9-86F0E788F6D8}"/>
              </a:ext>
            </a:extLst>
          </p:cNvPr>
          <p:cNvSpPr/>
          <p:nvPr/>
        </p:nvSpPr>
        <p:spPr>
          <a:xfrm rot="16200000">
            <a:off x="328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77A977D-958E-43CB-9695-D4ABCAA6D54F}"/>
              </a:ext>
            </a:extLst>
          </p:cNvPr>
          <p:cNvSpPr/>
          <p:nvPr/>
        </p:nvSpPr>
        <p:spPr>
          <a:xfrm rot="16200000">
            <a:off x="357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9DEFC9-962A-4B03-813F-8A1B8CA6D6CD}"/>
              </a:ext>
            </a:extLst>
          </p:cNvPr>
          <p:cNvSpPr/>
          <p:nvPr/>
        </p:nvSpPr>
        <p:spPr>
          <a:xfrm rot="16200000">
            <a:off x="386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AFD175E-1414-474F-9230-30905D7C80BC}"/>
              </a:ext>
            </a:extLst>
          </p:cNvPr>
          <p:cNvSpPr/>
          <p:nvPr/>
        </p:nvSpPr>
        <p:spPr>
          <a:xfrm rot="16200000">
            <a:off x="415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E7A602-D050-423D-B03F-C68BCEA18C42}"/>
              </a:ext>
            </a:extLst>
          </p:cNvPr>
          <p:cNvSpPr/>
          <p:nvPr/>
        </p:nvSpPr>
        <p:spPr>
          <a:xfrm rot="16200000">
            <a:off x="4440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4ACC6C-A9AF-4955-8E6F-7691E0AB6CC4}"/>
              </a:ext>
            </a:extLst>
          </p:cNvPr>
          <p:cNvSpPr/>
          <p:nvPr/>
        </p:nvSpPr>
        <p:spPr>
          <a:xfrm rot="16200000">
            <a:off x="472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65FB18-80B8-471A-98EB-98691EC6662F}"/>
              </a:ext>
            </a:extLst>
          </p:cNvPr>
          <p:cNvSpPr/>
          <p:nvPr/>
        </p:nvSpPr>
        <p:spPr>
          <a:xfrm rot="16200000">
            <a:off x="501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F992A1-A410-418F-B3BA-019CAF030968}"/>
              </a:ext>
            </a:extLst>
          </p:cNvPr>
          <p:cNvSpPr/>
          <p:nvPr/>
        </p:nvSpPr>
        <p:spPr>
          <a:xfrm rot="16200000">
            <a:off x="530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998F208-07CA-48CB-8F3E-0C26616D6727}"/>
              </a:ext>
            </a:extLst>
          </p:cNvPr>
          <p:cNvSpPr/>
          <p:nvPr/>
        </p:nvSpPr>
        <p:spPr>
          <a:xfrm rot="16200000">
            <a:off x="559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B303C6-5320-44E3-B543-695485F1BAC4}"/>
              </a:ext>
            </a:extLst>
          </p:cNvPr>
          <p:cNvSpPr/>
          <p:nvPr/>
        </p:nvSpPr>
        <p:spPr>
          <a:xfrm rot="16200000">
            <a:off x="5880000" y="27358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B836B7-DACB-4426-843C-50F3C9EAF411}"/>
              </a:ext>
            </a:extLst>
          </p:cNvPr>
          <p:cNvSpPr/>
          <p:nvPr/>
        </p:nvSpPr>
        <p:spPr>
          <a:xfrm rot="16200000">
            <a:off x="4153989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EB3C39C-A40B-44B6-A6F1-5D2D824BB39E}"/>
              </a:ext>
            </a:extLst>
          </p:cNvPr>
          <p:cNvSpPr/>
          <p:nvPr/>
        </p:nvSpPr>
        <p:spPr>
          <a:xfrm rot="16200000">
            <a:off x="4444364" y="2030663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540800-3F06-479B-976D-8330CBE1A43B}"/>
              </a:ext>
            </a:extLst>
          </p:cNvPr>
          <p:cNvSpPr/>
          <p:nvPr/>
        </p:nvSpPr>
        <p:spPr>
          <a:xfrm rot="16200000">
            <a:off x="4732158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D191225-27A9-47E3-9D36-6F0C02E295C4}"/>
              </a:ext>
            </a:extLst>
          </p:cNvPr>
          <p:cNvSpPr/>
          <p:nvPr/>
        </p:nvSpPr>
        <p:spPr>
          <a:xfrm rot="16200000">
            <a:off x="5010486" y="203066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69CE5D-959B-4F10-BACD-6A54FC7FD234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3396000" y="2246664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452275-6B3E-4AFB-A661-EDE9E5FE48A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 flipH="1" flipV="1">
            <a:off x="4261989" y="2246664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CB3209B-642C-4233-B06F-4F1DC0E6BDF6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H="1" flipV="1">
            <a:off x="4261989" y="2246664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732510-124B-4498-A7EB-B6B481B8DA0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H="1" flipV="1">
            <a:off x="4261989" y="2246664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669E97-0E20-4501-B4BE-CE9201469C2B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3396000" y="2246664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E14AE2E-214B-419D-8B8E-0808D2FE4943}"/>
              </a:ext>
            </a:extLst>
          </p:cNvPr>
          <p:cNvCxnSpPr>
            <a:cxnSpLocks/>
            <a:stCxn id="21" idx="6"/>
            <a:endCxn id="29" idx="2"/>
          </p:cNvCxnSpPr>
          <p:nvPr/>
        </p:nvCxnSpPr>
        <p:spPr>
          <a:xfrm flipV="1">
            <a:off x="4548000" y="2246664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E29EFD-5D68-4119-9FA9-976A36E02E3C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 flipV="1">
            <a:off x="4836000" y="2246664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4636E56-97DC-42C9-95EC-D10E5C323670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H="1" flipV="1">
            <a:off x="4840158" y="2246664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37BC5F-C555-4F20-AFDC-90F29E960310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 flipV="1">
            <a:off x="3396000" y="2246662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603C633-C9A0-4ECF-AEEC-6162CA618E7A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4548000" y="2246662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A9971CC-A803-4FBF-A396-435151A80A9D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4836000" y="2246662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0F8E3E2-2BF0-4711-85F6-1617AE753777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 flipH="1" flipV="1">
            <a:off x="5118486" y="2246662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83A134-0D13-4996-ABE8-F718C2950A64}"/>
              </a:ext>
            </a:extLst>
          </p:cNvPr>
          <p:cNvSpPr txBox="1"/>
          <p:nvPr/>
        </p:nvSpPr>
        <p:spPr>
          <a:xfrm>
            <a:off x="4531791" y="2930425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/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blipFill>
                <a:blip r:embed="rId2"/>
                <a:stretch>
                  <a:fillRect l="-1744" t="-4587" b="-100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9FED4B-647A-4C8C-BBD4-32592ACECF87}"/>
              </a:ext>
            </a:extLst>
          </p:cNvPr>
          <p:cNvSpPr/>
          <p:nvPr/>
        </p:nvSpPr>
        <p:spPr>
          <a:xfrm>
            <a:off x="4696922" y="1566000"/>
            <a:ext cx="154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BEB6F4-8719-4C11-8548-BA506FEC1C09}"/>
              </a:ext>
            </a:extLst>
          </p:cNvPr>
          <p:cNvSpPr/>
          <p:nvPr/>
        </p:nvSpPr>
        <p:spPr>
          <a:xfrm>
            <a:off x="6481211" y="1566000"/>
            <a:ext cx="100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2C7DE3-16E3-43D4-98D0-D3D759333664}"/>
              </a:ext>
            </a:extLst>
          </p:cNvPr>
          <p:cNvSpPr/>
          <p:nvPr/>
        </p:nvSpPr>
        <p:spPr>
          <a:xfrm>
            <a:off x="7633211" y="1566000"/>
            <a:ext cx="17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/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blipFill>
                <a:blip r:embed="rId3"/>
                <a:stretch>
                  <a:fillRect l="-193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16FC3F-DBCC-4D3E-91A7-CDAAA0864100}"/>
              </a:ext>
            </a:extLst>
          </p:cNvPr>
          <p:cNvSpPr/>
          <p:nvPr/>
        </p:nvSpPr>
        <p:spPr>
          <a:xfrm>
            <a:off x="3726360" y="2574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2FFB1B-6FED-42D6-AB50-34EE1ED5B683}"/>
              </a:ext>
            </a:extLst>
          </p:cNvPr>
          <p:cNvSpPr/>
          <p:nvPr/>
        </p:nvSpPr>
        <p:spPr>
          <a:xfrm>
            <a:off x="4786922" y="2574000"/>
            <a:ext cx="136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/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blipFill>
                <a:blip r:embed="rId4"/>
                <a:stretch>
                  <a:fillRect l="-3468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DF500A-431D-495C-BE5C-D79A2C42E468}"/>
              </a:ext>
            </a:extLst>
          </p:cNvPr>
          <p:cNvSpPr/>
          <p:nvPr/>
        </p:nvSpPr>
        <p:spPr>
          <a:xfrm>
            <a:off x="7664046" y="2574000"/>
            <a:ext cx="864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/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blipFill>
                <a:blip r:embed="rId5"/>
                <a:stretch>
                  <a:fillRect l="-5556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/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blipFill>
                <a:blip r:embed="rId6"/>
                <a:stretch>
                  <a:fillRect l="-1739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25AD060-0D0B-4A7C-8C97-A7559226E09B}"/>
              </a:ext>
            </a:extLst>
          </p:cNvPr>
          <p:cNvSpPr/>
          <p:nvPr/>
        </p:nvSpPr>
        <p:spPr>
          <a:xfrm>
            <a:off x="3726360" y="3582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/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blipFill>
                <a:blip r:embed="rId7"/>
                <a:stretch>
                  <a:fillRect l="-434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/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blipFill>
                <a:blip r:embed="rId8"/>
                <a:stretch>
                  <a:fillRect l="-2825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/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blipFill>
                <a:blip r:embed="rId9"/>
                <a:stretch>
                  <a:fillRect l="-3546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/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blipFill>
                <a:blip r:embed="rId10"/>
                <a:stretch>
                  <a:fillRect l="-2924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5C844A-ACB5-4857-8441-4BAC7734CE0B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4140360" y="2214000"/>
            <a:ext cx="1330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2F5F51-63CF-4C70-9167-EB24D6EA842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0922" y="2214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75EAC1-3E7B-4734-8031-0217386C1C3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0922" y="2214000"/>
            <a:ext cx="1438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931D-F3AD-4677-891E-E3B8390005C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985211" y="2214000"/>
            <a:ext cx="1110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82E026-C141-4A6A-8CF8-832352EAD3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985211" y="2214000"/>
            <a:ext cx="209939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DA8A10-A092-4364-98AE-67C15561710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497211" y="2214000"/>
            <a:ext cx="186396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D6F0F0-C950-472E-A1EB-FA6451A43C6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470922" y="1210680"/>
            <a:ext cx="1888258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A3A8F3-2A81-4421-AAE0-FC8194DB509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985211" y="1210680"/>
            <a:ext cx="373969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D4977F-6F54-40AB-A47C-A950688401C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359180" y="1210680"/>
            <a:ext cx="113803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061CFE-8F68-4E39-BCB2-8B52B09A1A7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7359180" y="1210680"/>
            <a:ext cx="291979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904235-6DB4-46B4-886B-40D8F0C7699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140360" y="3222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D93352-22FC-40A8-B37E-909E8F25CB8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140360" y="3222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2A344C-7DA3-46E0-9BE9-73AAC39174E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470922" y="3222000"/>
            <a:ext cx="105147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748E67-A2B6-4E45-8D5D-EF7CB22BD8B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7633211" y="3222000"/>
            <a:ext cx="462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215CBC-5A1C-4113-898F-AD492E16F3A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140360" y="4230000"/>
            <a:ext cx="9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E6C603-DF75-433B-ADC9-981763EDC571}"/>
              </a:ext>
            </a:extLst>
          </p:cNvPr>
          <p:cNvSpPr txBox="1"/>
          <p:nvPr/>
        </p:nvSpPr>
        <p:spPr>
          <a:xfrm>
            <a:off x="6262047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AD5F2A-ACE6-4931-A39D-BC7B46844769}"/>
              </a:ext>
            </a:extLst>
          </p:cNvPr>
          <p:cNvSpPr txBox="1"/>
          <p:nvPr/>
        </p:nvSpPr>
        <p:spPr>
          <a:xfrm>
            <a:off x="7020934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18008A-52A7-47CB-AF6B-FCFB75C07046}"/>
              </a:ext>
            </a:extLst>
          </p:cNvPr>
          <p:cNvSpPr txBox="1"/>
          <p:nvPr/>
        </p:nvSpPr>
        <p:spPr>
          <a:xfrm>
            <a:off x="7827075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984C3E-6370-4F1C-9238-9502E1E61A0D}"/>
              </a:ext>
            </a:extLst>
          </p:cNvPr>
          <p:cNvSpPr txBox="1"/>
          <p:nvPr/>
        </p:nvSpPr>
        <p:spPr>
          <a:xfrm>
            <a:off x="8871641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7E7D41-5550-4547-8658-AC19802AC174}"/>
              </a:ext>
            </a:extLst>
          </p:cNvPr>
          <p:cNvSpPr txBox="1"/>
          <p:nvPr/>
        </p:nvSpPr>
        <p:spPr>
          <a:xfrm>
            <a:off x="457824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EEFCCB-301A-4CE0-972F-4882405C41E7}"/>
              </a:ext>
            </a:extLst>
          </p:cNvPr>
          <p:cNvSpPr txBox="1"/>
          <p:nvPr/>
        </p:nvSpPr>
        <p:spPr>
          <a:xfrm>
            <a:off x="528571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47F6F-07D6-44C2-B534-9804C2917A4A}"/>
              </a:ext>
            </a:extLst>
          </p:cNvPr>
          <p:cNvSpPr txBox="1"/>
          <p:nvPr/>
        </p:nvSpPr>
        <p:spPr>
          <a:xfrm>
            <a:off x="603051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A31962-938D-4C81-8E63-5727FC8E90CC}"/>
              </a:ext>
            </a:extLst>
          </p:cNvPr>
          <p:cNvSpPr txBox="1"/>
          <p:nvPr/>
        </p:nvSpPr>
        <p:spPr>
          <a:xfrm>
            <a:off x="7402638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A14755-6D37-4CD7-830C-79233504AA95}"/>
              </a:ext>
            </a:extLst>
          </p:cNvPr>
          <p:cNvSpPr txBox="1"/>
          <p:nvPr/>
        </p:nvSpPr>
        <p:spPr>
          <a:xfrm>
            <a:off x="7962162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3B8864-83A1-448E-BC98-A8EACB997E50}"/>
              </a:ext>
            </a:extLst>
          </p:cNvPr>
          <p:cNvSpPr txBox="1"/>
          <p:nvPr/>
        </p:nvSpPr>
        <p:spPr>
          <a:xfrm>
            <a:off x="931686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27667E-7B74-4D5A-A997-A44DD9564A4E}"/>
              </a:ext>
            </a:extLst>
          </p:cNvPr>
          <p:cNvSpPr txBox="1"/>
          <p:nvPr/>
        </p:nvSpPr>
        <p:spPr>
          <a:xfrm>
            <a:off x="396144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2CECC1-1B0D-43BA-89F9-2EE83915F596}"/>
              </a:ext>
            </a:extLst>
          </p:cNvPr>
          <p:cNvSpPr txBox="1"/>
          <p:nvPr/>
        </p:nvSpPr>
        <p:spPr>
          <a:xfrm>
            <a:off x="451173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8B7EDE-3C46-4B86-BAF7-1083D27353E7}"/>
              </a:ext>
            </a:extLst>
          </p:cNvPr>
          <p:cNvSpPr txBox="1"/>
          <p:nvPr/>
        </p:nvSpPr>
        <p:spPr>
          <a:xfrm>
            <a:off x="5777293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951A75-4ECE-49DD-8E4A-87A455C61267}"/>
              </a:ext>
            </a:extLst>
          </p:cNvPr>
          <p:cNvSpPr txBox="1"/>
          <p:nvPr/>
        </p:nvSpPr>
        <p:spPr>
          <a:xfrm>
            <a:off x="773681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865CCA-0400-4158-8DC6-1C4E1BE3CC73}"/>
              </a:ext>
            </a:extLst>
          </p:cNvPr>
          <p:cNvSpPr txBox="1"/>
          <p:nvPr/>
        </p:nvSpPr>
        <p:spPr>
          <a:xfrm>
            <a:off x="4015037" y="42154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2C32D54-7DE3-4BF4-A953-0DCE5D7CDC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23914" y="526080"/>
          <a:ext cx="1529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13AC8A6-3832-422E-B272-77543058ED55}"/>
              </a:ext>
            </a:extLst>
          </p:cNvPr>
          <p:cNvSpPr/>
          <p:nvPr/>
        </p:nvSpPr>
        <p:spPr>
          <a:xfrm>
            <a:off x="9574489" y="592073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0800D8B-05A1-415F-9E1D-4C3FE426C823}"/>
              </a:ext>
            </a:extLst>
          </p:cNvPr>
          <p:cNvSpPr/>
          <p:nvPr/>
        </p:nvSpPr>
        <p:spPr>
          <a:xfrm>
            <a:off x="9578845" y="840269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351A61-4D94-4A5C-83D9-AEF17F6F4816}"/>
              </a:ext>
            </a:extLst>
          </p:cNvPr>
          <p:cNvSpPr/>
          <p:nvPr/>
        </p:nvSpPr>
        <p:spPr>
          <a:xfrm>
            <a:off x="9574489" y="1088465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471AD7A-01EF-4B27-8DBF-49D2A1DD1F37}"/>
              </a:ext>
            </a:extLst>
          </p:cNvPr>
          <p:cNvSpPr/>
          <p:nvPr/>
        </p:nvSpPr>
        <p:spPr>
          <a:xfrm>
            <a:off x="4443995" y="152472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6314A5B0-860A-4F32-906D-A34E9B1DAA9A}"/>
              </a:ext>
            </a:extLst>
          </p:cNvPr>
          <p:cNvSpPr/>
          <p:nvPr/>
        </p:nvSpPr>
        <p:spPr>
          <a:xfrm>
            <a:off x="3518252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38EB28A-E63E-4A7D-82E9-7A76953215D5}"/>
              </a:ext>
            </a:extLst>
          </p:cNvPr>
          <p:cNvSpPr/>
          <p:nvPr/>
        </p:nvSpPr>
        <p:spPr>
          <a:xfrm>
            <a:off x="4579451" y="25593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807817F-13B8-4995-B089-925B8268DEA0}"/>
              </a:ext>
            </a:extLst>
          </p:cNvPr>
          <p:cNvSpPr/>
          <p:nvPr/>
        </p:nvSpPr>
        <p:spPr>
          <a:xfrm>
            <a:off x="5806187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75E5FD9-5FAD-496A-B891-5664E2DB04D0}"/>
              </a:ext>
            </a:extLst>
          </p:cNvPr>
          <p:cNvSpPr/>
          <p:nvPr/>
        </p:nvSpPr>
        <p:spPr>
          <a:xfrm>
            <a:off x="5828356" y="55800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74A37C2-0E6E-41A4-8E09-9C4CCB6FDA74}"/>
              </a:ext>
            </a:extLst>
          </p:cNvPr>
          <p:cNvSpPr/>
          <p:nvPr/>
        </p:nvSpPr>
        <p:spPr>
          <a:xfrm>
            <a:off x="7448378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0CC23B9-BE7C-43E0-A265-5A711B05C911}"/>
              </a:ext>
            </a:extLst>
          </p:cNvPr>
          <p:cNvCxnSpPr>
            <a:cxnSpLocks/>
            <a:stCxn id="73" idx="6"/>
            <a:endCxn id="82" idx="2"/>
          </p:cNvCxnSpPr>
          <p:nvPr/>
        </p:nvCxnSpPr>
        <p:spPr>
          <a:xfrm flipV="1">
            <a:off x="8585262" y="4276942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1B2990F-79EE-460F-98D7-5E60AE68E744}"/>
              </a:ext>
            </a:extLst>
          </p:cNvPr>
          <p:cNvCxnSpPr>
            <a:cxnSpLocks/>
            <a:stCxn id="74" idx="6"/>
            <a:endCxn id="82" idx="2"/>
          </p:cNvCxnSpPr>
          <p:nvPr/>
        </p:nvCxnSpPr>
        <p:spPr>
          <a:xfrm flipV="1">
            <a:off x="8873262" y="4276942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174DC6-783B-49E8-B56D-787FDFE34F2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 flipH="1" flipV="1">
            <a:off x="9163251" y="4276942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A6A6B48-9987-48F0-95A5-F9AD3FD70222}"/>
              </a:ext>
            </a:extLst>
          </p:cNvPr>
          <p:cNvCxnSpPr>
            <a:cxnSpLocks/>
            <a:stCxn id="80" idx="6"/>
            <a:endCxn id="84" idx="2"/>
          </p:cNvCxnSpPr>
          <p:nvPr/>
        </p:nvCxnSpPr>
        <p:spPr>
          <a:xfrm flipH="1" flipV="1">
            <a:off x="9741420" y="4276942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71C300-88A1-4E15-9012-6412FB4D01F1}"/>
              </a:ext>
            </a:extLst>
          </p:cNvPr>
          <p:cNvCxnSpPr>
            <a:cxnSpLocks/>
            <a:stCxn id="72" idx="6"/>
            <a:endCxn id="83" idx="2"/>
          </p:cNvCxnSpPr>
          <p:nvPr/>
        </p:nvCxnSpPr>
        <p:spPr>
          <a:xfrm flipV="1">
            <a:off x="8297262" y="4276941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7CD60FC-44B7-4E8D-BB74-7DE5BD80315C}"/>
              </a:ext>
            </a:extLst>
          </p:cNvPr>
          <p:cNvCxnSpPr>
            <a:cxnSpLocks/>
            <a:stCxn id="73" idx="6"/>
            <a:endCxn id="83" idx="2"/>
          </p:cNvCxnSpPr>
          <p:nvPr/>
        </p:nvCxnSpPr>
        <p:spPr>
          <a:xfrm flipV="1">
            <a:off x="8585262" y="4276941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6DAB985-564A-436C-AD38-EBDE3AFBAE39}"/>
              </a:ext>
            </a:extLst>
          </p:cNvPr>
          <p:cNvCxnSpPr>
            <a:cxnSpLocks/>
            <a:stCxn id="74" idx="6"/>
            <a:endCxn id="83" idx="2"/>
          </p:cNvCxnSpPr>
          <p:nvPr/>
        </p:nvCxnSpPr>
        <p:spPr>
          <a:xfrm flipV="1">
            <a:off x="8873262" y="4276941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0DFF23C-1E30-44DE-98E7-266B139ACB60}"/>
              </a:ext>
            </a:extLst>
          </p:cNvPr>
          <p:cNvCxnSpPr>
            <a:cxnSpLocks/>
            <a:stCxn id="75" idx="6"/>
            <a:endCxn id="83" idx="2"/>
          </p:cNvCxnSpPr>
          <p:nvPr/>
        </p:nvCxnSpPr>
        <p:spPr>
          <a:xfrm flipV="1">
            <a:off x="9161262" y="4276941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0D3E278-3ACB-42BB-89E0-5B579141C097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 flipV="1">
            <a:off x="8585262" y="4276942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4A96453-0F95-4F1B-B98F-38683E64A604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 flipV="1">
            <a:off x="9161262" y="4276942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ACF370-057C-49AE-B6B2-4CA4E67449BB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 flipH="1" flipV="1">
            <a:off x="9741420" y="4276942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249DDCD-F173-42E8-82ED-9E546CD8BD46}"/>
              </a:ext>
            </a:extLst>
          </p:cNvPr>
          <p:cNvCxnSpPr>
            <a:cxnSpLocks/>
            <a:stCxn id="75" idx="6"/>
            <a:endCxn id="85" idx="2"/>
          </p:cNvCxnSpPr>
          <p:nvPr/>
        </p:nvCxnSpPr>
        <p:spPr>
          <a:xfrm flipV="1">
            <a:off x="9161262" y="4276940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4DEC46A-EB74-4F2A-9183-F563D5319280}"/>
              </a:ext>
            </a:extLst>
          </p:cNvPr>
          <p:cNvCxnSpPr>
            <a:cxnSpLocks/>
            <a:stCxn id="80" idx="6"/>
            <a:endCxn id="85" idx="2"/>
          </p:cNvCxnSpPr>
          <p:nvPr/>
        </p:nvCxnSpPr>
        <p:spPr>
          <a:xfrm flipH="1" flipV="1">
            <a:off x="10019748" y="4276940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B699DFC-2568-4969-A0F8-748346F7C627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 flipH="1" flipV="1">
            <a:off x="10019748" y="4276940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A7960C92-8ABC-411F-86D6-FF316275CCB3}"/>
              </a:ext>
            </a:extLst>
          </p:cNvPr>
          <p:cNvSpPr/>
          <p:nvPr/>
        </p:nvSpPr>
        <p:spPr>
          <a:xfrm rot="16200000">
            <a:off x="818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7DC49B5-38D9-4F22-AADF-B5FC5E4255EE}"/>
              </a:ext>
            </a:extLst>
          </p:cNvPr>
          <p:cNvSpPr/>
          <p:nvPr/>
        </p:nvSpPr>
        <p:spPr>
          <a:xfrm rot="16200000">
            <a:off x="847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E01AAF8-F2A3-474C-96F7-3FD8B3AE9309}"/>
              </a:ext>
            </a:extLst>
          </p:cNvPr>
          <p:cNvSpPr/>
          <p:nvPr/>
        </p:nvSpPr>
        <p:spPr>
          <a:xfrm rot="16200000">
            <a:off x="876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9A0EBF5-6860-4010-8571-926A9EED62D7}"/>
              </a:ext>
            </a:extLst>
          </p:cNvPr>
          <p:cNvSpPr/>
          <p:nvPr/>
        </p:nvSpPr>
        <p:spPr>
          <a:xfrm rot="16200000">
            <a:off x="905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1B2C295-37D1-4B4C-8A55-11995FD0E8B0}"/>
              </a:ext>
            </a:extLst>
          </p:cNvPr>
          <p:cNvSpPr/>
          <p:nvPr/>
        </p:nvSpPr>
        <p:spPr>
          <a:xfrm rot="16200000">
            <a:off x="9341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3363625-D227-4650-91F3-F812550C1806}"/>
              </a:ext>
            </a:extLst>
          </p:cNvPr>
          <p:cNvSpPr/>
          <p:nvPr/>
        </p:nvSpPr>
        <p:spPr>
          <a:xfrm rot="16200000">
            <a:off x="962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DFDF799-34A9-4643-A8B1-5680CB3CB2AA}"/>
              </a:ext>
            </a:extLst>
          </p:cNvPr>
          <p:cNvSpPr/>
          <p:nvPr/>
        </p:nvSpPr>
        <p:spPr>
          <a:xfrm rot="16200000">
            <a:off x="991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29E455E-C6C4-4E2D-BE4B-C1887554C980}"/>
              </a:ext>
            </a:extLst>
          </p:cNvPr>
          <p:cNvSpPr/>
          <p:nvPr/>
        </p:nvSpPr>
        <p:spPr>
          <a:xfrm rot="16200000">
            <a:off x="1020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1DF7527-3336-4C41-97DB-B6E3399832A1}"/>
              </a:ext>
            </a:extLst>
          </p:cNvPr>
          <p:cNvSpPr/>
          <p:nvPr/>
        </p:nvSpPr>
        <p:spPr>
          <a:xfrm rot="16200000">
            <a:off x="1049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543FBD5-B5CF-4AC9-AC16-F399A4F8C481}"/>
              </a:ext>
            </a:extLst>
          </p:cNvPr>
          <p:cNvSpPr/>
          <p:nvPr/>
        </p:nvSpPr>
        <p:spPr>
          <a:xfrm rot="16200000">
            <a:off x="10781262" y="476610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5088156-7522-4982-B5E7-DB37074D733B}"/>
              </a:ext>
            </a:extLst>
          </p:cNvPr>
          <p:cNvSpPr/>
          <p:nvPr/>
        </p:nvSpPr>
        <p:spPr>
          <a:xfrm rot="16200000">
            <a:off x="9055251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9150D97-82CE-4EDE-BC98-9F7FE18829AB}"/>
              </a:ext>
            </a:extLst>
          </p:cNvPr>
          <p:cNvSpPr/>
          <p:nvPr/>
        </p:nvSpPr>
        <p:spPr>
          <a:xfrm rot="16200000">
            <a:off x="9345626" y="406094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0B8C5E9-2DB1-4456-A9A7-E5C3392D2489}"/>
              </a:ext>
            </a:extLst>
          </p:cNvPr>
          <p:cNvSpPr/>
          <p:nvPr/>
        </p:nvSpPr>
        <p:spPr>
          <a:xfrm rot="16200000">
            <a:off x="9633420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E62095F-10BD-4CB5-9B64-E116D95B7B34}"/>
              </a:ext>
            </a:extLst>
          </p:cNvPr>
          <p:cNvSpPr/>
          <p:nvPr/>
        </p:nvSpPr>
        <p:spPr>
          <a:xfrm rot="16200000">
            <a:off x="9911748" y="406094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B227C04-C57B-4F6A-82A8-2F8E52EBA8A6}"/>
              </a:ext>
            </a:extLst>
          </p:cNvPr>
          <p:cNvCxnSpPr>
            <a:cxnSpLocks/>
            <a:stCxn id="72" idx="6"/>
            <a:endCxn id="82" idx="2"/>
          </p:cNvCxnSpPr>
          <p:nvPr/>
        </p:nvCxnSpPr>
        <p:spPr>
          <a:xfrm flipV="1">
            <a:off x="8297262" y="4276942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4DF264B-B016-4D6B-A42B-83BF70423FA5}"/>
              </a:ext>
            </a:extLst>
          </p:cNvPr>
          <p:cNvCxnSpPr>
            <a:cxnSpLocks/>
            <a:stCxn id="76" idx="6"/>
            <a:endCxn id="82" idx="2"/>
          </p:cNvCxnSpPr>
          <p:nvPr/>
        </p:nvCxnSpPr>
        <p:spPr>
          <a:xfrm flipH="1" flipV="1">
            <a:off x="9163251" y="4276942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959B194-7AC3-41CB-8810-4E60653E06D3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 flipH="1" flipV="1">
            <a:off x="9163251" y="4276942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9530C9E-653D-40E1-ADB2-534307D6231B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H="1" flipV="1">
            <a:off x="9163251" y="4276942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1D0BC5D-9799-4937-A1D6-4153B34BB538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 flipV="1">
            <a:off x="8297262" y="4276942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3E48E1-6781-4637-B784-29F2AF73B97A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9449262" y="4276942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AFB2C31-2D5A-47D8-8F87-7854BADE7F93}"/>
              </a:ext>
            </a:extLst>
          </p:cNvPr>
          <p:cNvCxnSpPr>
            <a:cxnSpLocks/>
            <a:stCxn id="77" idx="6"/>
            <a:endCxn id="84" idx="2"/>
          </p:cNvCxnSpPr>
          <p:nvPr/>
        </p:nvCxnSpPr>
        <p:spPr>
          <a:xfrm flipV="1">
            <a:off x="9737262" y="4276942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E6A5E8A-62D2-4271-80C2-B6CFE426B4D2}"/>
              </a:ext>
            </a:extLst>
          </p:cNvPr>
          <p:cNvCxnSpPr>
            <a:cxnSpLocks/>
            <a:stCxn id="78" idx="6"/>
            <a:endCxn id="84" idx="2"/>
          </p:cNvCxnSpPr>
          <p:nvPr/>
        </p:nvCxnSpPr>
        <p:spPr>
          <a:xfrm flipH="1" flipV="1">
            <a:off x="9741420" y="4276942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4B22660-C9DD-4EF1-8205-F8485B320BFD}"/>
              </a:ext>
            </a:extLst>
          </p:cNvPr>
          <p:cNvCxnSpPr>
            <a:cxnSpLocks/>
            <a:stCxn id="72" idx="6"/>
            <a:endCxn id="85" idx="2"/>
          </p:cNvCxnSpPr>
          <p:nvPr/>
        </p:nvCxnSpPr>
        <p:spPr>
          <a:xfrm flipV="1">
            <a:off x="8297262" y="4276940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2B4BD66-D5D2-4DCC-A8E3-D18F52CCE760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 flipV="1">
            <a:off x="9449262" y="4276940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8D601501-7F4D-45E1-8B76-E237FFA6FE29}"/>
              </a:ext>
            </a:extLst>
          </p:cNvPr>
          <p:cNvCxnSpPr>
            <a:cxnSpLocks/>
            <a:stCxn id="77" idx="6"/>
            <a:endCxn id="85" idx="2"/>
          </p:cNvCxnSpPr>
          <p:nvPr/>
        </p:nvCxnSpPr>
        <p:spPr>
          <a:xfrm flipV="1">
            <a:off x="9737262" y="4276940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7AB881C-A6BD-4BAD-8FD5-309FA7DEDC1E}"/>
              </a:ext>
            </a:extLst>
          </p:cNvPr>
          <p:cNvCxnSpPr>
            <a:cxnSpLocks/>
            <a:stCxn id="78" idx="6"/>
            <a:endCxn id="85" idx="2"/>
          </p:cNvCxnSpPr>
          <p:nvPr/>
        </p:nvCxnSpPr>
        <p:spPr>
          <a:xfrm flipH="1" flipV="1">
            <a:off x="10019748" y="4276940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5DF30D9-BA31-46FC-93D8-2B3595A5519F}"/>
              </a:ext>
            </a:extLst>
          </p:cNvPr>
          <p:cNvSpPr/>
          <p:nvPr/>
        </p:nvSpPr>
        <p:spPr>
          <a:xfrm>
            <a:off x="8141766" y="3979142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1E09BB-2635-4C59-9C2E-BA93744B236B}"/>
              </a:ext>
            </a:extLst>
          </p:cNvPr>
          <p:cNvSpPr txBox="1"/>
          <p:nvPr/>
        </p:nvSpPr>
        <p:spPr>
          <a:xfrm>
            <a:off x="9433053" y="4960703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5758F31-4575-429E-8A93-38AAEC2DF525}"/>
              </a:ext>
            </a:extLst>
          </p:cNvPr>
          <p:cNvSpPr/>
          <p:nvPr/>
        </p:nvSpPr>
        <p:spPr>
          <a:xfrm>
            <a:off x="3513582" y="357779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CC4B34BC-9148-4A99-BCA3-C8516C464170}"/>
              </a:ext>
            </a:extLst>
          </p:cNvPr>
          <p:cNvSpPr/>
          <p:nvPr/>
        </p:nvSpPr>
        <p:spPr>
          <a:xfrm>
            <a:off x="3545367" y="4590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D6BADAF-CBA2-4857-AE58-67D22382CB55}"/>
              </a:ext>
            </a:extLst>
          </p:cNvPr>
          <p:cNvSpPr/>
          <p:nvPr/>
        </p:nvSpPr>
        <p:spPr>
          <a:xfrm>
            <a:off x="6184673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7FCE486-23A0-43F5-9065-24284FD0E285}"/>
              </a:ext>
            </a:extLst>
          </p:cNvPr>
          <p:cNvSpPr/>
          <p:nvPr/>
        </p:nvSpPr>
        <p:spPr>
          <a:xfrm>
            <a:off x="4704046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6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786ACE-92FA-4C26-B45D-EC37EDB8B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846BE2-898E-4346-94EA-DEF689FEC0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45B9FC-2654-410D-999D-103EB513B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8321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F0F283-9126-438F-AD4C-01AC378FBC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ABA2FA-D827-4829-8737-E89FBE0233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BFAF0F-6F72-496D-87D2-E9AC78F118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FD03201-E8DB-48D0-916C-A3B4F7D66D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3997CED-AA36-4A79-8B01-8C18CF4E69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985732-0260-40B0-AA50-92A9FD1AE7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15433" y="3104839"/>
          <a:ext cx="2772000" cy="1440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299302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5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7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8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5245E6E-7756-4983-8467-2AE27DB55C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0535" y="183967"/>
          <a:ext cx="2520000" cy="11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E8697A2-DFC8-4DEB-AB4D-421A0F652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8730" y="386745"/>
          <a:ext cx="504000" cy="2664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13252218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558838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07078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958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42288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9811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395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1227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6904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/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邻接表表示。该表示包含一组列表（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），其中每个列表按顺序表示一个顶点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的邻居集合。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blipFill>
                <a:blip r:embed="rId2"/>
                <a:stretch>
                  <a:fillRect l="-815" t="-2326" b="-6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/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位图表示。该表示包含一个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×|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的二值矩阵，其中每个位值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对应的位（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14:m>
                  <m:oMath xmlns:m="http://schemas.openxmlformats.org/officeDocument/2006/math">
                    <m:r>
                      <a:rPr lang="zh-CN" altLang="en-US" sz="15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5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相连。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blipFill>
                <a:blip r:embed="rId3"/>
                <a:stretch>
                  <a:fillRect l="-791" t="-176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98FC664-33BC-4388-90AF-A422210790F7}"/>
              </a:ext>
            </a:extLst>
          </p:cNvPr>
          <p:cNvSpPr txBox="1"/>
          <p:nvPr/>
        </p:nvSpPr>
        <p:spPr>
          <a:xfrm>
            <a:off x="6941572" y="3544409"/>
            <a:ext cx="321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19</a:t>
            </a: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哈希函数 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(id × id) %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例：我们会把顶点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400" baseline="-250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插入到位置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，因为枚举哈希函数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 × 5) % 19 = 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/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哈希表表示。该表示包含多个哈希表，每个表包含一个顶点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的邻居。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blipFill>
                <a:blip r:embed="rId4"/>
                <a:stretch>
                  <a:fillRect l="-789" t="-3125"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5D8A41B-1B34-4957-9964-C54C1BF7DB68}"/>
              </a:ext>
            </a:extLst>
          </p:cNvPr>
          <p:cNvSpPr/>
          <p:nvPr/>
        </p:nvSpPr>
        <p:spPr>
          <a:xfrm>
            <a:off x="3294075" y="70946"/>
            <a:ext cx="3420000" cy="285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CE1D66-1DDE-4DE0-8083-9DD73854951A}"/>
              </a:ext>
            </a:extLst>
          </p:cNvPr>
          <p:cNvSpPr/>
          <p:nvPr/>
        </p:nvSpPr>
        <p:spPr>
          <a:xfrm>
            <a:off x="3294075" y="2928754"/>
            <a:ext cx="3420000" cy="338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5B595B-2274-4EAD-941B-FF2CE175D2A2}"/>
              </a:ext>
            </a:extLst>
          </p:cNvPr>
          <p:cNvSpPr/>
          <p:nvPr/>
        </p:nvSpPr>
        <p:spPr>
          <a:xfrm>
            <a:off x="6713423" y="70946"/>
            <a:ext cx="3420000" cy="6245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/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/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blipFill>
                <a:blip r:embed="rId5"/>
                <a:stretch>
                  <a:fillRect l="-640"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/>
              <p:nvPr/>
            </p:nvSpPr>
            <p:spPr>
              <a:xfrm>
                <a:off x="6952285" y="4556108"/>
                <a:ext cx="2717924" cy="550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85" y="4556108"/>
                <a:ext cx="2717924" cy="550920"/>
              </a:xfrm>
              <a:prstGeom prst="rect">
                <a:avLst/>
              </a:prstGeom>
              <a:blipFill>
                <a:blip r:embed="rId6"/>
                <a:stretch>
                  <a:fillRect l="-673" t="-109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/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集合运算时间复杂度：对于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小图</m:t>
                    </m:r>
                    <m:r>
                      <a:rPr lang="zh-CN" altLang="en-US" sz="1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对于大图为</a:t>
                </a:r>
                <a:r>
                  <a:rPr lang="en-US" altLang="zh-CN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|×|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blipFill>
                <a:blip r:embed="rId7"/>
                <a:stretch>
                  <a:fillRect l="-593" t="-1653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70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B52741-2905-4380-BBB9-79CE6F5DF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(1)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97F2D7-1891-4AF3-997F-8282D5E99B43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E679C3-5B81-422A-A50F-7997B80ACF6E}"/>
              </a:ext>
            </a:extLst>
          </p:cNvPr>
          <p:cNvSpPr txBox="1"/>
          <p:nvPr/>
        </p:nvSpPr>
        <p:spPr>
          <a:xfrm>
            <a:off x="6435260" y="438891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邻接表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DCBC5A-731F-4023-B865-7C9B2E823AF8}"/>
              </a:ext>
            </a:extLst>
          </p:cNvPr>
          <p:cNvSpPr txBox="1"/>
          <p:nvPr/>
        </p:nvSpPr>
        <p:spPr>
          <a:xfrm>
            <a:off x="6440649" y="613768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(2)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(3)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(4)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(5)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140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(1)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(2)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(3)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(4)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(5)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70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0B5E2A5-8AEC-49EB-A7FD-C0D99E2C1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8713F804-39B6-4670-B914-30AD1BE0D8D6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2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2CB967-67E3-4B0B-8E04-099FB676E682}"/>
              </a:ext>
            </a:extLst>
          </p:cNvPr>
          <p:cNvSpPr/>
          <p:nvPr/>
        </p:nvSpPr>
        <p:spPr>
          <a:xfrm>
            <a:off x="455156" y="58671"/>
            <a:ext cx="5752645" cy="351125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D76AD4-A4C0-4D94-8333-AE0D412B7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277" y="164611"/>
          <a:ext cx="5508000" cy="32832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590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935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737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739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2D568B-B172-4C14-A2DE-B1004C0550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080" y="3989963"/>
          <a:ext cx="5796000" cy="240768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59E881-BA9E-4812-90B6-75110E3FA831}"/>
              </a:ext>
            </a:extLst>
          </p:cNvPr>
          <p:cNvSpPr/>
          <p:nvPr/>
        </p:nvSpPr>
        <p:spPr>
          <a:xfrm>
            <a:off x="455156" y="3922536"/>
            <a:ext cx="5752645" cy="2560995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CC9070-05D1-4E7C-923D-A0BAA99BFFDA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3331479" y="3569921"/>
            <a:ext cx="0" cy="35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D6AF9A-90DB-4A3A-B175-E655E7CC5097}"/>
              </a:ext>
            </a:extLst>
          </p:cNvPr>
          <p:cNvSpPr txBox="1"/>
          <p:nvPr/>
        </p:nvSpPr>
        <p:spPr>
          <a:xfrm>
            <a:off x="3144979" y="352128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6A9B91-66B3-4DEB-AC9E-A743A1BBB87D}"/>
              </a:ext>
            </a:extLst>
          </p:cNvPr>
          <p:cNvSpPr/>
          <p:nvPr/>
        </p:nvSpPr>
        <p:spPr>
          <a:xfrm>
            <a:off x="160989" y="149029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D879EFC-D508-4015-A2B8-481EA38D3EA2}"/>
              </a:ext>
            </a:extLst>
          </p:cNvPr>
          <p:cNvSpPr/>
          <p:nvPr/>
        </p:nvSpPr>
        <p:spPr>
          <a:xfrm>
            <a:off x="165196" y="487903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E34CA7-CD8B-4B12-9D8C-753E340866B5}"/>
              </a:ext>
            </a:extLst>
          </p:cNvPr>
          <p:cNvCxnSpPr/>
          <p:nvPr/>
        </p:nvCxnSpPr>
        <p:spPr>
          <a:xfrm flipH="1">
            <a:off x="2800350" y="4425950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51D2D8-E841-41D8-AB5D-EC66CC29691C}"/>
              </a:ext>
            </a:extLst>
          </p:cNvPr>
          <p:cNvCxnSpPr/>
          <p:nvPr/>
        </p:nvCxnSpPr>
        <p:spPr>
          <a:xfrm flipH="1">
            <a:off x="2587625" y="530795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75738BB-F5CE-4D7F-9458-D0E7561E7068}"/>
              </a:ext>
            </a:extLst>
          </p:cNvPr>
          <p:cNvCxnSpPr/>
          <p:nvPr/>
        </p:nvCxnSpPr>
        <p:spPr>
          <a:xfrm flipH="1">
            <a:off x="3673475" y="530795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6E6F5B9-A427-4200-822D-D87A8EDB86F1}"/>
              </a:ext>
            </a:extLst>
          </p:cNvPr>
          <p:cNvCxnSpPr/>
          <p:nvPr/>
        </p:nvCxnSpPr>
        <p:spPr>
          <a:xfrm flipH="1">
            <a:off x="2374900" y="617856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25E7152-0729-4C80-830F-C62AFC468241}"/>
              </a:ext>
            </a:extLst>
          </p:cNvPr>
          <p:cNvCxnSpPr/>
          <p:nvPr/>
        </p:nvCxnSpPr>
        <p:spPr>
          <a:xfrm flipH="1">
            <a:off x="3244067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0B687F-1EF3-498E-8A80-BF25B83A3960}"/>
              </a:ext>
            </a:extLst>
          </p:cNvPr>
          <p:cNvCxnSpPr/>
          <p:nvPr/>
        </p:nvCxnSpPr>
        <p:spPr>
          <a:xfrm flipH="1">
            <a:off x="3460750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68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42C8C30-1E4B-4274-964E-03E11021D54E}"/>
              </a:ext>
            </a:extLst>
          </p:cNvPr>
          <p:cNvSpPr/>
          <p:nvPr/>
        </p:nvSpPr>
        <p:spPr>
          <a:xfrm>
            <a:off x="1465366" y="278673"/>
            <a:ext cx="10641967" cy="524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FEC157E-89B3-467A-B6D0-4BAF2613309E}"/>
              </a:ext>
            </a:extLst>
          </p:cNvPr>
          <p:cNvSpPr/>
          <p:nvPr/>
        </p:nvSpPr>
        <p:spPr>
          <a:xfrm>
            <a:off x="6718651" y="2219960"/>
            <a:ext cx="2410340" cy="33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C05711-3CDA-4EF5-9613-31EB2536F457}"/>
              </a:ext>
            </a:extLst>
          </p:cNvPr>
          <p:cNvSpPr/>
          <p:nvPr/>
        </p:nvSpPr>
        <p:spPr>
          <a:xfrm>
            <a:off x="1465366" y="2219959"/>
            <a:ext cx="2589034" cy="3301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B9D0FBC-B5A0-40FC-8429-1244ECC8D47B}"/>
              </a:ext>
            </a:extLst>
          </p:cNvPr>
          <p:cNvSpPr/>
          <p:nvPr/>
        </p:nvSpPr>
        <p:spPr>
          <a:xfrm>
            <a:off x="7828659" y="4159789"/>
            <a:ext cx="1193349" cy="1308534"/>
          </a:xfrm>
          <a:prstGeom prst="roundRect">
            <a:avLst>
              <a:gd name="adj" fmla="val 8408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D691821-C841-4698-B8B9-A9BF83F5226F}"/>
              </a:ext>
            </a:extLst>
          </p:cNvPr>
          <p:cNvSpPr/>
          <p:nvPr/>
        </p:nvSpPr>
        <p:spPr>
          <a:xfrm>
            <a:off x="2936432" y="4410001"/>
            <a:ext cx="1014928" cy="1058322"/>
          </a:xfrm>
          <a:prstGeom prst="roundRect">
            <a:avLst>
              <a:gd name="adj" fmla="val 8408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338440-609C-4228-A951-38A45FC3AEE2}"/>
              </a:ext>
            </a:extLst>
          </p:cNvPr>
          <p:cNvSpPr/>
          <p:nvPr/>
        </p:nvSpPr>
        <p:spPr>
          <a:xfrm>
            <a:off x="1792709" y="432000"/>
            <a:ext cx="2380394" cy="1319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/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blipFill>
                <a:blip r:embed="rId3"/>
                <a:stretch>
                  <a:fillRect l="-1739" t="-4630" b="-111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007C7F1-4951-4485-8BCF-F56E1B1C35BE}"/>
              </a:ext>
            </a:extLst>
          </p:cNvPr>
          <p:cNvSpPr/>
          <p:nvPr/>
        </p:nvSpPr>
        <p:spPr>
          <a:xfrm>
            <a:off x="4861044" y="1440000"/>
            <a:ext cx="154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A00BCC-0D24-4CA5-94E0-C841AC25E925}"/>
              </a:ext>
            </a:extLst>
          </p:cNvPr>
          <p:cNvSpPr/>
          <p:nvPr/>
        </p:nvSpPr>
        <p:spPr>
          <a:xfrm>
            <a:off x="7208080" y="2448000"/>
            <a:ext cx="100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B5BFCD0-A402-40C5-BC9C-41F1E294D8AE}"/>
              </a:ext>
            </a:extLst>
          </p:cNvPr>
          <p:cNvSpPr/>
          <p:nvPr/>
        </p:nvSpPr>
        <p:spPr>
          <a:xfrm>
            <a:off x="8526604" y="1440000"/>
            <a:ext cx="17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/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blipFill>
                <a:blip r:embed="rId4"/>
                <a:stretch>
                  <a:fillRect l="-193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089728F-B387-48FC-95CC-5A4AE2A1FEBF}"/>
              </a:ext>
            </a:extLst>
          </p:cNvPr>
          <p:cNvSpPr/>
          <p:nvPr/>
        </p:nvSpPr>
        <p:spPr>
          <a:xfrm>
            <a:off x="1708590" y="2448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2833ACB-21DB-4AE4-9FCC-9EADD94647B1}"/>
              </a:ext>
            </a:extLst>
          </p:cNvPr>
          <p:cNvSpPr/>
          <p:nvPr/>
        </p:nvSpPr>
        <p:spPr>
          <a:xfrm>
            <a:off x="4143755" y="2448000"/>
            <a:ext cx="136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/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blipFill>
                <a:blip r:embed="rId5"/>
                <a:stretch>
                  <a:fillRect l="-346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48AD1-38C5-4A00-AE97-5B23AB97335D}"/>
              </a:ext>
            </a:extLst>
          </p:cNvPr>
          <p:cNvSpPr/>
          <p:nvPr/>
        </p:nvSpPr>
        <p:spPr>
          <a:xfrm>
            <a:off x="6839832" y="3456000"/>
            <a:ext cx="86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/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blipFill>
                <a:blip r:embed="rId6"/>
                <a:stretch>
                  <a:fillRect l="-5505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/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blipFill>
                <a:blip r:embed="rId7"/>
                <a:stretch>
                  <a:fillRect l="-2183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EBC464C-C231-485D-8160-32784F473B7B}"/>
              </a:ext>
            </a:extLst>
          </p:cNvPr>
          <p:cNvSpPr/>
          <p:nvPr/>
        </p:nvSpPr>
        <p:spPr>
          <a:xfrm>
            <a:off x="1708590" y="3456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/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blipFill>
                <a:blip r:embed="rId8"/>
                <a:stretch>
                  <a:fillRect l="-4348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/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blipFill>
                <a:blip r:embed="rId9"/>
                <a:stretch>
                  <a:fillRect l="-284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/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blipFill>
                <a:blip r:embed="rId10"/>
                <a:stretch>
                  <a:fillRect l="-3546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/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blipFill>
                <a:blip r:embed="rId11"/>
                <a:stretch>
                  <a:fillRect l="-294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ED974A-8839-47C5-A808-C03DB28E8B2E}"/>
              </a:ext>
            </a:extLst>
          </p:cNvPr>
          <p:cNvCxnSpPr>
            <a:stCxn id="88" idx="2"/>
            <a:endCxn id="101" idx="0"/>
          </p:cNvCxnSpPr>
          <p:nvPr/>
        </p:nvCxnSpPr>
        <p:spPr>
          <a:xfrm flipH="1">
            <a:off x="2122590" y="2088000"/>
            <a:ext cx="35124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07FB656-8E70-4F53-B1B6-FAB324FF7CFA}"/>
              </a:ext>
            </a:extLst>
          </p:cNvPr>
          <p:cNvCxnSpPr>
            <a:cxnSpLocks/>
            <a:stCxn id="88" idx="2"/>
            <a:endCxn id="122" idx="0"/>
          </p:cNvCxnSpPr>
          <p:nvPr/>
        </p:nvCxnSpPr>
        <p:spPr>
          <a:xfrm flipH="1">
            <a:off x="4827755" y="2088000"/>
            <a:ext cx="80728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77ABCD8-781D-4D33-8593-1B65DB980B91}"/>
              </a:ext>
            </a:extLst>
          </p:cNvPr>
          <p:cNvCxnSpPr>
            <a:cxnSpLocks/>
            <a:stCxn id="88" idx="2"/>
            <a:endCxn id="123" idx="0"/>
          </p:cNvCxnSpPr>
          <p:nvPr/>
        </p:nvCxnSpPr>
        <p:spPr>
          <a:xfrm>
            <a:off x="5635044" y="2088000"/>
            <a:ext cx="49528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53D70E9-10FE-4A8D-9C54-409AD25D490C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flipH="1">
            <a:off x="7271832" y="3096000"/>
            <a:ext cx="440248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5AC2024-4686-4707-B729-2A508F52F339}"/>
              </a:ext>
            </a:extLst>
          </p:cNvPr>
          <p:cNvCxnSpPr>
            <a:cxnSpLocks/>
            <a:stCxn id="95" idx="2"/>
            <a:endCxn id="125" idx="0"/>
          </p:cNvCxnSpPr>
          <p:nvPr/>
        </p:nvCxnSpPr>
        <p:spPr>
          <a:xfrm>
            <a:off x="7712080" y="3096000"/>
            <a:ext cx="8683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DDFDB60-8803-47B6-9FC5-4E5669858F08}"/>
              </a:ext>
            </a:extLst>
          </p:cNvPr>
          <p:cNvCxnSpPr>
            <a:cxnSpLocks/>
            <a:stCxn id="96" idx="2"/>
            <a:endCxn id="126" idx="0"/>
          </p:cNvCxnSpPr>
          <p:nvPr/>
        </p:nvCxnSpPr>
        <p:spPr>
          <a:xfrm>
            <a:off x="9390604" y="2088000"/>
            <a:ext cx="77886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69E91A5-C422-4FBE-8AB9-F8BD681D2DD2}"/>
              </a:ext>
            </a:extLst>
          </p:cNvPr>
          <p:cNvCxnSpPr>
            <a:cxnSpLocks/>
            <a:stCxn id="120" idx="2"/>
            <a:endCxn id="88" idx="0"/>
          </p:cNvCxnSpPr>
          <p:nvPr/>
        </p:nvCxnSpPr>
        <p:spPr>
          <a:xfrm flipH="1">
            <a:off x="5635044" y="1080000"/>
            <a:ext cx="12079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838B13D-EBFB-4720-81B6-016A9573CA01}"/>
              </a:ext>
            </a:extLst>
          </p:cNvPr>
          <p:cNvCxnSpPr>
            <a:cxnSpLocks/>
            <a:stCxn id="120" idx="2"/>
            <a:endCxn id="95" idx="0"/>
          </p:cNvCxnSpPr>
          <p:nvPr/>
        </p:nvCxnSpPr>
        <p:spPr>
          <a:xfrm>
            <a:off x="6842968" y="1080000"/>
            <a:ext cx="869112" cy="13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940D0A-DA64-4D22-8489-83276DDDE090}"/>
              </a:ext>
            </a:extLst>
          </p:cNvPr>
          <p:cNvCxnSpPr>
            <a:cxnSpLocks/>
            <a:stCxn id="120" idx="2"/>
            <a:endCxn id="96" idx="0"/>
          </p:cNvCxnSpPr>
          <p:nvPr/>
        </p:nvCxnSpPr>
        <p:spPr>
          <a:xfrm>
            <a:off x="6842968" y="1080000"/>
            <a:ext cx="254763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EA43F5C-B71C-4767-A19D-CF301B6DCD90}"/>
              </a:ext>
            </a:extLst>
          </p:cNvPr>
          <p:cNvCxnSpPr>
            <a:cxnSpLocks/>
            <a:stCxn id="120" idx="2"/>
            <a:endCxn id="97" idx="0"/>
          </p:cNvCxnSpPr>
          <p:nvPr/>
        </p:nvCxnSpPr>
        <p:spPr>
          <a:xfrm>
            <a:off x="6842968" y="1080000"/>
            <a:ext cx="433797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08C8B9D-4AA0-4CDD-8050-D3B1FE761F77}"/>
              </a:ext>
            </a:extLst>
          </p:cNvPr>
          <p:cNvCxnSpPr>
            <a:cxnSpLocks/>
            <a:stCxn id="101" idx="2"/>
            <a:endCxn id="127" idx="0"/>
          </p:cNvCxnSpPr>
          <p:nvPr/>
        </p:nvCxnSpPr>
        <p:spPr>
          <a:xfrm>
            <a:off x="2122590" y="3096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B2007D-859A-4147-96BA-27BCD982699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>
            <a:off x="2122590" y="3096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50749A2-F64F-4C63-92C9-3A593DF02276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>
            <a:off x="4827755" y="3096000"/>
            <a:ext cx="31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9762D33-C9C6-4D5B-8287-3EE00D3E2864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7271832" y="4104000"/>
            <a:ext cx="769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8A70F95-8EEA-416B-A8B4-33412126B1DE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>
            <a:off x="2122590" y="4104000"/>
            <a:ext cx="872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BB274FD-DAEF-445C-B2DE-40CB1B55D257}"/>
              </a:ext>
            </a:extLst>
          </p:cNvPr>
          <p:cNvSpPr txBox="1"/>
          <p:nvPr/>
        </p:nvSpPr>
        <p:spPr>
          <a:xfrm>
            <a:off x="6038076" y="10962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96C9D88-62F5-42D0-8E02-28B745060105}"/>
              </a:ext>
            </a:extLst>
          </p:cNvPr>
          <p:cNvSpPr txBox="1"/>
          <p:nvPr/>
        </p:nvSpPr>
        <p:spPr>
          <a:xfrm>
            <a:off x="7087193" y="148389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16204E-5CD1-404D-8F63-C22969F4D13B}"/>
              </a:ext>
            </a:extLst>
          </p:cNvPr>
          <p:cNvSpPr txBox="1"/>
          <p:nvPr/>
        </p:nvSpPr>
        <p:spPr>
          <a:xfrm>
            <a:off x="8011394" y="10800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D3E174E-11D5-44EE-AC17-A30F40966FEF}"/>
              </a:ext>
            </a:extLst>
          </p:cNvPr>
          <p:cNvSpPr txBox="1"/>
          <p:nvPr/>
        </p:nvSpPr>
        <p:spPr>
          <a:xfrm>
            <a:off x="9195743" y="108763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B753E08-CEB9-4125-B9DE-2B815C5E1EED}"/>
              </a:ext>
            </a:extLst>
          </p:cNvPr>
          <p:cNvSpPr txBox="1"/>
          <p:nvPr/>
        </p:nvSpPr>
        <p:spPr>
          <a:xfrm>
            <a:off x="4156943" y="203441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47AFF6D-B0EB-4760-9945-CC239F1A3BE9}"/>
              </a:ext>
            </a:extLst>
          </p:cNvPr>
          <p:cNvSpPr txBox="1"/>
          <p:nvPr/>
        </p:nvSpPr>
        <p:spPr>
          <a:xfrm>
            <a:off x="5106524" y="2072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06B2FA4-B6CF-4982-B8E1-D860A9CD1B64}"/>
              </a:ext>
            </a:extLst>
          </p:cNvPr>
          <p:cNvSpPr txBox="1"/>
          <p:nvPr/>
        </p:nvSpPr>
        <p:spPr>
          <a:xfrm>
            <a:off x="5735535" y="2093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F5D8C43-EF78-4B1C-9A9A-B47E750EA7E1}"/>
              </a:ext>
            </a:extLst>
          </p:cNvPr>
          <p:cNvSpPr txBox="1"/>
          <p:nvPr/>
        </p:nvSpPr>
        <p:spPr>
          <a:xfrm>
            <a:off x="7360198" y="3046063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41FFA3-6A14-43BB-B1CC-050211CFAEAD}"/>
              </a:ext>
            </a:extLst>
          </p:cNvPr>
          <p:cNvSpPr txBox="1"/>
          <p:nvPr/>
        </p:nvSpPr>
        <p:spPr>
          <a:xfrm>
            <a:off x="7946620" y="30573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D9ED702-D4E6-445E-9887-2E2607927C0F}"/>
              </a:ext>
            </a:extLst>
          </p:cNvPr>
          <p:cNvSpPr txBox="1"/>
          <p:nvPr/>
        </p:nvSpPr>
        <p:spPr>
          <a:xfrm>
            <a:off x="9606543" y="206350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B06833D-2BA4-4D59-8047-E727139D2559}"/>
              </a:ext>
            </a:extLst>
          </p:cNvPr>
          <p:cNvSpPr txBox="1"/>
          <p:nvPr/>
        </p:nvSpPr>
        <p:spPr>
          <a:xfrm>
            <a:off x="1939623" y="304452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379C0F8-40FF-4AC3-814A-49F08A363077}"/>
              </a:ext>
            </a:extLst>
          </p:cNvPr>
          <p:cNvSpPr txBox="1"/>
          <p:nvPr/>
        </p:nvSpPr>
        <p:spPr>
          <a:xfrm>
            <a:off x="2467341" y="304676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46C37E7-BA07-413A-BBC6-960ACD389818}"/>
              </a:ext>
            </a:extLst>
          </p:cNvPr>
          <p:cNvSpPr txBox="1"/>
          <p:nvPr/>
        </p:nvSpPr>
        <p:spPr>
          <a:xfrm>
            <a:off x="4633983" y="305272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0191A68-08D6-484D-8E11-DAB517195202}"/>
              </a:ext>
            </a:extLst>
          </p:cNvPr>
          <p:cNvSpPr txBox="1"/>
          <p:nvPr/>
        </p:nvSpPr>
        <p:spPr>
          <a:xfrm>
            <a:off x="7085377" y="406064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C1EE58-63C2-4636-B4A7-3C0CEE5931C2}"/>
              </a:ext>
            </a:extLst>
          </p:cNvPr>
          <p:cNvSpPr txBox="1"/>
          <p:nvPr/>
        </p:nvSpPr>
        <p:spPr>
          <a:xfrm>
            <a:off x="1939623" y="404801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C40B5D5C-D09F-49CF-9CF4-2E391F5DA3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8646" y="291266"/>
          <a:ext cx="1457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7345D5AA-1394-4E61-A93E-75CDFA905EC0}"/>
              </a:ext>
            </a:extLst>
          </p:cNvPr>
          <p:cNvSpPr/>
          <p:nvPr/>
        </p:nvSpPr>
        <p:spPr>
          <a:xfrm>
            <a:off x="10689221" y="357259"/>
            <a:ext cx="179253" cy="1300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D6915698-AC00-4065-82AA-BB7FD0A3EB64}"/>
              </a:ext>
            </a:extLst>
          </p:cNvPr>
          <p:cNvSpPr/>
          <p:nvPr/>
        </p:nvSpPr>
        <p:spPr>
          <a:xfrm>
            <a:off x="10693577" y="605455"/>
            <a:ext cx="179253" cy="13000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A0E4EE1-9EBF-4DCF-BE0C-A37FFC7209A5}"/>
              </a:ext>
            </a:extLst>
          </p:cNvPr>
          <p:cNvSpPr/>
          <p:nvPr/>
        </p:nvSpPr>
        <p:spPr>
          <a:xfrm>
            <a:off x="10689221" y="853651"/>
            <a:ext cx="179253" cy="130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020B1A5-27BD-46A8-A8F4-0DDE08156548}"/>
              </a:ext>
            </a:extLst>
          </p:cNvPr>
          <p:cNvSpPr/>
          <p:nvPr/>
        </p:nvSpPr>
        <p:spPr>
          <a:xfrm>
            <a:off x="4612781" y="1397532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A2E3AF1-C47A-4662-93CF-90A0D47794D8}"/>
              </a:ext>
            </a:extLst>
          </p:cNvPr>
          <p:cNvSpPr/>
          <p:nvPr/>
        </p:nvSpPr>
        <p:spPr>
          <a:xfrm>
            <a:off x="1500482" y="2387728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A522A624-BA81-40A7-8AB0-5C7B0F5D066F}"/>
              </a:ext>
            </a:extLst>
          </p:cNvPr>
          <p:cNvSpPr/>
          <p:nvPr/>
        </p:nvSpPr>
        <p:spPr>
          <a:xfrm>
            <a:off x="5316644" y="37512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9DE8DB3-D80C-446B-901C-61B7818179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590" y="528480"/>
          <a:ext cx="2160000" cy="87552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255CB695-E4FA-4701-8ACA-7A990BF74F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5073" y="4455168"/>
          <a:ext cx="864000" cy="74808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C29CF20B-9ACA-4D7A-A128-039582EA84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87659" y="4207109"/>
          <a:ext cx="1080000" cy="99744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763ACDF-6118-4681-8B6B-9AEFD8444644}"/>
              </a:ext>
            </a:extLst>
          </p:cNvPr>
          <p:cNvSpPr/>
          <p:nvPr/>
        </p:nvSpPr>
        <p:spPr>
          <a:xfrm>
            <a:off x="6991839" y="24022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1E5358-4571-4469-8401-D89613A38C1A}"/>
              </a:ext>
            </a:extLst>
          </p:cNvPr>
          <p:cNvGrpSpPr/>
          <p:nvPr/>
        </p:nvGrpSpPr>
        <p:grpSpPr>
          <a:xfrm>
            <a:off x="9183389" y="4250156"/>
            <a:ext cx="2912314" cy="1289338"/>
            <a:chOff x="9192415" y="4584469"/>
            <a:chExt cx="2912314" cy="1289338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7A4BB77-0186-49E9-9593-CDC832BE927A}"/>
                </a:ext>
              </a:extLst>
            </p:cNvPr>
            <p:cNvSpPr/>
            <p:nvPr/>
          </p:nvSpPr>
          <p:spPr>
            <a:xfrm>
              <a:off x="9192415" y="4584469"/>
              <a:ext cx="2912314" cy="125885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6470FAB-A08A-4383-8213-406F558AC778}"/>
                </a:ext>
              </a:extLst>
            </p:cNvPr>
            <p:cNvCxnSpPr>
              <a:cxnSpLocks/>
              <a:stCxn id="79" idx="6"/>
              <a:endCxn id="89" idx="2"/>
            </p:cNvCxnSpPr>
            <p:nvPr/>
          </p:nvCxnSpPr>
          <p:spPr>
            <a:xfrm flipV="1">
              <a:off x="9635911" y="4882269"/>
              <a:ext cx="577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89278B8-E688-43F6-82B1-DEACBC662DCA}"/>
                </a:ext>
              </a:extLst>
            </p:cNvPr>
            <p:cNvCxnSpPr>
              <a:cxnSpLocks/>
              <a:stCxn id="80" idx="6"/>
              <a:endCxn id="89" idx="2"/>
            </p:cNvCxnSpPr>
            <p:nvPr/>
          </p:nvCxnSpPr>
          <p:spPr>
            <a:xfrm flipV="1">
              <a:off x="9923911" y="4882269"/>
              <a:ext cx="289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846A3D2-63AB-4E67-9FD0-E0E3CEAFB1BD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 flipH="1" flipV="1">
              <a:off x="10213900" y="4882269"/>
              <a:ext cx="1150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6232CB9-C413-4B2E-A4E6-4F76190B8606}"/>
                </a:ext>
              </a:extLst>
            </p:cNvPr>
            <p:cNvCxnSpPr>
              <a:cxnSpLocks/>
              <a:stCxn id="86" idx="6"/>
              <a:endCxn id="91" idx="2"/>
            </p:cNvCxnSpPr>
            <p:nvPr/>
          </p:nvCxnSpPr>
          <p:spPr>
            <a:xfrm flipH="1" flipV="1">
              <a:off x="10792069" y="4882269"/>
              <a:ext cx="859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C35E8CB-1282-4128-9318-D4E45FA52D71}"/>
                </a:ext>
              </a:extLst>
            </p:cNvPr>
            <p:cNvCxnSpPr>
              <a:cxnSpLocks/>
              <a:stCxn id="78" idx="6"/>
              <a:endCxn id="90" idx="2"/>
            </p:cNvCxnSpPr>
            <p:nvPr/>
          </p:nvCxnSpPr>
          <p:spPr>
            <a:xfrm flipV="1">
              <a:off x="9347911" y="4882268"/>
              <a:ext cx="1156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D9CF524-A6FC-4989-A9EC-ECA8FAF6258D}"/>
                </a:ext>
              </a:extLst>
            </p:cNvPr>
            <p:cNvCxnSpPr>
              <a:cxnSpLocks/>
              <a:stCxn id="79" idx="6"/>
              <a:endCxn id="90" idx="2"/>
            </p:cNvCxnSpPr>
            <p:nvPr/>
          </p:nvCxnSpPr>
          <p:spPr>
            <a:xfrm flipV="1">
              <a:off x="9635911" y="4882268"/>
              <a:ext cx="868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CA24FFD-6DE2-438B-B658-3487A94570F7}"/>
                </a:ext>
              </a:extLst>
            </p:cNvPr>
            <p:cNvCxnSpPr>
              <a:cxnSpLocks/>
              <a:stCxn id="80" idx="6"/>
              <a:endCxn id="90" idx="2"/>
            </p:cNvCxnSpPr>
            <p:nvPr/>
          </p:nvCxnSpPr>
          <p:spPr>
            <a:xfrm flipV="1">
              <a:off x="9923911" y="4882268"/>
              <a:ext cx="580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5440421-7B36-4740-8C81-743FBAB88B8A}"/>
                </a:ext>
              </a:extLst>
            </p:cNvPr>
            <p:cNvCxnSpPr>
              <a:cxnSpLocks/>
              <a:stCxn id="81" idx="6"/>
              <a:endCxn id="90" idx="2"/>
            </p:cNvCxnSpPr>
            <p:nvPr/>
          </p:nvCxnSpPr>
          <p:spPr>
            <a:xfrm flipV="1">
              <a:off x="10211911" y="4882268"/>
              <a:ext cx="292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44B0DD9-27C5-4F06-806D-80541EE74FDE}"/>
                </a:ext>
              </a:extLst>
            </p:cNvPr>
            <p:cNvCxnSpPr>
              <a:cxnSpLocks/>
              <a:stCxn id="79" idx="6"/>
              <a:endCxn id="91" idx="2"/>
            </p:cNvCxnSpPr>
            <p:nvPr/>
          </p:nvCxnSpPr>
          <p:spPr>
            <a:xfrm flipV="1">
              <a:off x="9635911" y="4882269"/>
              <a:ext cx="1156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1EAC28D-D5CF-4D6A-A265-966511D2A5A3}"/>
                </a:ext>
              </a:extLst>
            </p:cNvPr>
            <p:cNvCxnSpPr>
              <a:cxnSpLocks/>
              <a:stCxn id="81" idx="6"/>
              <a:endCxn id="91" idx="2"/>
            </p:cNvCxnSpPr>
            <p:nvPr/>
          </p:nvCxnSpPr>
          <p:spPr>
            <a:xfrm flipV="1">
              <a:off x="10211911" y="4882269"/>
              <a:ext cx="580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164BBF0-171A-42E6-A42B-6EA921EA4246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H="1" flipV="1">
              <a:off x="10792069" y="4882269"/>
              <a:ext cx="571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7C3CD83-D58B-4586-A97D-782D2DE25F10}"/>
                </a:ext>
              </a:extLst>
            </p:cNvPr>
            <p:cNvCxnSpPr>
              <a:cxnSpLocks/>
              <a:stCxn id="81" idx="6"/>
              <a:endCxn id="92" idx="2"/>
            </p:cNvCxnSpPr>
            <p:nvPr/>
          </p:nvCxnSpPr>
          <p:spPr>
            <a:xfrm flipV="1">
              <a:off x="10211911" y="4882267"/>
              <a:ext cx="858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52B05B7-21AC-4A1A-82A0-6D038EAC104D}"/>
                </a:ext>
              </a:extLst>
            </p:cNvPr>
            <p:cNvCxnSpPr>
              <a:cxnSpLocks/>
              <a:stCxn id="86" idx="6"/>
              <a:endCxn id="92" idx="2"/>
            </p:cNvCxnSpPr>
            <p:nvPr/>
          </p:nvCxnSpPr>
          <p:spPr>
            <a:xfrm flipH="1" flipV="1">
              <a:off x="11070397" y="4882267"/>
              <a:ext cx="581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AB87EFD-CEE6-47B4-8F57-05929172D1B4}"/>
                </a:ext>
              </a:extLst>
            </p:cNvPr>
            <p:cNvCxnSpPr>
              <a:cxnSpLocks/>
              <a:stCxn id="87" idx="6"/>
              <a:endCxn id="92" idx="2"/>
            </p:cNvCxnSpPr>
            <p:nvPr/>
          </p:nvCxnSpPr>
          <p:spPr>
            <a:xfrm flipH="1" flipV="1">
              <a:off x="11070397" y="4882267"/>
              <a:ext cx="86951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38DCADE-FABC-44AD-8B54-4BB651F07F07}"/>
                </a:ext>
              </a:extLst>
            </p:cNvPr>
            <p:cNvSpPr/>
            <p:nvPr/>
          </p:nvSpPr>
          <p:spPr>
            <a:xfrm rot="16200000">
              <a:off x="923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BFA27FB-4495-4039-B8C6-75382453B5B5}"/>
                </a:ext>
              </a:extLst>
            </p:cNvPr>
            <p:cNvSpPr/>
            <p:nvPr/>
          </p:nvSpPr>
          <p:spPr>
            <a:xfrm rot="16200000">
              <a:off x="952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4D1E2AE-1535-4406-B8F1-603333ED57EB}"/>
                </a:ext>
              </a:extLst>
            </p:cNvPr>
            <p:cNvSpPr/>
            <p:nvPr/>
          </p:nvSpPr>
          <p:spPr>
            <a:xfrm rot="16200000">
              <a:off x="981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83D531B-D6D9-41F2-BD20-7A3655DAEF37}"/>
                </a:ext>
              </a:extLst>
            </p:cNvPr>
            <p:cNvSpPr/>
            <p:nvPr/>
          </p:nvSpPr>
          <p:spPr>
            <a:xfrm rot="16200000">
              <a:off x="1010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276D661-034C-4A04-A9E0-BC9AFD991239}"/>
                </a:ext>
              </a:extLst>
            </p:cNvPr>
            <p:cNvSpPr/>
            <p:nvPr/>
          </p:nvSpPr>
          <p:spPr>
            <a:xfrm rot="16200000">
              <a:off x="10391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4D810F1-37C5-41C1-B219-FD3BE17DDE62}"/>
                </a:ext>
              </a:extLst>
            </p:cNvPr>
            <p:cNvSpPr/>
            <p:nvPr/>
          </p:nvSpPr>
          <p:spPr>
            <a:xfrm rot="16200000">
              <a:off x="1067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DCB6BE-B99B-4363-9D20-A0FAC6F0665B}"/>
                </a:ext>
              </a:extLst>
            </p:cNvPr>
            <p:cNvSpPr/>
            <p:nvPr/>
          </p:nvSpPr>
          <p:spPr>
            <a:xfrm rot="16200000">
              <a:off x="1096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6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FF31CA0-8E98-41BD-B8D3-06F2F8D3BD0A}"/>
                </a:ext>
              </a:extLst>
            </p:cNvPr>
            <p:cNvSpPr/>
            <p:nvPr/>
          </p:nvSpPr>
          <p:spPr>
            <a:xfrm rot="16200000">
              <a:off x="1125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7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3267BC6-6CD2-4191-929E-881672A28FFD}"/>
                </a:ext>
              </a:extLst>
            </p:cNvPr>
            <p:cNvSpPr/>
            <p:nvPr/>
          </p:nvSpPr>
          <p:spPr>
            <a:xfrm rot="16200000">
              <a:off x="1154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8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29DD087-C1C7-455C-A08F-7FD92861B4AD}"/>
                </a:ext>
              </a:extLst>
            </p:cNvPr>
            <p:cNvSpPr/>
            <p:nvPr/>
          </p:nvSpPr>
          <p:spPr>
            <a:xfrm rot="16200000">
              <a:off x="11831911" y="5371435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9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6A0E2D7-00D6-4AA2-8CEF-AC9C7F47F596}"/>
                </a:ext>
              </a:extLst>
            </p:cNvPr>
            <p:cNvSpPr/>
            <p:nvPr/>
          </p:nvSpPr>
          <p:spPr>
            <a:xfrm rot="16200000">
              <a:off x="10105900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8F9451C-4F44-42B9-8390-F799F34B3945}"/>
                </a:ext>
              </a:extLst>
            </p:cNvPr>
            <p:cNvSpPr/>
            <p:nvPr/>
          </p:nvSpPr>
          <p:spPr>
            <a:xfrm rot="16200000">
              <a:off x="10396275" y="4666268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01C52AA-9710-4461-B9CB-959B515E79BA}"/>
                </a:ext>
              </a:extLst>
            </p:cNvPr>
            <p:cNvSpPr/>
            <p:nvPr/>
          </p:nvSpPr>
          <p:spPr>
            <a:xfrm rot="16200000">
              <a:off x="10684069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C59E0B1-EAC1-4B43-B332-B30D45920FCF}"/>
                </a:ext>
              </a:extLst>
            </p:cNvPr>
            <p:cNvSpPr/>
            <p:nvPr/>
          </p:nvSpPr>
          <p:spPr>
            <a:xfrm rot="16200000">
              <a:off x="10962397" y="4666267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2893BDC-A3D5-4562-8E41-2D4CA84BFA34}"/>
                </a:ext>
              </a:extLst>
            </p:cNvPr>
            <p:cNvCxnSpPr>
              <a:cxnSpLocks/>
              <a:stCxn id="78" idx="6"/>
              <a:endCxn id="89" idx="2"/>
            </p:cNvCxnSpPr>
            <p:nvPr/>
          </p:nvCxnSpPr>
          <p:spPr>
            <a:xfrm flipV="1">
              <a:off x="9347911" y="4882269"/>
              <a:ext cx="865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768D403-193A-4049-A5E8-555AB322ADD2}"/>
                </a:ext>
              </a:extLst>
            </p:cNvPr>
            <p:cNvCxnSpPr>
              <a:cxnSpLocks/>
              <a:stCxn id="82" idx="6"/>
              <a:endCxn id="89" idx="2"/>
            </p:cNvCxnSpPr>
            <p:nvPr/>
          </p:nvCxnSpPr>
          <p:spPr>
            <a:xfrm flipH="1" flipV="1">
              <a:off x="10213900" y="4882269"/>
              <a:ext cx="286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62583A91-C833-4FF4-83E4-7B59B9EAFFF8}"/>
                </a:ext>
              </a:extLst>
            </p:cNvPr>
            <p:cNvCxnSpPr>
              <a:cxnSpLocks/>
              <a:stCxn id="83" idx="6"/>
              <a:endCxn id="89" idx="2"/>
            </p:cNvCxnSpPr>
            <p:nvPr/>
          </p:nvCxnSpPr>
          <p:spPr>
            <a:xfrm flipH="1" flipV="1">
              <a:off x="10213900" y="4882269"/>
              <a:ext cx="574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7CF50A5-5846-46BC-9604-121A10443333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 flipH="1" flipV="1">
              <a:off x="10213900" y="4882269"/>
              <a:ext cx="862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B842DAB-406D-401F-A3EC-C46AEC275588}"/>
                </a:ext>
              </a:extLst>
            </p:cNvPr>
            <p:cNvCxnSpPr>
              <a:cxnSpLocks/>
              <a:stCxn id="78" idx="6"/>
              <a:endCxn id="91" idx="2"/>
            </p:cNvCxnSpPr>
            <p:nvPr/>
          </p:nvCxnSpPr>
          <p:spPr>
            <a:xfrm flipV="1">
              <a:off x="9347911" y="4882269"/>
              <a:ext cx="144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DFFD566-C62A-46FC-9C5E-4BF8DFFA8CA4}"/>
                </a:ext>
              </a:extLst>
            </p:cNvPr>
            <p:cNvCxnSpPr>
              <a:cxnSpLocks/>
              <a:stCxn id="82" idx="6"/>
              <a:endCxn id="91" idx="2"/>
            </p:cNvCxnSpPr>
            <p:nvPr/>
          </p:nvCxnSpPr>
          <p:spPr>
            <a:xfrm flipV="1">
              <a:off x="10499911" y="4882269"/>
              <a:ext cx="292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05D4B63-4F19-4E07-A1AC-67A954C79513}"/>
                </a:ext>
              </a:extLst>
            </p:cNvPr>
            <p:cNvCxnSpPr>
              <a:cxnSpLocks/>
              <a:stCxn id="83" idx="6"/>
              <a:endCxn id="91" idx="2"/>
            </p:cNvCxnSpPr>
            <p:nvPr/>
          </p:nvCxnSpPr>
          <p:spPr>
            <a:xfrm flipV="1">
              <a:off x="10787911" y="4882269"/>
              <a:ext cx="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5AC8386-D5F8-4FEB-BF4C-5DE20EB3B84B}"/>
                </a:ext>
              </a:extLst>
            </p:cNvPr>
            <p:cNvCxnSpPr>
              <a:cxnSpLocks/>
              <a:stCxn id="84" idx="6"/>
              <a:endCxn id="91" idx="2"/>
            </p:cNvCxnSpPr>
            <p:nvPr/>
          </p:nvCxnSpPr>
          <p:spPr>
            <a:xfrm flipH="1" flipV="1">
              <a:off x="10792069" y="4882269"/>
              <a:ext cx="283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F6241E1F-D98F-46D5-904E-F787BC4202D4}"/>
                </a:ext>
              </a:extLst>
            </p:cNvPr>
            <p:cNvCxnSpPr>
              <a:cxnSpLocks/>
              <a:stCxn id="78" idx="6"/>
              <a:endCxn id="92" idx="2"/>
            </p:cNvCxnSpPr>
            <p:nvPr/>
          </p:nvCxnSpPr>
          <p:spPr>
            <a:xfrm flipV="1">
              <a:off x="9347911" y="4882267"/>
              <a:ext cx="172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84F61F9-9167-4F8F-B320-17153B4C8BA2}"/>
                </a:ext>
              </a:extLst>
            </p:cNvPr>
            <p:cNvCxnSpPr>
              <a:cxnSpLocks/>
              <a:stCxn id="82" idx="6"/>
              <a:endCxn id="92" idx="2"/>
            </p:cNvCxnSpPr>
            <p:nvPr/>
          </p:nvCxnSpPr>
          <p:spPr>
            <a:xfrm flipV="1">
              <a:off x="10499911" y="4882267"/>
              <a:ext cx="570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747D0AB-50DC-4844-ADE7-B5F02BB92219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10787911" y="4882267"/>
              <a:ext cx="28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E240C70-F71B-49B2-944B-6CDF2F9CC682}"/>
                </a:ext>
              </a:extLst>
            </p:cNvPr>
            <p:cNvCxnSpPr>
              <a:cxnSpLocks/>
              <a:stCxn id="84" idx="6"/>
              <a:endCxn id="92" idx="2"/>
            </p:cNvCxnSpPr>
            <p:nvPr/>
          </p:nvCxnSpPr>
          <p:spPr>
            <a:xfrm flipH="1" flipV="1">
              <a:off x="11070397" y="4882267"/>
              <a:ext cx="5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A20495B-3439-4E4F-8A80-23048A9E6BD1}"/>
                </a:ext>
              </a:extLst>
            </p:cNvPr>
            <p:cNvSpPr txBox="1"/>
            <p:nvPr/>
          </p:nvSpPr>
          <p:spPr>
            <a:xfrm>
              <a:off x="10483702" y="5566030"/>
              <a:ext cx="64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G</a:t>
              </a:r>
              <a:r>
                <a:rPr lang="en-US" altLang="zh-CN" sz="1400" b="1" baseline="-25000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2</a:t>
              </a:r>
              <a:endPara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44A16E7-073E-427D-A2B7-A83349C9E1F0}"/>
              </a:ext>
            </a:extLst>
          </p:cNvPr>
          <p:cNvSpPr txBox="1"/>
          <p:nvPr/>
        </p:nvSpPr>
        <p:spPr>
          <a:xfrm>
            <a:off x="2124883" y="1413755"/>
            <a:ext cx="16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邻接表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1AAD7-2018-4E4C-BA7A-905E5894A9E2}"/>
              </a:ext>
            </a:extLst>
          </p:cNvPr>
          <p:cNvSpPr txBox="1"/>
          <p:nvPr/>
        </p:nvSpPr>
        <p:spPr>
          <a:xfrm>
            <a:off x="2928700" y="5160546"/>
            <a:ext cx="101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0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D976CAC-608F-4F2D-8712-164D91CE12CE}"/>
              </a:ext>
            </a:extLst>
          </p:cNvPr>
          <p:cNvSpPr txBox="1"/>
          <p:nvPr/>
        </p:nvSpPr>
        <p:spPr>
          <a:xfrm>
            <a:off x="7828660" y="5152268"/>
            <a:ext cx="116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EC684B73-B812-4028-9170-1075C36DEC13}"/>
              </a:ext>
            </a:extLst>
          </p:cNvPr>
          <p:cNvSpPr/>
          <p:nvPr/>
        </p:nvSpPr>
        <p:spPr>
          <a:xfrm>
            <a:off x="4108859" y="3416217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643D10-C01A-4AA1-BB39-DE6E81C35D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324" y="367568"/>
          <a:ext cx="341703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309529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粗粒度冗余 （含非极大二分团的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中等粒度冗余 （重复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细粒度冗余 （无效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51B096-070A-4A04-9ECA-219108576CD7}"/>
              </a:ext>
            </a:extLst>
          </p:cNvPr>
          <p:cNvSpPr/>
          <p:nvPr/>
        </p:nvSpPr>
        <p:spPr>
          <a:xfrm>
            <a:off x="4278212" y="367568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90C5B4-A340-45C6-8AC6-47F99B6EA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5627" y="480890"/>
          <a:ext cx="3240000" cy="10944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2B96E9-3CC6-4197-9A0C-81C83A23BE39}"/>
              </a:ext>
            </a:extLst>
          </p:cNvPr>
          <p:cNvSpPr/>
          <p:nvPr/>
        </p:nvSpPr>
        <p:spPr>
          <a:xfrm>
            <a:off x="4019646" y="6349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F6590F-727A-46FA-9E41-A5BF63001E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645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882457-1C1C-40FC-BD30-13FAE160CE2D}"/>
              </a:ext>
            </a:extLst>
          </p:cNvPr>
          <p:cNvSpPr/>
          <p:nvPr/>
        </p:nvSpPr>
        <p:spPr>
          <a:xfrm>
            <a:off x="455173" y="2061995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2A04C2-CA84-455D-A00C-633812EF9C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3534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3B7C4E-B903-43D1-BDBD-627DC9D57E33}"/>
              </a:ext>
            </a:extLst>
          </p:cNvPr>
          <p:cNvSpPr/>
          <p:nvPr/>
        </p:nvSpPr>
        <p:spPr>
          <a:xfrm>
            <a:off x="4278212" y="2070755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074687-E3D1-47CF-8B8B-AA1A910961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3774" y="2169965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A07D04-B9B9-4DD8-942F-44E08019E736}"/>
              </a:ext>
            </a:extLst>
          </p:cNvPr>
          <p:cNvSpPr/>
          <p:nvPr/>
        </p:nvSpPr>
        <p:spPr>
          <a:xfrm>
            <a:off x="8077303" y="2061995"/>
            <a:ext cx="3483208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EA1DE3-1E29-4A36-9D71-BD3784B802E8}"/>
              </a:ext>
            </a:extLst>
          </p:cNvPr>
          <p:cNvSpPr/>
          <p:nvPr/>
        </p:nvSpPr>
        <p:spPr>
          <a:xfrm>
            <a:off x="8093958" y="3756422"/>
            <a:ext cx="3483208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8B1F81-1009-4FBD-897C-48CEAB676F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00033" y="3880976"/>
          <a:ext cx="3257670" cy="1094400"/>
        </p:xfrm>
        <a:graphic>
          <a:graphicData uri="http://schemas.openxmlformats.org/drawingml/2006/table">
            <a:tbl>
              <a:tblPr/>
              <a:tblGrid>
                <a:gridCol w="434356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4356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B45508-090E-4DF2-8DC3-E352356884AE}"/>
              </a:ext>
            </a:extLst>
          </p:cNvPr>
          <p:cNvCxnSpPr>
            <a:cxnSpLocks/>
          </p:cNvCxnSpPr>
          <p:nvPr/>
        </p:nvCxnSpPr>
        <p:spPr>
          <a:xfrm flipH="1">
            <a:off x="10045700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3D631C-16BA-4C90-8226-E0221C65041C}"/>
              </a:ext>
            </a:extLst>
          </p:cNvPr>
          <p:cNvCxnSpPr>
            <a:cxnSpLocks/>
          </p:cNvCxnSpPr>
          <p:nvPr/>
        </p:nvCxnSpPr>
        <p:spPr>
          <a:xfrm flipH="1">
            <a:off x="109245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746F36-A07D-497C-B34E-A3276D134BFA}"/>
              </a:ext>
            </a:extLst>
          </p:cNvPr>
          <p:cNvCxnSpPr>
            <a:cxnSpLocks/>
          </p:cNvCxnSpPr>
          <p:nvPr/>
        </p:nvCxnSpPr>
        <p:spPr>
          <a:xfrm flipH="1">
            <a:off x="111411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A868B2-50AD-418A-8856-F7A6513D5CA2}"/>
              </a:ext>
            </a:extLst>
          </p:cNvPr>
          <p:cNvSpPr/>
          <p:nvPr/>
        </p:nvSpPr>
        <p:spPr>
          <a:xfrm>
            <a:off x="251916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7937D1-19F0-4ED6-BA77-716A12BA838C}"/>
              </a:ext>
            </a:extLst>
          </p:cNvPr>
          <p:cNvSpPr/>
          <p:nvPr/>
        </p:nvSpPr>
        <p:spPr>
          <a:xfrm>
            <a:off x="4058803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1F4390-E1CC-459F-ACDE-99AB83D9BB80}"/>
              </a:ext>
            </a:extLst>
          </p:cNvPr>
          <p:cNvSpPr/>
          <p:nvPr/>
        </p:nvSpPr>
        <p:spPr>
          <a:xfrm>
            <a:off x="7905845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1DF470-B103-420C-82B6-B36B3E4B00C7}"/>
              </a:ext>
            </a:extLst>
          </p:cNvPr>
          <p:cNvSpPr/>
          <p:nvPr/>
        </p:nvSpPr>
        <p:spPr>
          <a:xfrm>
            <a:off x="7902078" y="3994638"/>
            <a:ext cx="23605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CB38B00-D16C-46F8-823E-F038D8F9E2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7923" y="3841151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F74B75-C4DD-4EC9-880B-3987D83AA5F9}"/>
              </a:ext>
            </a:extLst>
          </p:cNvPr>
          <p:cNvSpPr/>
          <p:nvPr/>
        </p:nvSpPr>
        <p:spPr>
          <a:xfrm>
            <a:off x="455173" y="3756422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8623D1-EA25-40D0-A501-9DA12C6EC2C3}"/>
              </a:ext>
            </a:extLst>
          </p:cNvPr>
          <p:cNvSpPr/>
          <p:nvPr/>
        </p:nvSpPr>
        <p:spPr>
          <a:xfrm>
            <a:off x="242321" y="397796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07B61A9-4D89-4F44-9173-AD102DD9C8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7901" y="3851301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CB5EED-0F6E-4069-9F9E-43286803817A}"/>
              </a:ext>
            </a:extLst>
          </p:cNvPr>
          <p:cNvSpPr/>
          <p:nvPr/>
        </p:nvSpPr>
        <p:spPr>
          <a:xfrm>
            <a:off x="4278212" y="3756422"/>
            <a:ext cx="3602687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2CB5DE2-F486-497B-979C-30B281C9FB1A}"/>
              </a:ext>
            </a:extLst>
          </p:cNvPr>
          <p:cNvCxnSpPr>
            <a:cxnSpLocks/>
          </p:cNvCxnSpPr>
          <p:nvPr/>
        </p:nvCxnSpPr>
        <p:spPr>
          <a:xfrm flipH="1">
            <a:off x="7165100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CECE97C-1A30-455E-BA47-B1E278AE3A65}"/>
              </a:ext>
            </a:extLst>
          </p:cNvPr>
          <p:cNvCxnSpPr>
            <a:cxnSpLocks/>
          </p:cNvCxnSpPr>
          <p:nvPr/>
        </p:nvCxnSpPr>
        <p:spPr>
          <a:xfrm flipH="1">
            <a:off x="7379804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CD06BF0-7D24-4ECE-823D-BFA3A35C8A88}"/>
              </a:ext>
            </a:extLst>
          </p:cNvPr>
          <p:cNvCxnSpPr>
            <a:cxnSpLocks/>
          </p:cNvCxnSpPr>
          <p:nvPr/>
        </p:nvCxnSpPr>
        <p:spPr>
          <a:xfrm flipH="1">
            <a:off x="6304635" y="428896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08C734-A976-44AC-A2FC-0982C9DF6A78}"/>
              </a:ext>
            </a:extLst>
          </p:cNvPr>
          <p:cNvCxnSpPr>
            <a:cxnSpLocks/>
          </p:cNvCxnSpPr>
          <p:nvPr/>
        </p:nvCxnSpPr>
        <p:spPr>
          <a:xfrm flipH="1">
            <a:off x="2710429" y="427881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BBFA97-CFAC-42BF-A0BC-452BA9C7039C}"/>
              </a:ext>
            </a:extLst>
          </p:cNvPr>
          <p:cNvCxnSpPr>
            <a:cxnSpLocks/>
          </p:cNvCxnSpPr>
          <p:nvPr/>
        </p:nvCxnSpPr>
        <p:spPr>
          <a:xfrm flipH="1">
            <a:off x="3786240" y="42810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11D00E-ECD6-4429-A0D6-E0D7D5590E68}"/>
              </a:ext>
            </a:extLst>
          </p:cNvPr>
          <p:cNvSpPr/>
          <p:nvPr/>
        </p:nvSpPr>
        <p:spPr>
          <a:xfrm>
            <a:off x="4106173" y="397499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48437D2-951C-4D82-943E-E821487E8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226" y="5558819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3DBCB6-FDC4-4A58-B82B-A91E97D381B1}"/>
              </a:ext>
            </a:extLst>
          </p:cNvPr>
          <p:cNvSpPr/>
          <p:nvPr/>
        </p:nvSpPr>
        <p:spPr>
          <a:xfrm>
            <a:off x="455173" y="5450849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F15615-811A-4EBF-BE36-77427762CBFE}"/>
              </a:ext>
            </a:extLst>
          </p:cNvPr>
          <p:cNvSpPr/>
          <p:nvPr/>
        </p:nvSpPr>
        <p:spPr>
          <a:xfrm>
            <a:off x="286979" y="569563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0EB234-ECF7-44F3-A9F2-0E01B1D44F64}"/>
              </a:ext>
            </a:extLst>
          </p:cNvPr>
          <p:cNvCxnSpPr>
            <a:cxnSpLocks/>
          </p:cNvCxnSpPr>
          <p:nvPr/>
        </p:nvCxnSpPr>
        <p:spPr>
          <a:xfrm flipH="1">
            <a:off x="2495725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B92180-1F57-46CC-ACCD-E64C2FAEEE9A}"/>
              </a:ext>
            </a:extLst>
          </p:cNvPr>
          <p:cNvCxnSpPr>
            <a:cxnSpLocks/>
          </p:cNvCxnSpPr>
          <p:nvPr/>
        </p:nvCxnSpPr>
        <p:spPr>
          <a:xfrm flipH="1">
            <a:off x="270845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0B7FB85-7A37-468F-98C4-CE36AB06414E}"/>
              </a:ext>
            </a:extLst>
          </p:cNvPr>
          <p:cNvCxnSpPr>
            <a:cxnSpLocks/>
          </p:cNvCxnSpPr>
          <p:nvPr/>
        </p:nvCxnSpPr>
        <p:spPr>
          <a:xfrm flipH="1">
            <a:off x="2910509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D7A990D-C569-4B85-BD24-7215B9034E92}"/>
              </a:ext>
            </a:extLst>
          </p:cNvPr>
          <p:cNvCxnSpPr>
            <a:cxnSpLocks/>
          </p:cNvCxnSpPr>
          <p:nvPr/>
        </p:nvCxnSpPr>
        <p:spPr>
          <a:xfrm flipH="1">
            <a:off x="3122481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B44C81-5B1C-4C80-A6CA-17C70FCD4FEE}"/>
              </a:ext>
            </a:extLst>
          </p:cNvPr>
          <p:cNvCxnSpPr>
            <a:cxnSpLocks/>
          </p:cNvCxnSpPr>
          <p:nvPr/>
        </p:nvCxnSpPr>
        <p:spPr>
          <a:xfrm flipH="1">
            <a:off x="334949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B69D5A9-F3DE-467B-A02D-5A338623A16D}"/>
              </a:ext>
            </a:extLst>
          </p:cNvPr>
          <p:cNvCxnSpPr>
            <a:cxnSpLocks/>
          </p:cNvCxnSpPr>
          <p:nvPr/>
        </p:nvCxnSpPr>
        <p:spPr>
          <a:xfrm flipH="1">
            <a:off x="3582532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6BD7FF4-7E18-4951-838C-8AD5405A61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00846" y="367568"/>
          <a:ext cx="1493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72AE8DF-1EDB-4B80-9422-83C007C14C78}"/>
              </a:ext>
            </a:extLst>
          </p:cNvPr>
          <p:cNvSpPr/>
          <p:nvPr/>
        </p:nvSpPr>
        <p:spPr>
          <a:xfrm>
            <a:off x="10251421" y="433561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0E2B7B3-8C1B-4C95-B6F3-810AA54F19C0}"/>
              </a:ext>
            </a:extLst>
          </p:cNvPr>
          <p:cNvSpPr/>
          <p:nvPr/>
        </p:nvSpPr>
        <p:spPr>
          <a:xfrm>
            <a:off x="10255777" y="681757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9FA52DF-A951-4692-BF91-B5C3A0CC4BF3}"/>
              </a:ext>
            </a:extLst>
          </p:cNvPr>
          <p:cNvSpPr/>
          <p:nvPr/>
        </p:nvSpPr>
        <p:spPr>
          <a:xfrm>
            <a:off x="10251421" y="929953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D8896E-011D-4628-9547-8F9F3559D6CC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 flipV="1">
            <a:off x="9091693" y="5800131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B59535-F479-4E7E-93CD-ED5F6A6EA3DD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 flipV="1">
            <a:off x="9379693" y="5800131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39AEC8-D83E-4E2D-9766-F0E458A8E7EA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H="1" flipV="1">
            <a:off x="9669682" y="5800131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5A9F22F-E3C6-44DB-BD0D-8CC01CB28EA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H="1" flipV="1">
            <a:off x="10247851" y="5800131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B6FEDE-8BFD-45A2-A435-18D859C06776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8803693" y="5800130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00B0C91-099C-4688-AB10-5B45F86A7C5D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 flipV="1">
            <a:off x="9091693" y="5800130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2781BA-BB81-4DDD-9A50-5D2426017B4F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9379693" y="5800130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2D9A579-272A-41ED-8D2C-610245AC1E08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9667693" y="5800130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6C70AF0-7D73-4D19-BEB5-D78F3B3FB730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 flipV="1">
            <a:off x="9091693" y="5800131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F1B6F52-A992-4E4A-BD8D-9390974BD9B9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9667693" y="5800131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E3D068E-ABA8-4F1E-95D2-1C5518B4C744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H="1" flipV="1">
            <a:off x="10247851" y="5800131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F48E2F-29E8-4D27-80FC-76674981AEEB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 flipV="1">
            <a:off x="9667693" y="5800129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DF29C4-FF46-4530-B864-435D0AF7B930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H="1" flipV="1">
            <a:off x="10526179" y="5800129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D82C6A9-4FF6-415C-B5FD-F428BA73360F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H="1" flipV="1">
            <a:off x="10526179" y="5800129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1EF5109-C77B-43C7-B3E5-58F9103D8A38}"/>
              </a:ext>
            </a:extLst>
          </p:cNvPr>
          <p:cNvSpPr/>
          <p:nvPr/>
        </p:nvSpPr>
        <p:spPr>
          <a:xfrm rot="16200000">
            <a:off x="869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759027-8C78-4C79-9299-9FD6DDB1CA68}"/>
              </a:ext>
            </a:extLst>
          </p:cNvPr>
          <p:cNvSpPr/>
          <p:nvPr/>
        </p:nvSpPr>
        <p:spPr>
          <a:xfrm rot="16200000">
            <a:off x="898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AA40D4-0B59-45B2-92F8-E0A5F6D55646}"/>
              </a:ext>
            </a:extLst>
          </p:cNvPr>
          <p:cNvSpPr/>
          <p:nvPr/>
        </p:nvSpPr>
        <p:spPr>
          <a:xfrm rot="16200000">
            <a:off x="927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D695B1B-9692-4968-B1B8-71B58226F2B9}"/>
              </a:ext>
            </a:extLst>
          </p:cNvPr>
          <p:cNvSpPr/>
          <p:nvPr/>
        </p:nvSpPr>
        <p:spPr>
          <a:xfrm rot="16200000">
            <a:off x="955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0860DE6-0DAF-4B9C-9902-0F61FC47A94C}"/>
              </a:ext>
            </a:extLst>
          </p:cNvPr>
          <p:cNvSpPr/>
          <p:nvPr/>
        </p:nvSpPr>
        <p:spPr>
          <a:xfrm rot="16200000">
            <a:off x="9847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D13E15C-C4F2-4325-A77D-8748A73AD2D6}"/>
              </a:ext>
            </a:extLst>
          </p:cNvPr>
          <p:cNvSpPr/>
          <p:nvPr/>
        </p:nvSpPr>
        <p:spPr>
          <a:xfrm rot="16200000">
            <a:off x="1013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0A02056-FE4F-4DDB-AAB2-D51746D156A8}"/>
              </a:ext>
            </a:extLst>
          </p:cNvPr>
          <p:cNvSpPr/>
          <p:nvPr/>
        </p:nvSpPr>
        <p:spPr>
          <a:xfrm rot="16200000">
            <a:off x="1042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D617A6-896B-400D-A269-38935DEBA7AD}"/>
              </a:ext>
            </a:extLst>
          </p:cNvPr>
          <p:cNvSpPr/>
          <p:nvPr/>
        </p:nvSpPr>
        <p:spPr>
          <a:xfrm rot="16200000">
            <a:off x="1071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6485B2B-CC60-4CB6-8B39-845C6012D996}"/>
              </a:ext>
            </a:extLst>
          </p:cNvPr>
          <p:cNvSpPr/>
          <p:nvPr/>
        </p:nvSpPr>
        <p:spPr>
          <a:xfrm rot="16200000">
            <a:off x="1099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B805F4F-F092-4F02-BB3E-E0B994874C0E}"/>
              </a:ext>
            </a:extLst>
          </p:cNvPr>
          <p:cNvSpPr/>
          <p:nvPr/>
        </p:nvSpPr>
        <p:spPr>
          <a:xfrm rot="16200000">
            <a:off x="11287693" y="6289297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C0B8BD0-380E-4F1B-9DA4-288BE7EE5F7C}"/>
              </a:ext>
            </a:extLst>
          </p:cNvPr>
          <p:cNvSpPr/>
          <p:nvPr/>
        </p:nvSpPr>
        <p:spPr>
          <a:xfrm rot="16200000">
            <a:off x="9561682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FCC85E8-37E6-4215-82A4-2EDA2B763C56}"/>
              </a:ext>
            </a:extLst>
          </p:cNvPr>
          <p:cNvSpPr/>
          <p:nvPr/>
        </p:nvSpPr>
        <p:spPr>
          <a:xfrm rot="16200000">
            <a:off x="9852057" y="55841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3C6F2B-BF27-42DB-80AC-80B252A9CFCF}"/>
              </a:ext>
            </a:extLst>
          </p:cNvPr>
          <p:cNvSpPr/>
          <p:nvPr/>
        </p:nvSpPr>
        <p:spPr>
          <a:xfrm rot="16200000">
            <a:off x="10139851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ED83C26-8CA2-42B7-9667-62ED702FF0AC}"/>
              </a:ext>
            </a:extLst>
          </p:cNvPr>
          <p:cNvSpPr/>
          <p:nvPr/>
        </p:nvSpPr>
        <p:spPr>
          <a:xfrm rot="16200000">
            <a:off x="10418179" y="558412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B9F1A6C-98B7-46EC-AAA3-66A9CAF44AB5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8803693" y="5800131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40AAC9-1AAA-492B-BCAC-8A9683013F2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H="1" flipV="1">
            <a:off x="9669682" y="5800131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88ECA47-0A0B-4782-87BE-66B32BA7EF6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H="1" flipV="1">
            <a:off x="9669682" y="5800131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3158F26-590E-491F-B771-CBC0188C8809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 flipH="1" flipV="1">
            <a:off x="9669682" y="5800131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4A3EF0D-1D7A-47BC-BBBD-CB7E000B60F8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8803693" y="5800131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F850385-EE69-4F07-A602-346716070681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9955693" y="5800131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EF42BDF-A29D-4576-A2F6-68F6C05C389A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10243693" y="5800131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F65226-B9B3-4F0E-95FF-D720412B687D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H="1" flipV="1">
            <a:off x="10247851" y="5800131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6E5C2DA-6CF9-46FD-A232-3C93F9BCC602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8803693" y="5800129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C932F13-22F7-4756-8050-4939361CD573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9955693" y="5800129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5A0667E-62D3-449B-BDD6-4F840983EB60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10243693" y="5800129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470D3D7-0F70-4881-89CF-A8F9BB006F7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H="1" flipV="1">
            <a:off x="10526179" y="5800129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C74C1D-7543-40A2-A610-F7211744615C}"/>
              </a:ext>
            </a:extLst>
          </p:cNvPr>
          <p:cNvSpPr/>
          <p:nvPr/>
        </p:nvSpPr>
        <p:spPr>
          <a:xfrm>
            <a:off x="8648197" y="5502331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C8316F-84B1-44FB-9D11-CA8B718870E1}"/>
              </a:ext>
            </a:extLst>
          </p:cNvPr>
          <p:cNvSpPr txBox="1"/>
          <p:nvPr/>
        </p:nvSpPr>
        <p:spPr>
          <a:xfrm>
            <a:off x="9939484" y="6483892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6AB6A5-C444-4078-8E38-2AA684E494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256379" y="1677908"/>
            <a:ext cx="382303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3041A9A-DB23-40C8-BE69-94F224D39E9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79418" y="1677908"/>
            <a:ext cx="0" cy="39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3577EE3-6805-4EEF-B914-E27F0522507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79418" y="1677908"/>
            <a:ext cx="373948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873AC8-0518-4131-9E39-E14EBBF0DEE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079418" y="3381095"/>
            <a:ext cx="3756144" cy="37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0F81C44-DE9E-4D26-AEED-CA29DBD1FFE4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256379" y="3372335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A30F2D-72DA-4CE6-8A36-2BD58ACB8BC0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256379" y="3372335"/>
            <a:ext cx="3823177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4AF059D-D1A9-4B54-8B0B-142AA939F879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2256379" y="5066762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AB2E49B-B9FF-4D2A-AA3F-3154DDE16DA2}"/>
              </a:ext>
            </a:extLst>
          </p:cNvPr>
          <p:cNvSpPr txBox="1"/>
          <p:nvPr/>
        </p:nvSpPr>
        <p:spPr>
          <a:xfrm>
            <a:off x="4026219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5ADDD9-8D27-44E8-BAE3-44D5BBB9963C}"/>
              </a:ext>
            </a:extLst>
          </p:cNvPr>
          <p:cNvSpPr txBox="1"/>
          <p:nvPr/>
        </p:nvSpPr>
        <p:spPr>
          <a:xfrm>
            <a:off x="5885596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482A285-A8A5-45DC-B6A6-3A4467BB5D86}"/>
              </a:ext>
            </a:extLst>
          </p:cNvPr>
          <p:cNvSpPr txBox="1"/>
          <p:nvPr/>
        </p:nvSpPr>
        <p:spPr>
          <a:xfrm>
            <a:off x="7666705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D6F7A8-9266-4736-B78A-6B21E6F9AA1E}"/>
              </a:ext>
            </a:extLst>
          </p:cNvPr>
          <p:cNvSpPr txBox="1"/>
          <p:nvPr/>
        </p:nvSpPr>
        <p:spPr>
          <a:xfrm>
            <a:off x="2074277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F0B9E3-BA02-42C1-BFD3-DE1C637BC281}"/>
              </a:ext>
            </a:extLst>
          </p:cNvPr>
          <p:cNvSpPr txBox="1"/>
          <p:nvPr/>
        </p:nvSpPr>
        <p:spPr>
          <a:xfrm>
            <a:off x="3822354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72C2CBD-1FB7-4C8A-8DCD-A9380A3AF0A5}"/>
              </a:ext>
            </a:extLst>
          </p:cNvPr>
          <p:cNvSpPr txBox="1"/>
          <p:nvPr/>
        </p:nvSpPr>
        <p:spPr>
          <a:xfrm>
            <a:off x="7451372" y="3358688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8D7760-1B11-45D3-9777-3BBD0E8DBFD8}"/>
              </a:ext>
            </a:extLst>
          </p:cNvPr>
          <p:cNvSpPr txBox="1"/>
          <p:nvPr/>
        </p:nvSpPr>
        <p:spPr>
          <a:xfrm>
            <a:off x="2072434" y="505831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0169B48-1EA1-419F-8EFB-3748C0CDAD60}"/>
              </a:ext>
            </a:extLst>
          </p:cNvPr>
          <p:cNvSpPr/>
          <p:nvPr/>
        </p:nvSpPr>
        <p:spPr>
          <a:xfrm>
            <a:off x="7920861" y="1999292"/>
            <a:ext cx="3739489" cy="3180800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BFE07D2-B357-46F3-978B-A1420AF4C7B4}"/>
              </a:ext>
            </a:extLst>
          </p:cNvPr>
          <p:cNvSpPr/>
          <p:nvPr/>
        </p:nvSpPr>
        <p:spPr>
          <a:xfrm>
            <a:off x="493368" y="2352589"/>
            <a:ext cx="941727" cy="289011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1E3936E-8F56-47D7-ACC3-5725EE2FB3C0}"/>
              </a:ext>
            </a:extLst>
          </p:cNvPr>
          <p:cNvSpPr/>
          <p:nvPr/>
        </p:nvSpPr>
        <p:spPr>
          <a:xfrm>
            <a:off x="2237507" y="4243844"/>
            <a:ext cx="1799765" cy="289011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249D3B-2A0B-4904-AFD2-BB3326A2BC52}"/>
              </a:ext>
            </a:extLst>
          </p:cNvPr>
          <p:cNvSpPr/>
          <p:nvPr/>
        </p:nvSpPr>
        <p:spPr>
          <a:xfrm>
            <a:off x="498097" y="415839"/>
            <a:ext cx="225918" cy="153617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CEE65F4-2FCA-4DEA-BD3E-BCB4C19D381E}"/>
              </a:ext>
            </a:extLst>
          </p:cNvPr>
          <p:cNvSpPr/>
          <p:nvPr/>
        </p:nvSpPr>
        <p:spPr>
          <a:xfrm>
            <a:off x="498097" y="669037"/>
            <a:ext cx="225918" cy="153617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02480F-D516-4821-9E1E-0B753D50152C}"/>
              </a:ext>
            </a:extLst>
          </p:cNvPr>
          <p:cNvSpPr/>
          <p:nvPr/>
        </p:nvSpPr>
        <p:spPr>
          <a:xfrm>
            <a:off x="498097" y="919118"/>
            <a:ext cx="225918" cy="153617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lnSpcReduction="100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7576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B470EA-D370-40DE-9271-1A8D45AB7D4B}"/>
              </a:ext>
            </a:extLst>
          </p:cNvPr>
          <p:cNvSpPr/>
          <p:nvPr/>
        </p:nvSpPr>
        <p:spPr>
          <a:xfrm>
            <a:off x="3256401" y="776698"/>
            <a:ext cx="5040000" cy="2044097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24BDD-8A0A-4705-A3F6-CA45BE2D9F62}"/>
              </a:ext>
            </a:extLst>
          </p:cNvPr>
          <p:cNvSpPr/>
          <p:nvPr/>
        </p:nvSpPr>
        <p:spPr>
          <a:xfrm>
            <a:off x="3256401" y="5377273"/>
            <a:ext cx="5040000" cy="299627"/>
          </a:xfrm>
          <a:prstGeom prst="rect">
            <a:avLst/>
          </a:prstGeom>
          <a:solidFill>
            <a:srgbClr val="F0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L2 </a:t>
            </a:r>
            <a:r>
              <a:rPr lang="zh-CN" altLang="en-US" dirty="0">
                <a:solidFill>
                  <a:sysClr val="windowText" lastClr="000000"/>
                </a:solidFill>
              </a:rPr>
              <a:t>缓存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DA210-C34E-4A21-BD3B-3E490A12124E}"/>
              </a:ext>
            </a:extLst>
          </p:cNvPr>
          <p:cNvSpPr/>
          <p:nvPr/>
        </p:nvSpPr>
        <p:spPr>
          <a:xfrm>
            <a:off x="3267094" y="5916584"/>
            <a:ext cx="5040000" cy="400110"/>
          </a:xfrm>
          <a:prstGeom prst="rect">
            <a:avLst/>
          </a:prstGeom>
          <a:solidFill>
            <a:srgbClr val="C8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全局内存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9C796-6EAC-4A4D-8D94-5CAABF934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776401" y="5676900"/>
            <a:ext cx="10693" cy="23968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BF418EA-5C82-401C-8CA2-6FBB132D03EB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4803155" y="4404026"/>
            <a:ext cx="427202" cy="151929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4A89BD3-64C4-40CC-8589-E6172C2DB3C6}"/>
              </a:ext>
            </a:extLst>
          </p:cNvPr>
          <p:cNvCxnSpPr>
            <a:cxnSpLocks/>
            <a:stCxn id="3" idx="0"/>
            <a:endCxn id="176" idx="2"/>
          </p:cNvCxnSpPr>
          <p:nvPr/>
        </p:nvCxnSpPr>
        <p:spPr>
          <a:xfrm rot="5400000" flipH="1" flipV="1">
            <a:off x="6310399" y="4416073"/>
            <a:ext cx="427202" cy="149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DB5801-10F5-4C0A-B488-09C99A43B07E}"/>
              </a:ext>
            </a:extLst>
          </p:cNvPr>
          <p:cNvSpPr txBox="1"/>
          <p:nvPr/>
        </p:nvSpPr>
        <p:spPr>
          <a:xfrm>
            <a:off x="5523472" y="3860339"/>
            <a:ext cx="6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23784D-033E-4E86-A441-E1DC7E36E015}"/>
              </a:ext>
            </a:extLst>
          </p:cNvPr>
          <p:cNvCxnSpPr>
            <a:cxnSpLocks/>
          </p:cNvCxnSpPr>
          <p:nvPr/>
        </p:nvCxnSpPr>
        <p:spPr>
          <a:xfrm>
            <a:off x="3248710" y="3185014"/>
            <a:ext cx="504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9392-8F7F-4A95-A66D-7B3555DB27DA}"/>
              </a:ext>
            </a:extLst>
          </p:cNvPr>
          <p:cNvSpPr txBox="1"/>
          <p:nvPr/>
        </p:nvSpPr>
        <p:spPr>
          <a:xfrm>
            <a:off x="6003094" y="27785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CUDA</a:t>
            </a:r>
            <a:r>
              <a:rPr lang="zh-CN" altLang="en-US" sz="2000" dirty="0"/>
              <a:t>软件编程模型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2F8A97-FA24-49E2-955F-E830C68DA18F}"/>
              </a:ext>
            </a:extLst>
          </p:cNvPr>
          <p:cNvSpPr txBox="1"/>
          <p:nvPr/>
        </p:nvSpPr>
        <p:spPr>
          <a:xfrm>
            <a:off x="7127163" y="3219264"/>
            <a:ext cx="12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GPU </a:t>
            </a:r>
            <a:r>
              <a:rPr lang="zh-CN" altLang="en-US" sz="2000" dirty="0"/>
              <a:t>硬件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951A30-AECC-4D97-A072-3EAE79A18EC8}"/>
              </a:ext>
            </a:extLst>
          </p:cNvPr>
          <p:cNvGrpSpPr/>
          <p:nvPr/>
        </p:nvGrpSpPr>
        <p:grpSpPr>
          <a:xfrm>
            <a:off x="324000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AB91CB-8D50-421A-B41B-19596A42762E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0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D9C353-7672-4C5D-86F2-EE215391DEE0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9C1B0E-50F9-4AA0-8B9A-F61F878E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07CC35-8B82-4760-AC71-71837B60B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266E49-7249-4289-85B9-BA4FE915A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210259A-C12B-47C3-B3C0-3F1A6FF5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15424FE-D1A8-4E1A-A327-E549F36DD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C0BA375-2CD0-4DF0-B718-AC7A0671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401ADD7-8A0D-4B8D-83E8-3CB224C16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FB594F-EB75-4207-88C2-AFD43F8F314A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545DFDC-6602-4132-8E28-79F879D82CE1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EF6706-9341-47CC-92C5-40FB0407AB09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313B30B-8890-45A8-B9FE-62D357E45241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5C966-D94D-4604-867E-0FB62F8F6FCA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704018-804A-4077-A04C-399B19C08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AEAF33C-1251-4556-8E64-714C2A948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51B6131-9923-4447-AA90-18142F7D6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89A7745-64EE-4D6B-A4B5-1F88A32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CB2EB3-2441-4567-8CEF-E3825F459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1FBD917-BF6C-4F81-89D0-D5A4A6A0B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0006637-8F5E-4857-B682-39427DC63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42E8C30-2F85-48B4-88C4-A3E23D76071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D2C928-4B09-4D9D-B843-CEBE731C54F8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CC69F7-A05E-44CA-BBF6-FFF8CF3D35A5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1B32C28-218A-4584-BD26-4DDA9A506C52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E752B0-49FC-4EBC-822D-36DB2BFC4067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1310AB-2782-4EAD-959A-50D0F18A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207D06D-6B02-492C-BDBF-3726D3DC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716D99-814A-41D8-AA38-A1142A76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BC18BDC-A76A-43E4-8E91-F07A4F56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0E00714-B93B-462F-86AE-99813BBC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29E7B1F-CA03-4E3F-B636-A402FCED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D1004D-CC66-4A92-A967-D352757CC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8925BD-5B57-45F8-AA37-ACEE194BAFDD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C3C34FE-1007-40F5-83B2-D423239D0986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76BD15C-F856-4D59-B8F4-945A41C7B951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C96359F-E0BE-41AF-B0FD-164CDE9845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3FA4CA-5EE6-4390-A8D0-7E8E4C55095C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538167-625C-4E94-8FC6-B1476727F590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6C842C2-DF36-4234-86B8-87CD0B0173A0}"/>
              </a:ext>
            </a:extLst>
          </p:cNvPr>
          <p:cNvGrpSpPr/>
          <p:nvPr/>
        </p:nvGrpSpPr>
        <p:grpSpPr>
          <a:xfrm>
            <a:off x="4788164" y="901036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21A315-BD24-4B21-A56E-CF9017B57F0B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735942-2D52-44B3-9823-532F8B911987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91C70A-B38F-4812-A87F-1E09EB453E6F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A6C1E9C8-6983-4E9D-9AC4-1F1BEBF918D2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0F9C4D-66C9-4CB7-BC3B-F4FEE369EC0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44C8263-C115-4B7D-AA61-F37B7B7445D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8D5A2ED-51D8-4049-9A5E-03C44D65799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9EBF87F-AEDD-4AF4-8605-C02296A442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7EB4AA9-3182-49BE-8FC1-B0A0648F4044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77FD3CC-1E68-45B7-9CCC-41E1D99DF957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E6DF151-7C59-46D7-8691-21438034AED0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08E4BA0-03A7-4FBD-A9D0-D6BE0CC085CD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4435313-F55C-45EE-BFC0-95A68113B4B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767DBCD-DF22-48DD-9C4C-B6A9121E696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6557C67-3F2B-4C06-BC1E-134E1397803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8EE5B0A0-222D-44B3-99B5-3773EC7E136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D13BCFA-0558-4D28-8038-DCDC7C1B49E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69CFD3E-A0A3-466A-A3D6-66F7E624DC57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8B30397-57B2-4ED8-A75F-AAB408DAB8EB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C2C9967-2E84-4D7F-9D51-C875ADCAA31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178F813-16E9-4F6B-8F50-61CE42710AEC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E2215BF-C9FE-49BD-853E-7218F9B386A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E107A155-2D52-4439-8906-98E26F34D89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80E2530-F416-4116-A409-6C778CBB75D8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40952FC3-52AA-490A-99DC-A0018E84A599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2A299C7-3D24-4769-AE4C-302B6D884C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4318A79-5AB7-4714-8618-F934CEA322D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62E478-7637-40B2-B0CD-8C385873827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7D4E9DD-9083-48CF-9807-D7FC453C1BF6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E7CA111-33A3-4DE4-94FB-0F542B1A15ED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2EDAA14-8BFA-4077-96F7-5454B3F61E9D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8072BA7-2FFF-45BF-9E48-A63B818A841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95B07D6-270A-4CE7-B29C-060D53C31C29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25781B6-21A6-4D44-9DA3-73255F3D541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75B728D-78E4-46AA-9CFF-925126A0EA40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9343AB05-89CA-4A70-AFB8-B813A697FDE8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A1D3465B-1643-40FC-8CDF-AD39DEFFADA6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4892240-28CB-49F0-AF1C-8B70D4DDB535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ACFEB65-EA15-4F19-9C2D-00946E3DC153}"/>
              </a:ext>
            </a:extLst>
          </p:cNvPr>
          <p:cNvGrpSpPr/>
          <p:nvPr/>
        </p:nvGrpSpPr>
        <p:grpSpPr>
          <a:xfrm>
            <a:off x="4176000" y="1213620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00A80F-002B-47A1-B5AF-207225D7094C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1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E661C2-8B22-4BEE-B827-E26C44B4B7E1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5E24761-8034-41C5-9B93-BB517C278F20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67BDC25-6A40-4FC7-986F-46A66F5CB838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02938E-E158-4537-BCC3-3A89E8B23AE0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3C509FC1-644E-445E-AE95-E77F39772C6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811AD85-CA97-4F4D-8022-08C437B111CC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5100DA5-9801-40F2-9667-F07AEE41C556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0DB4EDA-72E9-403C-89B8-A3610250D143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B899B2A-24BD-416E-9CE1-5B418B30B9BE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4032C4B-5A06-4DAE-96B9-D653ECD5C8D4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E0DE78-982D-4CA8-99B0-02496C5EB9A9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B54FF8A3-4E23-4648-99FF-C9173A638AB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A80671-4D95-419D-8CE8-3FD230F5C38D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58AC820-4759-47B5-AAAB-2492DEB27B2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1B53F47-1807-4F72-8D3F-B15B1D71AF1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11982F7-73ED-4372-B4A8-73E5201BF87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AA0EFAF-7442-42F2-AB56-47227B5023CF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5A6EC93E-65F8-41C3-A976-40D4A9834068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F070EFF-6690-418A-879D-F6900512EC39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B47438C-3382-484B-86B2-5B0BF49CF3DA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E2874616-CEEC-4F97-AFE4-AE788134E87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3EE3DE9-97EC-4798-83DF-B76855EEBDA8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1DCA2D0-4537-457E-A25B-7B27FB906BBF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29BA8B8-4383-41AC-837A-DBEE201B073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3068549-79AD-4AAB-A368-5F3B55094E37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8A2B062-441C-4632-8D3A-279D93091500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2A2BFE9-F926-498A-8ED7-C5A11DC8ADA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E5D95A5-A344-43B1-8C28-C3C729E47C2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14AEFE1-118F-44A3-A86B-C97F54C8A94C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7D096DD-A969-4F50-9C2C-4F29D578252F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9BDE5D8-E4E7-4FAE-A215-A9FEA6A60301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3130120-6BE6-4C0D-86E7-05D6394FB33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E46E601F-6D58-4F94-9E21-CA9D3BEE415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1187E03-CA55-4A07-A999-1A4B8DFB8B8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D012728-3897-41FB-81A9-65C311B4161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43BA61E2-0004-407F-AB18-F937863EB91A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D575709-52EA-48C6-8CFE-43F681B9396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FEF632-2062-49AE-9A80-9FDCA99D3A00}"/>
              </a:ext>
            </a:extLst>
          </p:cNvPr>
          <p:cNvSpPr txBox="1"/>
          <p:nvPr/>
        </p:nvSpPr>
        <p:spPr>
          <a:xfrm rot="20143849">
            <a:off x="7277828" y="192248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···</a:t>
            </a:r>
            <a:endParaRPr lang="zh-CN" altLang="en-US" sz="3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66CE4B9-C82D-472B-BF2A-240C9BEF55E7}"/>
              </a:ext>
            </a:extLst>
          </p:cNvPr>
          <p:cNvSpPr/>
          <p:nvPr/>
        </p:nvSpPr>
        <p:spPr>
          <a:xfrm>
            <a:off x="3889006" y="1512000"/>
            <a:ext cx="3161816" cy="1172797"/>
          </a:xfrm>
          <a:prstGeom prst="rect">
            <a:avLst/>
          </a:prstGeom>
          <a:solidFill>
            <a:srgbClr val="FAE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线程块</a:t>
            </a:r>
            <a:r>
              <a:rPr lang="en-US" altLang="zh-CN" b="1" dirty="0">
                <a:solidFill>
                  <a:sysClr val="windowText" lastClr="000000"/>
                </a:solidFill>
              </a:rPr>
              <a:t> 0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695A072-D9ED-4653-8775-368BB4844E74}"/>
              </a:ext>
            </a:extLst>
          </p:cNvPr>
          <p:cNvSpPr txBox="1"/>
          <p:nvPr/>
        </p:nvSpPr>
        <p:spPr>
          <a:xfrm>
            <a:off x="5913839" y="1833689"/>
            <a:ext cx="6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7230FD-53BA-47A9-B9E3-955DE21FE51D}"/>
              </a:ext>
            </a:extLst>
          </p:cNvPr>
          <p:cNvGrpSpPr/>
          <p:nvPr/>
        </p:nvGrpSpPr>
        <p:grpSpPr>
          <a:xfrm>
            <a:off x="4023936" y="1887760"/>
            <a:ext cx="486000" cy="544836"/>
            <a:chOff x="126000" y="2947164"/>
            <a:chExt cx="486000" cy="544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5C18E73F-98CC-4793-9BB8-4C6C87765B7C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AC2876E7-53ED-4BF4-AF35-3458E087301F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68707BA-358E-49B9-9967-C82E54C4221C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330D1FBF-DE47-4DF6-A1F2-441ED43D79EB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4FBC4FA-121E-4A38-88AB-635EBC727E4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E402300-713D-40D6-BF9B-95BCD8D735AB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DDD606-0954-42CB-A331-DB6DD9A1E683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79BF0BD4-B588-46AD-9152-8E492BB8DD0D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42F7973-809B-4E8D-9857-1F7C1730EFDC}"/>
              </a:ext>
            </a:extLst>
          </p:cNvPr>
          <p:cNvGrpSpPr/>
          <p:nvPr/>
        </p:nvGrpSpPr>
        <p:grpSpPr>
          <a:xfrm>
            <a:off x="4671936" y="1887760"/>
            <a:ext cx="486000" cy="544836"/>
            <a:chOff x="126000" y="2947164"/>
            <a:chExt cx="486000" cy="544836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758024B5-2285-4B17-B3E4-82137F1673CB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211F8AA4-025F-4FB6-8A92-E0849EA40F35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3C11B8-B8EF-4ECB-81DC-87923EF10503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4AEF17B-77C5-4C6A-B248-6E9E49B9544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FD22C42-8B65-43DA-85BC-7F3991ECF7E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C03A4AC-5279-454E-9CD9-4798E106727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D4514EC-922F-4343-AE2F-75C130AB139D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8E60007-00FA-4598-AF26-742A9541DDC9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FDB7580-71D4-4A4E-B539-93ADB09ED150}"/>
              </a:ext>
            </a:extLst>
          </p:cNvPr>
          <p:cNvGrpSpPr/>
          <p:nvPr/>
        </p:nvGrpSpPr>
        <p:grpSpPr>
          <a:xfrm>
            <a:off x="5319936" y="1887760"/>
            <a:ext cx="486000" cy="544836"/>
            <a:chOff x="126000" y="2947164"/>
            <a:chExt cx="486000" cy="544836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6BC5EA4-8472-4231-8EC7-83A5D0ABA256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EFAA725-DE0D-474C-AE6D-0A261159848B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3AD9B3-E6DD-4A09-B620-4C1FE08D6DA7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5F56EC8-DFA8-4C8D-A650-694B2E1D777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7A7DB4B-D6AE-4C78-9196-002CD44C3FE3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F382725-736E-4267-BB6C-77EE6ADF6DA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0134A161-3A40-457F-A49E-4E49D734C16F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48FA75C-CB6D-4DB8-BBD5-7B04391CB473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FA5E6618-583B-4832-8041-C1958AB80DD0}"/>
              </a:ext>
            </a:extLst>
          </p:cNvPr>
          <p:cNvGrpSpPr/>
          <p:nvPr/>
        </p:nvGrpSpPr>
        <p:grpSpPr>
          <a:xfrm>
            <a:off x="6399936" y="1887760"/>
            <a:ext cx="486000" cy="544836"/>
            <a:chOff x="126000" y="2947164"/>
            <a:chExt cx="486000" cy="54483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B8E7BB5-9CC0-47FC-910B-B903CACA4C55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B298C4-0A9C-4F12-B6A7-846DFB5C495E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2109783-491D-4EF6-8BF0-427026C424E1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8E9AC177-153D-4350-A9C0-3F8EEF531191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39A6E4F-65F4-4C29-9FAB-58BE3D886125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94D4579-EBEF-4260-8538-9B092EC0E1AF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D8CBA24C-DD6F-434E-8A78-BC8E462EF4E1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9B22CBA-E65A-4128-92B3-E8789A79D720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630A83A8-9DB0-40F8-9A86-D234D31B3CD7}"/>
              </a:ext>
            </a:extLst>
          </p:cNvPr>
          <p:cNvSpPr/>
          <p:nvPr/>
        </p:nvSpPr>
        <p:spPr>
          <a:xfrm>
            <a:off x="3969329" y="1839561"/>
            <a:ext cx="581072" cy="636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C93414F-92E0-4891-A5E1-9B38492BC2F5}"/>
              </a:ext>
            </a:extLst>
          </p:cNvPr>
          <p:cNvSpPr txBox="1"/>
          <p:nvPr/>
        </p:nvSpPr>
        <p:spPr>
          <a:xfrm>
            <a:off x="4206006" y="24403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线程束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9CD91F7-E50D-4359-8CB0-0EA643EF41DB}"/>
              </a:ext>
            </a:extLst>
          </p:cNvPr>
          <p:cNvGrpSpPr/>
          <p:nvPr/>
        </p:nvGrpSpPr>
        <p:grpSpPr>
          <a:xfrm>
            <a:off x="625449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89D9E3-CEFB-4972-A848-D85DE70BF9AC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m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C36A3E6-D2CD-4ECB-A906-038AF0648714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C06CFFE-B1CD-4476-9FBF-5CEC7DE2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EDA79EEE-C9F0-4560-B5BD-C106954D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C1D2492E-839F-4F01-87F5-A87D342B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1C29E-3F67-4C97-A3B8-BB9C20D2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4644561-4A9F-4D74-B5F9-A939F86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9B7E44A4-D039-4961-B699-BA909839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FD3DACFF-B853-4D4C-8764-385BF1C03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27D920E-0E2A-4496-8BEB-8B65DFF4F1E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9081068-BDF7-4CB6-874B-76F57918658D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2EC871A-3596-4DA9-ACBC-0B258322A182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2D6796E-F8F3-4881-B8ED-DE8E3D6661FC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E55339C2-E6EB-40E5-A094-8FBB7341D3E0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B414D97-4B23-44C7-93A8-04044E44F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79318D9-F776-43C9-A64D-E04E81FD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5E589BF2-2B20-4098-A0CE-9C1E964A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3E181E3-5AFE-4C4B-A096-31D05B46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2418292-0C7A-40F9-B324-2887ED712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FB8A8B-A82F-45CB-8E18-AD9095CCA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661F87C8-AC00-4694-B886-32C7B61D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EA32867-0E2D-46E2-BB5F-838384A3E5B4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85139971-0702-446A-AE20-5CB7AB80ECC0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442B3E1E-A782-4EDD-A14B-AECF0E0C272F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DCD4556C-6050-41F1-8E28-4FEE6E6AF4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606F79-3828-4118-950F-F1A5DCF88CF4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9302EF5-9371-44E1-9C64-9DD0556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1FA491-C965-408C-A01F-3E82736FA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AE621B6-EE89-492D-979F-DF57D4371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F74AA34D-BD11-4EB8-94FD-803FCDF00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1FCCCB2-456A-4260-A5F4-0E9528996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F905EF7-76C4-4F99-92BF-465725400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739184A-47DA-4D79-9AF2-C71E23EF0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6D1C5007-DC35-4CE1-8EEE-DD12F831DDCE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47D76CCC-1FEF-4C7A-B3E1-D486701CEADB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982DCE53-475A-476B-B9B3-E954955CE5BA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C4D0633-3931-4334-A83B-4F8BD928A408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2A3D06B-EF4E-44A6-8B4D-4F61BE3C9ADF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0EB821B-2B99-4ED0-9A13-660BB027BFD8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93C817F-7666-4443-A3D1-D9E23F69E0C4}"/>
              </a:ext>
            </a:extLst>
          </p:cNvPr>
          <p:cNvCxnSpPr>
            <a:cxnSpLocks/>
            <a:stCxn id="169" idx="2"/>
            <a:endCxn id="13" idx="0"/>
          </p:cNvCxnSpPr>
          <p:nvPr/>
        </p:nvCxnSpPr>
        <p:spPr>
          <a:xfrm flipH="1">
            <a:off x="4257111" y="2475764"/>
            <a:ext cx="2754" cy="1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2C2823-023F-44A5-9679-1D64EFB70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5460"/>
              </p:ext>
            </p:extLst>
          </p:nvPr>
        </p:nvGraphicFramePr>
        <p:xfrm>
          <a:off x="2286001" y="1488348"/>
          <a:ext cx="6111993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7993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b="1" kern="600" baseline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6600CC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993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505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9D156563-C2E4-4E54-B073-C42D13E81B20}"/>
              </a:ext>
            </a:extLst>
          </p:cNvPr>
          <p:cNvSpPr/>
          <p:nvPr/>
        </p:nvSpPr>
        <p:spPr>
          <a:xfrm rot="5400000">
            <a:off x="6726291" y="1939050"/>
            <a:ext cx="108783" cy="3234622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1F269-472F-48E6-B443-8B1DC1680B18}"/>
              </a:ext>
            </a:extLst>
          </p:cNvPr>
          <p:cNvSpPr txBox="1"/>
          <p:nvPr/>
        </p:nvSpPr>
        <p:spPr>
          <a:xfrm>
            <a:off x="7518974" y="366178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6 cycles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88673F-2F5D-433C-9E74-4327D409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67822"/>
              </p:ext>
            </p:extLst>
          </p:nvPr>
        </p:nvGraphicFramePr>
        <p:xfrm>
          <a:off x="2286001" y="3922669"/>
          <a:ext cx="6308437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717337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dirty="0">
                        <a:solidFill>
                          <a:srgbClr val="267F99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13294C32-5759-41D2-826B-8E7AA547DC8D}"/>
              </a:ext>
            </a:extLst>
          </p:cNvPr>
          <p:cNvSpPr/>
          <p:nvPr/>
        </p:nvSpPr>
        <p:spPr>
          <a:xfrm rot="5400000">
            <a:off x="5650029" y="5449864"/>
            <a:ext cx="108783" cy="1082099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CB08C2-F6AA-44AA-BE5E-A5AF9E106754}"/>
              </a:ext>
            </a:extLst>
          </p:cNvPr>
          <p:cNvSpPr txBox="1"/>
          <p:nvPr/>
        </p:nvSpPr>
        <p:spPr>
          <a:xfrm>
            <a:off x="6340284" y="3918383"/>
            <a:ext cx="215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SIMT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架构下，每个时钟周期中，多个线程只能执行同一条指令。因此，虽然在不同的代码段中每个线程都需要执行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条指令，但是由于代码段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中存在由条件语句引起的线程分歧，导致执行时间较长。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802837-8F39-41D1-AEA0-4706493EFDE6}"/>
              </a:ext>
            </a:extLst>
          </p:cNvPr>
          <p:cNvSpPr txBox="1"/>
          <p:nvPr/>
        </p:nvSpPr>
        <p:spPr>
          <a:xfrm>
            <a:off x="6435534" y="3610753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9A5952-8D07-4D7C-84DE-70C75E7BAD73}"/>
              </a:ext>
            </a:extLst>
          </p:cNvPr>
          <p:cNvSpPr txBox="1"/>
          <p:nvPr/>
        </p:nvSpPr>
        <p:spPr>
          <a:xfrm>
            <a:off x="5341997" y="6045305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</p:spTree>
    <p:extLst>
      <p:ext uri="{BB962C8B-B14F-4D97-AF65-F5344CB8AC3E}">
        <p14:creationId xmlns:p14="http://schemas.microsoft.com/office/powerpoint/2010/main" val="1607948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001699-3429-43A8-80B2-65AD2078CB5A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3C8D0C-7B00-43D3-B47D-D0E65713FB76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465C903-D37F-411F-95FB-1EF5DBD963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1430F29-3658-4A4D-AB91-B435400F797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559119-A4D0-435F-B9B7-66B71BE80491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0FE1F6-60FD-4E8F-B801-57F4FF26E54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EEAF722D-8EC4-4546-B087-9620C50D58D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890D424-8481-4EA1-8898-B17BD5855F31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382C965-05BF-462E-B799-2A5F9271F9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ACC92171-E167-40BF-8581-2A59A17843B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C89D6C-EA86-481B-9813-61D1AC492C14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B3B117-03DB-4FC7-8A08-C377035BA26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81C2AD16-4E82-44B2-B91A-FF2C21498ED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7BDD31-D741-4E75-A57F-9305D8277DD5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5E6D-3421-4BAE-985E-28EE8218716D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23DC402E-1381-4C39-8DC5-BFBFEB1D089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932C642-53FC-4873-95A1-A4405ECEE288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6082A0-9EFE-4C65-B9B6-1C9BC29A7B5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400B81-A656-431D-AF92-B5B0E7D4158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6844A2-4C03-4FE5-B8E7-68229CD1BEEB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48FEDD-E9A6-441A-9A34-37487D648F9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754769A-9FF2-4C1D-8528-A5F5839D93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EB144AE-7A16-4C3B-B22D-7FF2C8B38F4A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EFB019-0BDB-4613-B002-F997C552115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55185609-883C-41EB-A16D-5F304258B53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DB70B9-D4A4-47DE-9B39-D297BB66E639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AE9CC3-4AEF-445F-85B9-1575FF068ED7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F607410E-D970-4CA2-9F42-A83FABA690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0EAFB06-55B8-4DFE-B6AD-77B441B6CB6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C2FA09-E74B-4FF8-8DF0-D71ED0A141C1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6642420-CB48-4F31-9FAA-3F9C8CA5881E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98586F2-62A1-4B6C-AE5D-82291C4BDCB1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E8E4BB4-6A3B-4DE2-979F-511897366E49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466811C-3B0B-41C0-A68A-374560D99D8E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BA49D73-7F25-4863-B665-5322892166B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B8BEC00-6894-40E4-B113-17FA2655A90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C123B57-EFC7-4AEE-83E4-2E0C0BEBB75F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7B02C6E-3C96-4656-BF35-3B609FF994EE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B13C335-1422-4908-ABBA-6B04B10FBACB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6D73E3A-F77D-43FB-8F29-431F119A10EE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5587D1-1B96-4AA3-BFAD-69D9F78C86AA}"/>
              </a:ext>
            </a:extLst>
          </p:cNvPr>
          <p:cNvSpPr txBox="1"/>
          <p:nvPr/>
        </p:nvSpPr>
        <p:spPr>
          <a:xfrm>
            <a:off x="3754851" y="42811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r>
              <a:rPr lang="en-US" altLang="zh-CN" b="1" baseline="-25000" dirty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1551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0EA0A11-7165-491D-84B0-595D41BE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57328"/>
              </p:ext>
            </p:extLst>
          </p:nvPr>
        </p:nvGraphicFramePr>
        <p:xfrm>
          <a:off x="9679526" y="1081302"/>
          <a:ext cx="1445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/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t="-2542" b="-93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07283D-8CE1-4422-99C7-F60E455F2F34}"/>
              </a:ext>
            </a:extLst>
          </p:cNvPr>
          <p:cNvSpPr/>
          <p:nvPr/>
        </p:nvSpPr>
        <p:spPr>
          <a:xfrm>
            <a:off x="43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/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1CA4FA-504C-45FE-ABEE-C56716AD0E02}"/>
              </a:ext>
            </a:extLst>
          </p:cNvPr>
          <p:cNvSpPr/>
          <p:nvPr/>
        </p:nvSpPr>
        <p:spPr>
          <a:xfrm>
            <a:off x="61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018397-6CE1-40E9-921A-837069E6D65A}"/>
              </a:ext>
            </a:extLst>
          </p:cNvPr>
          <p:cNvSpPr/>
          <p:nvPr/>
        </p:nvSpPr>
        <p:spPr>
          <a:xfrm>
            <a:off x="5281033" y="370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/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 t="-820" b="-81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/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/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/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5FC755-7127-4D07-8F7B-945E3662F3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047033" y="1897557"/>
            <a:ext cx="27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0266EA-D459-48D8-B5FE-29ABA88C65A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847033" y="1897557"/>
            <a:ext cx="9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9E679C-587C-4013-A0B7-D7992519CB7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7754134" y="1897557"/>
            <a:ext cx="8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DA9E01-F8DC-47BD-8F97-947DC72620F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754133" y="1897557"/>
            <a:ext cx="26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BDF765-47B6-4C45-9C5D-78BEA2A802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1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1D40CF-84D1-4121-A4CD-9AB89B07BC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4A07B4-29EB-4090-BC4B-6485887B5E1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8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844D9F-5F6E-4D54-A371-A65128F2458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47033" y="4417557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942E2C2-10EA-47B2-9A27-B476AD2E9ABB}"/>
              </a:ext>
            </a:extLst>
          </p:cNvPr>
          <p:cNvSpPr txBox="1"/>
          <p:nvPr/>
        </p:nvSpPr>
        <p:spPr>
          <a:xfrm>
            <a:off x="5889783" y="20180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 (v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2D471D-526D-4302-A545-A3BD33DD25AB}"/>
              </a:ext>
            </a:extLst>
          </p:cNvPr>
          <p:cNvSpPr txBox="1"/>
          <p:nvPr/>
        </p:nvSpPr>
        <p:spPr>
          <a:xfrm>
            <a:off x="4423152" y="3263051"/>
            <a:ext cx="36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33D25E-B798-4512-AF0E-393B419FD07C}"/>
              </a:ext>
            </a:extLst>
          </p:cNvPr>
          <p:cNvSpPr txBox="1"/>
          <p:nvPr/>
        </p:nvSpPr>
        <p:spPr>
          <a:xfrm>
            <a:off x="7100594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2</a:t>
            </a:r>
            <a:endParaRPr lang="zh-CN" altLang="en-US" sz="1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A7DF6A-A3C3-4048-9AE0-9B1BC544CDA4}"/>
              </a:ext>
            </a:extLst>
          </p:cNvPr>
          <p:cNvSpPr txBox="1"/>
          <p:nvPr/>
        </p:nvSpPr>
        <p:spPr>
          <a:xfrm>
            <a:off x="8085323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01B6A7-635A-4444-AB46-3C55EC16F87C}"/>
              </a:ext>
            </a:extLst>
          </p:cNvPr>
          <p:cNvSpPr txBox="1"/>
          <p:nvPr/>
        </p:nvSpPr>
        <p:spPr>
          <a:xfrm>
            <a:off x="9085757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F0D624-DA6E-418D-8DAC-0726E77361B4}"/>
              </a:ext>
            </a:extLst>
          </p:cNvPr>
          <p:cNvSpPr txBox="1"/>
          <p:nvPr/>
        </p:nvSpPr>
        <p:spPr>
          <a:xfrm>
            <a:off x="6276923" y="326942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F8E8F7-AA88-4CC8-9B51-38F7B470E9D9}"/>
              </a:ext>
            </a:extLst>
          </p:cNvPr>
          <p:cNvSpPr txBox="1"/>
          <p:nvPr/>
        </p:nvSpPr>
        <p:spPr>
          <a:xfrm>
            <a:off x="7162410" y="326832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72FB78-0339-4A91-AA8B-4BFB21FA7B70}"/>
              </a:ext>
            </a:extLst>
          </p:cNvPr>
          <p:cNvSpPr txBox="1"/>
          <p:nvPr/>
        </p:nvSpPr>
        <p:spPr>
          <a:xfrm>
            <a:off x="5790466" y="452215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AB383AC-8B87-437B-8269-36506C5CF9C5}"/>
              </a:ext>
            </a:extLst>
          </p:cNvPr>
          <p:cNvSpPr/>
          <p:nvPr/>
        </p:nvSpPr>
        <p:spPr>
          <a:xfrm>
            <a:off x="9715875" y="114729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E93FC94-4DDF-46C4-B48D-ACBA298D4131}"/>
              </a:ext>
            </a:extLst>
          </p:cNvPr>
          <p:cNvSpPr/>
          <p:nvPr/>
        </p:nvSpPr>
        <p:spPr>
          <a:xfrm>
            <a:off x="9720231" y="1395491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B4089A4-C7E6-4275-9E5F-76893DEC9A45}"/>
              </a:ext>
            </a:extLst>
          </p:cNvPr>
          <p:cNvSpPr/>
          <p:nvPr/>
        </p:nvSpPr>
        <p:spPr>
          <a:xfrm>
            <a:off x="9715875" y="164368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549887-D7A9-46F9-9E3F-ADDAFB31F42C}"/>
              </a:ext>
            </a:extLst>
          </p:cNvPr>
          <p:cNvGrpSpPr/>
          <p:nvPr/>
        </p:nvGrpSpPr>
        <p:grpSpPr>
          <a:xfrm>
            <a:off x="4366809" y="2446357"/>
            <a:ext cx="368627" cy="711200"/>
            <a:chOff x="1699499" y="1508065"/>
            <a:chExt cx="368627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B510C5E-1984-4C15-AA14-E81436ACB736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6BCE7B9-61DD-4509-A59C-86365E1F925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9280AC6-1B32-4DCF-ADA2-CF223E16B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7C78570-9484-449E-8C2E-52B7F266C282}"/>
              </a:ext>
            </a:extLst>
          </p:cNvPr>
          <p:cNvGrpSpPr/>
          <p:nvPr/>
        </p:nvGrpSpPr>
        <p:grpSpPr>
          <a:xfrm>
            <a:off x="6166809" y="2455008"/>
            <a:ext cx="351635" cy="711200"/>
            <a:chOff x="1699499" y="1508065"/>
            <a:chExt cx="351635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E1E6E54-59B2-483E-9FC8-25E995373BD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D0C6D42-75EC-4F11-B128-E4347A73A36C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B5D11D86-2101-49DD-9213-FF3FFCC8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0C62C9-5685-4ED3-97A2-042771FC67D7}"/>
              </a:ext>
            </a:extLst>
          </p:cNvPr>
          <p:cNvGrpSpPr/>
          <p:nvPr/>
        </p:nvGrpSpPr>
        <p:grpSpPr>
          <a:xfrm>
            <a:off x="7971067" y="2455008"/>
            <a:ext cx="403534" cy="711200"/>
            <a:chOff x="1699499" y="1508065"/>
            <a:chExt cx="403534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72A95AB-0281-4FC3-8612-A8E1963BE3A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6205548-6204-451B-8C5D-19AA81A6DDE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89D41FA-ED32-4FF4-B7EF-2AAF5E3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63B17A6-2E22-4D7F-9BFB-12F6E77F31F9}"/>
              </a:ext>
            </a:extLst>
          </p:cNvPr>
          <p:cNvGrpSpPr/>
          <p:nvPr/>
        </p:nvGrpSpPr>
        <p:grpSpPr>
          <a:xfrm>
            <a:off x="9766800" y="2434154"/>
            <a:ext cx="367986" cy="711200"/>
            <a:chOff x="1699499" y="1508065"/>
            <a:chExt cx="367986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BF7ACF-7272-48AC-9222-230FC420919E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8FA7FE6-16C8-4027-B8D9-A476ADCD003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FB54A26-D488-4881-8EBB-8A0A26A3F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198AAF1-3EE6-4242-93E2-EBE8AF560A1E}"/>
              </a:ext>
            </a:extLst>
          </p:cNvPr>
          <p:cNvGrpSpPr/>
          <p:nvPr/>
        </p:nvGrpSpPr>
        <p:grpSpPr>
          <a:xfrm>
            <a:off x="3466799" y="3706357"/>
            <a:ext cx="369588" cy="711200"/>
            <a:chOff x="1699499" y="1508065"/>
            <a:chExt cx="369588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ED7F39D-800B-443A-B69F-0101AFAF75F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3B3571D-26AC-4C92-BC35-9F301E0A979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4DE133A-F2FF-45A5-BCAF-BD5E1FA31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44D29E-4C86-4585-BF30-B1D1A0E77A35}"/>
              </a:ext>
            </a:extLst>
          </p:cNvPr>
          <p:cNvGrpSpPr/>
          <p:nvPr/>
        </p:nvGrpSpPr>
        <p:grpSpPr>
          <a:xfrm>
            <a:off x="5266812" y="3700445"/>
            <a:ext cx="349711" cy="711200"/>
            <a:chOff x="1699499" y="1508065"/>
            <a:chExt cx="349711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46F39CF-ECB9-470E-B321-42DB9EE0F64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658679D-B10E-4D63-8BF5-6933AF9BEF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EA73153-3C34-4339-A18D-9D0464892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ECCA019-5156-467C-9955-EC03AC5D3015}"/>
              </a:ext>
            </a:extLst>
          </p:cNvPr>
          <p:cNvGrpSpPr/>
          <p:nvPr/>
        </p:nvGrpSpPr>
        <p:grpSpPr>
          <a:xfrm>
            <a:off x="7066802" y="3706368"/>
            <a:ext cx="384464" cy="796411"/>
            <a:chOff x="1699499" y="1508065"/>
            <a:chExt cx="384464" cy="796411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BB73BA-4E19-44A8-87C9-C35E0782CAC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D61B258-F798-42A7-91A9-62C66D55B2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C9CB9B5-6B9A-4095-962D-9BA5AED6B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FC2EEA-989D-4928-9D3C-CEC64301A4B5}"/>
              </a:ext>
            </a:extLst>
          </p:cNvPr>
          <p:cNvGrpSpPr/>
          <p:nvPr/>
        </p:nvGrpSpPr>
        <p:grpSpPr>
          <a:xfrm>
            <a:off x="5266809" y="4966358"/>
            <a:ext cx="334579" cy="711200"/>
            <a:chOff x="1699499" y="1508065"/>
            <a:chExt cx="334579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39CF2D-7BD5-4288-917F-51EC5774031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BF3E5F5C-738C-481B-8905-7D052DF55A44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22D9402D-4D4B-40D9-83C6-510126B81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22837C15-323B-4CDC-A9DE-9A30695C04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5486" y="3441839"/>
            <a:ext cx="1165866" cy="2235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7555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40894"/>
              </p:ext>
            </p:extLst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CD436-C762-4C83-92DD-F7A81F830C6B}"/>
              </a:ext>
            </a:extLst>
          </p:cNvPr>
          <p:cNvSpPr/>
          <p:nvPr/>
        </p:nvSpPr>
        <p:spPr>
          <a:xfrm>
            <a:off x="12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D2CE7A-E4BF-455E-879C-0E16FBD3F313}"/>
              </a:ext>
            </a:extLst>
          </p:cNvPr>
          <p:cNvSpPr/>
          <p:nvPr/>
        </p:nvSpPr>
        <p:spPr>
          <a:xfrm>
            <a:off x="30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2154063" y="267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/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b="-169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/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20063" y="863564"/>
            <a:ext cx="27071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720063" y="863564"/>
            <a:ext cx="9071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627164" y="863564"/>
            <a:ext cx="892900" cy="548800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27163" y="863564"/>
            <a:ext cx="2692900" cy="54880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20063" y="2123564"/>
            <a:ext cx="9000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0063" y="3383564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2762813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1296182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3973624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4958353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58787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149953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035440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2663496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495DAF-C3D8-45E4-A055-9B555EB01C65}"/>
              </a:ext>
            </a:extLst>
          </p:cNvPr>
          <p:cNvGrpSpPr/>
          <p:nvPr/>
        </p:nvGrpSpPr>
        <p:grpSpPr>
          <a:xfrm>
            <a:off x="1239839" y="1412364"/>
            <a:ext cx="357084" cy="711200"/>
            <a:chOff x="1699499" y="1508065"/>
            <a:chExt cx="357084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E8FF69-7DC3-4345-864D-9B8B4178F4B4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BC3D9B-115C-4ED2-BE70-44EDAF141E68}"/>
              </a:ext>
            </a:extLst>
          </p:cNvPr>
          <p:cNvGrpSpPr/>
          <p:nvPr/>
        </p:nvGrpSpPr>
        <p:grpSpPr>
          <a:xfrm>
            <a:off x="3039839" y="1421015"/>
            <a:ext cx="343043" cy="711200"/>
            <a:chOff x="1699499" y="1508065"/>
            <a:chExt cx="343043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6078A6-BEE6-4020-BB8C-5B87B6507F2D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A1C5D5-E59B-40A9-86C7-60931BE6711C}"/>
              </a:ext>
            </a:extLst>
          </p:cNvPr>
          <p:cNvGrpSpPr/>
          <p:nvPr/>
        </p:nvGrpSpPr>
        <p:grpSpPr>
          <a:xfrm>
            <a:off x="4844097" y="1421015"/>
            <a:ext cx="382887" cy="711200"/>
            <a:chOff x="1699499" y="1508065"/>
            <a:chExt cx="382887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678EDD-5758-41E5-AEF0-A4E19580B22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CA33B-7FA6-4F1C-BF06-24E5446E586D}"/>
              </a:ext>
            </a:extLst>
          </p:cNvPr>
          <p:cNvGrpSpPr/>
          <p:nvPr/>
        </p:nvGrpSpPr>
        <p:grpSpPr>
          <a:xfrm>
            <a:off x="6639830" y="1400161"/>
            <a:ext cx="355995" cy="711200"/>
            <a:chOff x="1699499" y="1508065"/>
            <a:chExt cx="355995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81511-8123-40AD-93FB-493314E35D8C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339829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2139842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3939832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2139839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346224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346233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257279" y="15117"/>
            <a:ext cx="7800871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612748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3980557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611629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270542" y="5315116"/>
            <a:ext cx="4687812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不同颜色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4958353" y="5315116"/>
            <a:ext cx="4714644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270540" y="6335985"/>
            <a:ext cx="940245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4716775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E9DE29F-9634-405C-8658-FD7AA555D38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83645" y="2865812"/>
            <a:ext cx="928949" cy="1777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188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57856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45439"/>
              </p:ext>
            </p:extLst>
          </p:nvPr>
        </p:nvGraphicFramePr>
        <p:xfrm>
          <a:off x="3263400" y="367811"/>
          <a:ext cx="2520000" cy="756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8316"/>
              </p:ext>
            </p:extLst>
          </p:nvPr>
        </p:nvGraphicFramePr>
        <p:xfrm>
          <a:off x="3263400" y="1267195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9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EA9652-B911-4772-88D3-936FE553837E}"/>
              </a:ext>
            </a:extLst>
          </p:cNvPr>
          <p:cNvSpPr/>
          <p:nvPr/>
        </p:nvSpPr>
        <p:spPr>
          <a:xfrm>
            <a:off x="143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B6097E-E747-4126-BE9B-1E3CE1D0C021}"/>
              </a:ext>
            </a:extLst>
          </p:cNvPr>
          <p:cNvSpPr/>
          <p:nvPr/>
        </p:nvSpPr>
        <p:spPr>
          <a:xfrm>
            <a:off x="1440000" y="4968000"/>
            <a:ext cx="2905084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3F9B1-1924-4A57-9D2C-627CD00637D9}"/>
              </a:ext>
            </a:extLst>
          </p:cNvPr>
          <p:cNvSpPr/>
          <p:nvPr/>
        </p:nvSpPr>
        <p:spPr>
          <a:xfrm>
            <a:off x="467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altLang="zh-CN" sz="16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36781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B5C19671-C882-466F-9189-48210C9A9365}"/>
              </a:ext>
            </a:extLst>
          </p:cNvPr>
          <p:cNvSpPr/>
          <p:nvPr/>
        </p:nvSpPr>
        <p:spPr>
          <a:xfrm>
            <a:off x="5516441" y="604520"/>
            <a:ext cx="258000" cy="771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AD9D581-E6D1-4D44-AFBB-06FF77008624}"/>
              </a:ext>
            </a:extLst>
          </p:cNvPr>
          <p:cNvSpPr/>
          <p:nvPr/>
        </p:nvSpPr>
        <p:spPr>
          <a:xfrm rot="16200000">
            <a:off x="2028463" y="1967331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713B4-91C7-44B2-B9EE-5CEE979A6DDF}"/>
              </a:ext>
            </a:extLst>
          </p:cNvPr>
          <p:cNvSpPr txBox="1"/>
          <p:nvPr/>
        </p:nvSpPr>
        <p:spPr>
          <a:xfrm rot="19492421">
            <a:off x="1967767" y="199874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6D6E21-65FA-49B2-8B8D-BD57DD017AD7}"/>
              </a:ext>
            </a:extLst>
          </p:cNvPr>
          <p:cNvCxnSpPr>
            <a:cxnSpLocks/>
          </p:cNvCxnSpPr>
          <p:nvPr/>
        </p:nvCxnSpPr>
        <p:spPr>
          <a:xfrm flipH="1">
            <a:off x="27900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F78E5E-852F-4045-B1C3-2A1554D27E5E}"/>
              </a:ext>
            </a:extLst>
          </p:cNvPr>
          <p:cNvSpPr txBox="1"/>
          <p:nvPr/>
        </p:nvSpPr>
        <p:spPr>
          <a:xfrm>
            <a:off x="3140462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DAA0C9-0742-4B5C-910A-7F99E040DE7C}"/>
              </a:ext>
            </a:extLst>
          </p:cNvPr>
          <p:cNvCxnSpPr>
            <a:cxnSpLocks/>
          </p:cNvCxnSpPr>
          <p:nvPr/>
        </p:nvCxnSpPr>
        <p:spPr>
          <a:xfrm>
            <a:off x="50868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13A7A8A-592F-4A7F-B0FD-A9910165C91F}"/>
              </a:ext>
            </a:extLst>
          </p:cNvPr>
          <p:cNvSpPr txBox="1"/>
          <p:nvPr/>
        </p:nvSpPr>
        <p:spPr>
          <a:xfrm>
            <a:off x="5376496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E684EB-C083-44AC-885F-EB5CCCBC0904}"/>
              </a:ext>
            </a:extLst>
          </p:cNvPr>
          <p:cNvSpPr txBox="1"/>
          <p:nvPr/>
        </p:nvSpPr>
        <p:spPr>
          <a:xfrm rot="19492421">
            <a:off x="3447170" y="2016096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AB3091-27B4-43D6-B5C0-B7A95167F370}"/>
              </a:ext>
            </a:extLst>
          </p:cNvPr>
          <p:cNvCxnSpPr>
            <a:cxnSpLocks/>
          </p:cNvCxnSpPr>
          <p:nvPr/>
        </p:nvCxnSpPr>
        <p:spPr>
          <a:xfrm>
            <a:off x="2790000" y="4392000"/>
            <a:ext cx="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104DF4-AF00-4684-B097-9BB998A4A61B}"/>
              </a:ext>
            </a:extLst>
          </p:cNvPr>
          <p:cNvSpPr txBox="1"/>
          <p:nvPr/>
        </p:nvSpPr>
        <p:spPr>
          <a:xfrm>
            <a:off x="2606296" y="44587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784CA1-6173-49BA-A659-75E734A1FE5E}"/>
              </a:ext>
            </a:extLst>
          </p:cNvPr>
          <p:cNvCxnSpPr>
            <a:cxnSpLocks/>
          </p:cNvCxnSpPr>
          <p:nvPr/>
        </p:nvCxnSpPr>
        <p:spPr>
          <a:xfrm flipV="1">
            <a:off x="261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046D0E-BB11-4091-9AFA-86EDE1F70569}"/>
              </a:ext>
            </a:extLst>
          </p:cNvPr>
          <p:cNvCxnSpPr>
            <a:cxnSpLocks/>
          </p:cNvCxnSpPr>
          <p:nvPr/>
        </p:nvCxnSpPr>
        <p:spPr>
          <a:xfrm flipV="1">
            <a:off x="297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C293A1-77A4-4CDE-89F4-7A8FF13552A6}"/>
              </a:ext>
            </a:extLst>
          </p:cNvPr>
          <p:cNvSpPr txBox="1"/>
          <p:nvPr/>
        </p:nvSpPr>
        <p:spPr>
          <a:xfrm>
            <a:off x="1501278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FE9E74-C539-4371-A3C7-CF28E8717C56}"/>
              </a:ext>
            </a:extLst>
          </p:cNvPr>
          <p:cNvSpPr txBox="1"/>
          <p:nvPr/>
        </p:nvSpPr>
        <p:spPr>
          <a:xfrm>
            <a:off x="2943354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E2763E-F507-49A3-B131-51A8E964204B}"/>
              </a:ext>
            </a:extLst>
          </p:cNvPr>
          <p:cNvSpPr txBox="1"/>
          <p:nvPr/>
        </p:nvSpPr>
        <p:spPr>
          <a:xfrm>
            <a:off x="5011127" y="208060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3737-9554-4D4D-A5FB-B2B3C6B77984}"/>
              </a:ext>
            </a:extLst>
          </p:cNvPr>
          <p:cNvSpPr txBox="1"/>
          <p:nvPr/>
        </p:nvSpPr>
        <p:spPr>
          <a:xfrm>
            <a:off x="494618" y="8192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8A643-1497-45C7-A999-4EA7F5D80F9F}"/>
              </a:ext>
            </a:extLst>
          </p:cNvPr>
          <p:cNvSpPr txBox="1"/>
          <p:nvPr/>
        </p:nvSpPr>
        <p:spPr>
          <a:xfrm>
            <a:off x="458618" y="33635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92E089-A2F7-4E3D-88DA-CB78F42222DA}"/>
              </a:ext>
            </a:extLst>
          </p:cNvPr>
          <p:cNvSpPr txBox="1"/>
          <p:nvPr/>
        </p:nvSpPr>
        <p:spPr>
          <a:xfrm>
            <a:off x="458901" y="5719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F5A7A8-E3E1-4F09-8C85-0386D86104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1600" y="2832085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EEDFCD7-267E-4757-B683-C405E721A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8000" y="283732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30D9DF51-60D3-4EFD-BB3A-EE4A2E04204C}"/>
              </a:ext>
            </a:extLst>
          </p:cNvPr>
          <p:cNvSpPr/>
          <p:nvPr/>
        </p:nvSpPr>
        <p:spPr>
          <a:xfrm>
            <a:off x="3891041" y="3065914"/>
            <a:ext cx="258000" cy="774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1ED9B0B-9619-41BD-B629-8A9F39C008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5818" y="5290844"/>
          <a:ext cx="2522184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1136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1553908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6DA4F50-E795-4D1E-94AF-FB355BD778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4029665"/>
          <a:ext cx="2515602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1051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4551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18CF43-2F45-405D-B3FB-16900EEABE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6464461"/>
          <a:ext cx="2522184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4716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7468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5A0DEBE-1F38-4800-8DF2-092F6639D0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7999" y="4007321"/>
          <a:ext cx="2519989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494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495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sp>
        <p:nvSpPr>
          <p:cNvPr id="38" name="弧形 37">
            <a:extLst>
              <a:ext uri="{FF2B5EF4-FFF2-40B4-BE49-F238E27FC236}">
                <a16:creationId xmlns:a16="http://schemas.microsoft.com/office/drawing/2014/main" id="{00010BE0-EF3F-4670-ABF6-BC07CDFE6108}"/>
              </a:ext>
            </a:extLst>
          </p:cNvPr>
          <p:cNvSpPr/>
          <p:nvPr/>
        </p:nvSpPr>
        <p:spPr>
          <a:xfrm rot="5400000" flipV="1">
            <a:off x="4357953" y="-608832"/>
            <a:ext cx="3106316" cy="3106800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E9499E67-5552-466A-B54C-EE2CE39A843D}"/>
              </a:ext>
            </a:extLst>
          </p:cNvPr>
          <p:cNvSpPr/>
          <p:nvPr/>
        </p:nvSpPr>
        <p:spPr>
          <a:xfrm rot="5400000">
            <a:off x="1402003" y="-608590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201DFA7-E147-44A9-90EE-915B972C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7" y="4619776"/>
            <a:ext cx="1160158" cy="222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7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925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提出基于位图的动态子图方法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提出局部邻居缓存方法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论文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95ED"/>
      </a:accent1>
      <a:accent2>
        <a:srgbClr val="F08080"/>
      </a:accent2>
      <a:accent3>
        <a:srgbClr val="D3D3D3"/>
      </a:accent3>
      <a:accent4>
        <a:srgbClr val="F5DEB3"/>
      </a:accent4>
      <a:accent5>
        <a:srgbClr val="ADD8E6"/>
      </a:accent5>
      <a:accent6>
        <a:srgbClr val="8FBC8F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43356</TotalTime>
  <Words>5019</Words>
  <Application>Microsoft Office PowerPoint</Application>
  <PresentationFormat>宽屏</PresentationFormat>
  <Paragraphs>2479</Paragraphs>
  <Slides>36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黑体</vt:lpstr>
      <vt:lpstr>华光超粗黑_CNKI</vt:lpstr>
      <vt:lpstr>宋体</vt:lpstr>
      <vt:lpstr>Arial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112</cp:revision>
  <cp:lastPrinted>2024-03-07T08:49:48Z</cp:lastPrinted>
  <dcterms:created xsi:type="dcterms:W3CDTF">2023-06-28T09:54:19Z</dcterms:created>
  <dcterms:modified xsi:type="dcterms:W3CDTF">2024-03-08T07:26:24Z</dcterms:modified>
</cp:coreProperties>
</file>