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AFF"/>
    <a:srgbClr val="FBE5D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96" y="1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5DAE-78EB-4AE3-85CD-DC8A5219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F381F-406E-4D41-BD96-522840B55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28462-343C-4EE9-9EC3-DF10072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64E8E-E76D-4C16-BB1E-76FDAC18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935CC-E76E-4AAF-A398-E846EA7E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28E58-4BB3-493D-9673-6AC4EDBB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DD05F-7858-456F-9B14-756DEE0AE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E23F3-DE89-43FC-B09D-1BA94D1A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C274E-5351-4DC2-8569-B0887FF8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60E53-AF26-4222-9534-AE9AB042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3FD6F8-7692-43C8-8E77-CE7CDB564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C0901-DF6B-4848-936E-56E9A9B9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44D4C-CEC3-4A86-BB9D-4AB313B3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A84B3-1D78-4C65-8181-86241892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2C090-534F-47EB-9ECE-75609294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37FF9-CEEE-48D8-8A65-696A795F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B4843-AB3D-482A-84E3-B77F1281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231BC-11F6-4B97-82E4-FF09A063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62D21-16BB-46B4-9324-84AE8C7D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AB98D-42D8-4C05-A182-01D524F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3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E5A1F-8089-40D4-8681-54138BAD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A5D10-7813-4A72-B058-092881A6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30F82-F359-4223-AD49-8DEC748C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6BCAF-044D-4E95-8CF4-FABDA68A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165E-5F45-412C-B2BC-97CD2D69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06484-A97B-41E8-8960-CA77EDB7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AFAC3-23B2-4687-AD26-2EA450D0B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F048F-DA32-46A5-A6AB-8829E6C9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9A9F0-79E3-4C5A-8605-F678069A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9C5B8-DF54-43A5-B716-60B5DDD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01F94-DDFE-4D57-ABBE-B7A22E08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7417-125D-40B2-A3CA-719B0732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B48FC-0D76-43EB-8184-3064089E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D3E09-DC91-4A00-A9B8-2ED6AD528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E8AF89-C617-4CD5-88A9-70E4EE83F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E98D00-4751-4B36-9B5A-8F7C44466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913C1-7BE4-4C67-9ABC-9A61854D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6D498-5C0F-42A3-A2F7-D4076FB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4DC0E0-3DA0-4020-9B24-1EB2AE74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6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FF531-96D6-4AC4-9E07-79EAE96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21086-41EF-4272-B178-BC06EB85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1112A-3ACE-49C4-8E55-BBCFA264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3C730-6B76-47D9-9D7A-000B1309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A72EAE-2758-404A-BAE4-D94D1760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62E26-0359-47DC-86C9-040FCE5C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B4254-917B-49D8-8BD3-194EE2D3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6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D401B-7618-493E-8607-7EF93C04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3CF43-4588-46FD-9AEA-7F7A4A5A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2FCDB-CCEB-4D01-B7A8-F8202293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C8E0B-9138-4C01-9E5A-83A6F1FE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0BC1E-4A7E-4461-806F-E0E5C690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68EF1-3DBD-4C0F-B011-06971457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4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45FF-4AD5-4045-8792-AEA13274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527540-8A24-46C3-95F0-DDF17CE88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39928-34A6-49E6-8B51-9F4D9177D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055DA-957A-4D32-A0DE-5090D03C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72C17-0606-4B10-83FC-D77F3CA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78C3D-D696-46C3-9218-AE3A8577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6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CA5AAA-D680-4924-877D-6A7BEAC5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4612-8D44-45E8-9BF2-28FCBB6C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A0F26-2313-4A04-95FD-3200E15D1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746F-F688-4348-8346-709913A1D89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8A319-B20F-43F0-87A8-92B052162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1E3F2-21D3-49CD-8504-7FBF65AA0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>
            <a:extLst>
              <a:ext uri="{FF2B5EF4-FFF2-40B4-BE49-F238E27FC236}">
                <a16:creationId xmlns:a16="http://schemas.microsoft.com/office/drawing/2014/main" id="{5824195B-1840-420A-8B36-54B377A4F0D9}"/>
              </a:ext>
            </a:extLst>
          </p:cNvPr>
          <p:cNvSpPr/>
          <p:nvPr/>
        </p:nvSpPr>
        <p:spPr>
          <a:xfrm>
            <a:off x="4230682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7A6A71D-6920-4D69-BB89-9C4F59DFA152}"/>
              </a:ext>
            </a:extLst>
          </p:cNvPr>
          <p:cNvSpPr/>
          <p:nvPr/>
        </p:nvSpPr>
        <p:spPr>
          <a:xfrm>
            <a:off x="4231946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DD5C8B1-0957-4C9B-9178-5043CA7C332C}"/>
              </a:ext>
            </a:extLst>
          </p:cNvPr>
          <p:cNvSpPr/>
          <p:nvPr/>
        </p:nvSpPr>
        <p:spPr>
          <a:xfrm>
            <a:off x="5205548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5E9C620-7BA0-4CF5-965B-D4A9DAF60AF6}"/>
              </a:ext>
            </a:extLst>
          </p:cNvPr>
          <p:cNvSpPr/>
          <p:nvPr/>
        </p:nvSpPr>
        <p:spPr>
          <a:xfrm>
            <a:off x="6180414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C790796-98F9-4124-966D-E031941312F3}"/>
              </a:ext>
            </a:extLst>
          </p:cNvPr>
          <p:cNvSpPr/>
          <p:nvPr/>
        </p:nvSpPr>
        <p:spPr>
          <a:xfrm>
            <a:off x="7155280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BB15211-162A-405E-8899-C6AB880C81D6}"/>
              </a:ext>
            </a:extLst>
          </p:cNvPr>
          <p:cNvSpPr/>
          <p:nvPr/>
        </p:nvSpPr>
        <p:spPr>
          <a:xfrm>
            <a:off x="8130146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7FAA4CF-5E5A-410B-B1BF-760123FA942F}"/>
              </a:ext>
            </a:extLst>
          </p:cNvPr>
          <p:cNvSpPr/>
          <p:nvPr/>
        </p:nvSpPr>
        <p:spPr>
          <a:xfrm>
            <a:off x="9105013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B27FCCE-AA28-41E7-8EC1-889DE49BCEDB}"/>
              </a:ext>
            </a:extLst>
          </p:cNvPr>
          <p:cNvSpPr/>
          <p:nvPr/>
        </p:nvSpPr>
        <p:spPr>
          <a:xfrm>
            <a:off x="5206559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85E4BE7-150A-47AF-BE98-54B786DAD3AA}"/>
              </a:ext>
            </a:extLst>
          </p:cNvPr>
          <p:cNvSpPr/>
          <p:nvPr/>
        </p:nvSpPr>
        <p:spPr>
          <a:xfrm>
            <a:off x="6181172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9E34391-A126-43CB-B3CA-4B95570F8727}"/>
              </a:ext>
            </a:extLst>
          </p:cNvPr>
          <p:cNvSpPr/>
          <p:nvPr/>
        </p:nvSpPr>
        <p:spPr>
          <a:xfrm>
            <a:off x="7155785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A67665F-ABD6-4B1E-BF59-4BFA6A97A853}"/>
              </a:ext>
            </a:extLst>
          </p:cNvPr>
          <p:cNvSpPr/>
          <p:nvPr/>
        </p:nvSpPr>
        <p:spPr>
          <a:xfrm>
            <a:off x="8130398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E95BC9D-83D8-4EF3-A729-46E4CED6D3EA}"/>
              </a:ext>
            </a:extLst>
          </p:cNvPr>
          <p:cNvSpPr/>
          <p:nvPr/>
        </p:nvSpPr>
        <p:spPr>
          <a:xfrm>
            <a:off x="9105013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6E0FDDD-4934-4F78-BC4F-90DFC5AA37CD}"/>
              </a:ext>
            </a:extLst>
          </p:cNvPr>
          <p:cNvGrpSpPr/>
          <p:nvPr/>
        </p:nvGrpSpPr>
        <p:grpSpPr>
          <a:xfrm>
            <a:off x="3996841" y="3707419"/>
            <a:ext cx="513402" cy="970633"/>
            <a:chOff x="1044958" y="1371600"/>
            <a:chExt cx="772510" cy="1460500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7F58C1D-191E-4C24-96AA-DD21BB0DD9D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不完整圆 15">
              <a:extLst>
                <a:ext uri="{FF2B5EF4-FFF2-40B4-BE49-F238E27FC236}">
                  <a16:creationId xmlns:a16="http://schemas.microsoft.com/office/drawing/2014/main" id="{0D2E853A-C80D-486E-A2FC-212F6C30460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F75F0611-D5CE-4331-9C88-76640973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42" y="2021144"/>
            <a:ext cx="685800" cy="6858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293EA16-E418-4479-A601-9ED70497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08" y="2021144"/>
            <a:ext cx="685800" cy="6858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ADC649D-C5AB-4468-960E-019F3A51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74" y="2021144"/>
            <a:ext cx="685800" cy="6858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A6E7587-421F-4A75-AFFF-3234F0021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240" y="2021144"/>
            <a:ext cx="685800" cy="6858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9A7714-F92F-4037-AFCF-48ACEE01F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106" y="2018746"/>
            <a:ext cx="685801" cy="69059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78A92EF-0D47-4F8D-9EA8-748BBF2D8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4973" y="2021144"/>
            <a:ext cx="685800" cy="6858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E85F41A-84DF-46DF-9D2B-80A49A49E53F}"/>
              </a:ext>
            </a:extLst>
          </p:cNvPr>
          <p:cNvSpPr txBox="1"/>
          <p:nvPr/>
        </p:nvSpPr>
        <p:spPr>
          <a:xfrm>
            <a:off x="3103485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7CB45B8-969F-4C09-BCFE-70D97B0CDB2C}"/>
              </a:ext>
            </a:extLst>
          </p:cNvPr>
          <p:cNvSpPr txBox="1"/>
          <p:nvPr/>
        </p:nvSpPr>
        <p:spPr>
          <a:xfrm>
            <a:off x="9759840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DE06A7C-DBF2-4A27-8ECE-E3DD28DA218D}"/>
              </a:ext>
            </a:extLst>
          </p:cNvPr>
          <p:cNvGrpSpPr/>
          <p:nvPr/>
        </p:nvGrpSpPr>
        <p:grpSpPr>
          <a:xfrm>
            <a:off x="4971707" y="3707419"/>
            <a:ext cx="513402" cy="970633"/>
            <a:chOff x="1044958" y="1371600"/>
            <a:chExt cx="772510" cy="1460500"/>
          </a:xfrm>
          <a:solidFill>
            <a:srgbClr val="7030A0"/>
          </a:solidFill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217CB7-623E-47F3-8DE5-E64FC60E486E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不完整圆 36">
              <a:extLst>
                <a:ext uri="{FF2B5EF4-FFF2-40B4-BE49-F238E27FC236}">
                  <a16:creationId xmlns:a16="http://schemas.microsoft.com/office/drawing/2014/main" id="{680753C1-7F90-408B-A2CF-17420D3116A3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3E9C2E9-66CC-4653-98EB-2457540995AC}"/>
              </a:ext>
            </a:extLst>
          </p:cNvPr>
          <p:cNvGrpSpPr/>
          <p:nvPr/>
        </p:nvGrpSpPr>
        <p:grpSpPr>
          <a:xfrm>
            <a:off x="5946573" y="3707419"/>
            <a:ext cx="513402" cy="970633"/>
            <a:chOff x="1044958" y="1371600"/>
            <a:chExt cx="772510" cy="1460500"/>
          </a:xfrm>
          <a:solidFill>
            <a:schemeClr val="accent6">
              <a:lumMod val="50000"/>
            </a:schemeClr>
          </a:solidFill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BA47CAE-2CC1-4E8E-AED7-C9D7DF3B1E4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不完整圆 39">
              <a:extLst>
                <a:ext uri="{FF2B5EF4-FFF2-40B4-BE49-F238E27FC236}">
                  <a16:creationId xmlns:a16="http://schemas.microsoft.com/office/drawing/2014/main" id="{207D8D05-4CCC-45C7-BBA5-D989D4402736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CA123EA-CB3A-494D-83B9-A7329C8AECAE}"/>
              </a:ext>
            </a:extLst>
          </p:cNvPr>
          <p:cNvGrpSpPr/>
          <p:nvPr/>
        </p:nvGrpSpPr>
        <p:grpSpPr>
          <a:xfrm>
            <a:off x="6921439" y="3707419"/>
            <a:ext cx="513402" cy="970633"/>
            <a:chOff x="1044958" y="1371600"/>
            <a:chExt cx="772510" cy="1460500"/>
          </a:xfrm>
          <a:solidFill>
            <a:schemeClr val="accent5">
              <a:lumMod val="50000"/>
            </a:schemeClr>
          </a:solidFill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18B2E54-BD79-481A-84B8-4C676BD9493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不完整圆 42">
              <a:extLst>
                <a:ext uri="{FF2B5EF4-FFF2-40B4-BE49-F238E27FC236}">
                  <a16:creationId xmlns:a16="http://schemas.microsoft.com/office/drawing/2014/main" id="{C1C72B18-8473-42FE-BC56-3516578B89B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AB39AAD-6DD9-4B14-BDF6-9A180C89EE07}"/>
              </a:ext>
            </a:extLst>
          </p:cNvPr>
          <p:cNvGrpSpPr/>
          <p:nvPr/>
        </p:nvGrpSpPr>
        <p:grpSpPr>
          <a:xfrm>
            <a:off x="8871172" y="3707419"/>
            <a:ext cx="513402" cy="970633"/>
            <a:chOff x="1044958" y="1371600"/>
            <a:chExt cx="772510" cy="1460500"/>
          </a:xfrm>
          <a:solidFill>
            <a:schemeClr val="accent2">
              <a:lumMod val="50000"/>
            </a:schemeClr>
          </a:solidFill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79E28D9-714C-4432-B6B4-08DBD827A81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不完整圆 45">
              <a:extLst>
                <a:ext uri="{FF2B5EF4-FFF2-40B4-BE49-F238E27FC236}">
                  <a16:creationId xmlns:a16="http://schemas.microsoft.com/office/drawing/2014/main" id="{A25A974D-CF66-4810-9F20-C69AD188BD5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11874C-3EC1-4308-8819-D99F8FF1F9FB}"/>
              </a:ext>
            </a:extLst>
          </p:cNvPr>
          <p:cNvGrpSpPr/>
          <p:nvPr/>
        </p:nvGrpSpPr>
        <p:grpSpPr>
          <a:xfrm>
            <a:off x="7896305" y="3707419"/>
            <a:ext cx="513402" cy="970633"/>
            <a:chOff x="1044958" y="1371600"/>
            <a:chExt cx="772510" cy="1460500"/>
          </a:xfrm>
          <a:solidFill>
            <a:schemeClr val="accent4">
              <a:lumMod val="50000"/>
            </a:schemeClr>
          </a:solidFill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2712E77-6356-4089-BFDD-69867955AC9A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不完整圆 48">
              <a:extLst>
                <a:ext uri="{FF2B5EF4-FFF2-40B4-BE49-F238E27FC236}">
                  <a16:creationId xmlns:a16="http://schemas.microsoft.com/office/drawing/2014/main" id="{852EE177-226D-4A09-8F08-82A329166C6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AEB0C0F-BA91-49D1-A140-4F2B2F0F093B}"/>
              </a:ext>
            </a:extLst>
          </p:cNvPr>
          <p:cNvSpPr txBox="1"/>
          <p:nvPr/>
        </p:nvSpPr>
        <p:spPr>
          <a:xfrm>
            <a:off x="3103485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A6C4FF5-CAE9-4AF8-926F-79A5DB1DE52E}"/>
              </a:ext>
            </a:extLst>
          </p:cNvPr>
          <p:cNvSpPr txBox="1"/>
          <p:nvPr/>
        </p:nvSpPr>
        <p:spPr>
          <a:xfrm>
            <a:off x="9759840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5AAA7FA-9C70-461F-9B93-19CB3EF06BCA}"/>
              </a:ext>
            </a:extLst>
          </p:cNvPr>
          <p:cNvCxnSpPr>
            <a:stCxn id="57" idx="4"/>
            <a:endCxn id="58" idx="0"/>
          </p:cNvCxnSpPr>
          <p:nvPr/>
        </p:nvCxnSpPr>
        <p:spPr>
          <a:xfrm>
            <a:off x="4253542" y="2794648"/>
            <a:ext cx="126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2B1EC76-CD3A-4ED9-B0C5-E2E95B335AF1}"/>
              </a:ext>
            </a:extLst>
          </p:cNvPr>
          <p:cNvCxnSpPr>
            <a:cxnSpLocks/>
            <a:stCxn id="59" idx="4"/>
            <a:endCxn id="58" idx="0"/>
          </p:cNvCxnSpPr>
          <p:nvPr/>
        </p:nvCxnSpPr>
        <p:spPr>
          <a:xfrm flipH="1">
            <a:off x="4254806" y="2794648"/>
            <a:ext cx="97360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C6540CC-00D5-4AB3-AF3D-651677BD5D23}"/>
              </a:ext>
            </a:extLst>
          </p:cNvPr>
          <p:cNvCxnSpPr>
            <a:cxnSpLocks/>
            <a:stCxn id="60" idx="4"/>
            <a:endCxn id="65" idx="0"/>
          </p:cNvCxnSpPr>
          <p:nvPr/>
        </p:nvCxnSpPr>
        <p:spPr>
          <a:xfrm>
            <a:off x="6203274" y="2794648"/>
            <a:ext cx="75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9ABA1E-9DC4-4B6C-9DB7-E629643B37D9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>
          <a:xfrm>
            <a:off x="6203274" y="2794648"/>
            <a:ext cx="97537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D41F121-BB82-48F6-9300-610A14B040D1}"/>
              </a:ext>
            </a:extLst>
          </p:cNvPr>
          <p:cNvCxnSpPr>
            <a:cxnSpLocks/>
            <a:stCxn id="60" idx="4"/>
            <a:endCxn id="67" idx="0"/>
          </p:cNvCxnSpPr>
          <p:nvPr/>
        </p:nvCxnSpPr>
        <p:spPr>
          <a:xfrm>
            <a:off x="6203274" y="2794648"/>
            <a:ext cx="194998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38DD581-AB3A-4C8A-868F-3D626B0B497B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 flipH="1">
            <a:off x="6204032" y="2794648"/>
            <a:ext cx="97410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3520DF1-CF38-4A6F-A285-2FAD4F380F8D}"/>
              </a:ext>
            </a:extLst>
          </p:cNvPr>
          <p:cNvCxnSpPr>
            <a:cxnSpLocks/>
            <a:stCxn id="61" idx="4"/>
            <a:endCxn id="66" idx="0"/>
          </p:cNvCxnSpPr>
          <p:nvPr/>
        </p:nvCxnSpPr>
        <p:spPr>
          <a:xfrm>
            <a:off x="7178140" y="2794648"/>
            <a:ext cx="50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1602307-01A9-4A95-AD17-3A39779A774D}"/>
              </a:ext>
            </a:extLst>
          </p:cNvPr>
          <p:cNvCxnSpPr>
            <a:cxnSpLocks/>
            <a:stCxn id="61" idx="4"/>
            <a:endCxn id="67" idx="0"/>
          </p:cNvCxnSpPr>
          <p:nvPr/>
        </p:nvCxnSpPr>
        <p:spPr>
          <a:xfrm>
            <a:off x="7178140" y="2794648"/>
            <a:ext cx="97511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17573CB-1BDE-4C92-9946-FA9B0D652871}"/>
              </a:ext>
            </a:extLst>
          </p:cNvPr>
          <p:cNvCxnSpPr>
            <a:cxnSpLocks/>
            <a:stCxn id="59" idx="4"/>
            <a:endCxn id="64" idx="0"/>
          </p:cNvCxnSpPr>
          <p:nvPr/>
        </p:nvCxnSpPr>
        <p:spPr>
          <a:xfrm>
            <a:off x="5228408" y="2794648"/>
            <a:ext cx="101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7F29993-7BAF-4F86-BF97-055F7682B6C6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 flipH="1">
            <a:off x="8153258" y="2794648"/>
            <a:ext cx="97461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7FA655E-EE6B-411E-BE64-DA5DCFB1C616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>
            <a:off x="8153006" y="2794648"/>
            <a:ext cx="97486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5217CBB-38C3-46A2-9C1A-EADD11DA18BD}"/>
              </a:ext>
            </a:extLst>
          </p:cNvPr>
          <p:cNvCxnSpPr>
            <a:cxnSpLocks/>
            <a:stCxn id="57" idx="4"/>
            <a:endCxn id="64" idx="0"/>
          </p:cNvCxnSpPr>
          <p:nvPr/>
        </p:nvCxnSpPr>
        <p:spPr>
          <a:xfrm>
            <a:off x="4253542" y="2794648"/>
            <a:ext cx="97587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C2DB8F59-983F-4D41-8AFA-7A3B0C9F59DD}"/>
              </a:ext>
            </a:extLst>
          </p:cNvPr>
          <p:cNvCxnSpPr>
            <a:cxnSpLocks/>
            <a:stCxn id="63" idx="4"/>
            <a:endCxn id="68" idx="0"/>
          </p:cNvCxnSpPr>
          <p:nvPr/>
        </p:nvCxnSpPr>
        <p:spPr>
          <a:xfrm>
            <a:off x="9127873" y="2794648"/>
            <a:ext cx="0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260297C-07A4-4A76-A5F3-C9ED4B2C60A7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 flipH="1">
            <a:off x="5229419" y="2794648"/>
            <a:ext cx="97385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3C3944C-5354-46EA-AB02-97D7A5BD9D23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8153006" y="2794648"/>
            <a:ext cx="25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6E7F142-345C-4E31-AAC6-91044FB8F26A}"/>
              </a:ext>
            </a:extLst>
          </p:cNvPr>
          <p:cNvSpPr txBox="1"/>
          <p:nvPr/>
        </p:nvSpPr>
        <p:spPr>
          <a:xfrm>
            <a:off x="2032938" y="217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商品集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3915F9B-FE5B-4F59-A153-68C15A024D64}"/>
              </a:ext>
            </a:extLst>
          </p:cNvPr>
          <p:cNvSpPr txBox="1"/>
          <p:nvPr/>
        </p:nvSpPr>
        <p:spPr>
          <a:xfrm>
            <a:off x="2032938" y="3799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用户集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AB1CBC5-69D0-4623-B171-52AA463EE7C4}"/>
              </a:ext>
            </a:extLst>
          </p:cNvPr>
          <p:cNvSpPr txBox="1"/>
          <p:nvPr/>
        </p:nvSpPr>
        <p:spPr>
          <a:xfrm>
            <a:off x="2032938" y="2989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购买关系</a:t>
            </a:r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8ECF5E8-3B19-4676-8AC6-FA868D16D6FC}"/>
              </a:ext>
            </a:extLst>
          </p:cNvPr>
          <p:cNvSpPr/>
          <p:nvPr/>
        </p:nvSpPr>
        <p:spPr>
          <a:xfrm>
            <a:off x="5490350" y="1722120"/>
            <a:ext cx="3158416" cy="2987348"/>
          </a:xfrm>
          <a:custGeom>
            <a:avLst/>
            <a:gdLst>
              <a:gd name="connsiteX0" fmla="*/ 280531 w 3218133"/>
              <a:gd name="connsiteY0" fmla="*/ 306705 h 3045133"/>
              <a:gd name="connsiteX1" fmla="*/ 290691 w 3218133"/>
              <a:gd name="connsiteY1" fmla="*/ 2760345 h 3045133"/>
              <a:gd name="connsiteX2" fmla="*/ 3176131 w 3218133"/>
              <a:gd name="connsiteY2" fmla="*/ 2719705 h 3045133"/>
              <a:gd name="connsiteX3" fmla="*/ 1890891 w 3218133"/>
              <a:gd name="connsiteY3" fmla="*/ 301625 h 3045133"/>
              <a:gd name="connsiteX4" fmla="*/ 280531 w 3218133"/>
              <a:gd name="connsiteY4" fmla="*/ 306705 h 304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133" h="3045133">
                <a:moveTo>
                  <a:pt x="280531" y="306705"/>
                </a:moveTo>
                <a:cubicBezTo>
                  <a:pt x="13831" y="716492"/>
                  <a:pt x="-191909" y="2358178"/>
                  <a:pt x="290691" y="2760345"/>
                </a:cubicBezTo>
                <a:cubicBezTo>
                  <a:pt x="773291" y="3162512"/>
                  <a:pt x="2909431" y="3129492"/>
                  <a:pt x="3176131" y="2719705"/>
                </a:cubicBezTo>
                <a:cubicBezTo>
                  <a:pt x="3442831" y="2309918"/>
                  <a:pt x="2370951" y="702945"/>
                  <a:pt x="1890891" y="301625"/>
                </a:cubicBezTo>
                <a:cubicBezTo>
                  <a:pt x="1410831" y="-99695"/>
                  <a:pt x="547231" y="-103082"/>
                  <a:pt x="280531" y="30670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6774FB4-973A-468D-B65C-F9EFC2C79CCA}"/>
              </a:ext>
            </a:extLst>
          </p:cNvPr>
          <p:cNvSpPr txBox="1"/>
          <p:nvPr/>
        </p:nvSpPr>
        <p:spPr>
          <a:xfrm>
            <a:off x="5860374" y="138356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极大二分团</a:t>
            </a:r>
          </a:p>
        </p:txBody>
      </p:sp>
    </p:spTree>
    <p:extLst>
      <p:ext uri="{BB962C8B-B14F-4D97-AF65-F5344CB8AC3E}">
        <p14:creationId xmlns:p14="http://schemas.microsoft.com/office/powerpoint/2010/main" val="119484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F1C1ECFE-5AA2-49B7-8559-80DFD4253B4E}"/>
              </a:ext>
            </a:extLst>
          </p:cNvPr>
          <p:cNvGrpSpPr/>
          <p:nvPr/>
        </p:nvGrpSpPr>
        <p:grpSpPr>
          <a:xfrm>
            <a:off x="3003550" y="425084"/>
            <a:ext cx="6410325" cy="654050"/>
            <a:chOff x="4184650" y="1162050"/>
            <a:chExt cx="6410325" cy="65405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D1CFD7CA-0E23-4D84-847B-438410F3F455}"/>
                </a:ext>
              </a:extLst>
            </p:cNvPr>
            <p:cNvSpPr/>
            <p:nvPr/>
          </p:nvSpPr>
          <p:spPr>
            <a:xfrm>
              <a:off x="4184650" y="1162050"/>
              <a:ext cx="15494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图论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90753EA-E781-4B5D-8A46-E4EE660DF168}"/>
                </a:ext>
              </a:extLst>
            </p:cNvPr>
            <p:cNvSpPr/>
            <p:nvPr/>
          </p:nvSpPr>
          <p:spPr>
            <a:xfrm>
              <a:off x="8543925" y="1162050"/>
              <a:ext cx="20510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数据挖掘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7CA42A63-24CC-45CC-870A-5A7D1349AB85}"/>
              </a:ext>
            </a:extLst>
          </p:cNvPr>
          <p:cNvGrpSpPr/>
          <p:nvPr/>
        </p:nvGrpSpPr>
        <p:grpSpPr>
          <a:xfrm>
            <a:off x="581660" y="2019056"/>
            <a:ext cx="5882640" cy="546100"/>
            <a:chOff x="581660" y="2357967"/>
            <a:chExt cx="5882640" cy="5461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DD22B49-A71E-44D4-B951-FE84FDC0F122}"/>
                </a:ext>
              </a:extLst>
            </p:cNvPr>
            <p:cNvSpPr/>
            <p:nvPr/>
          </p:nvSpPr>
          <p:spPr>
            <a:xfrm>
              <a:off x="2825750" y="2357967"/>
              <a:ext cx="190500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极大二分团枚举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E72F00-6B91-4BB7-8BA5-9C3C7DE5476C}"/>
                </a:ext>
              </a:extLst>
            </p:cNvPr>
            <p:cNvSpPr/>
            <p:nvPr/>
          </p:nvSpPr>
          <p:spPr>
            <a:xfrm>
              <a:off x="4819650" y="2357967"/>
              <a:ext cx="16446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极大团枚举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222357A-A5DC-4A25-8D43-823C8290A696}"/>
                </a:ext>
              </a:extLst>
            </p:cNvPr>
            <p:cNvSpPr/>
            <p:nvPr/>
          </p:nvSpPr>
          <p:spPr>
            <a:xfrm>
              <a:off x="581660" y="2357967"/>
              <a:ext cx="12255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极大独立集问题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77F4F6E-7C4B-4144-AE37-E1BAB1DE8048}"/>
              </a:ext>
            </a:extLst>
          </p:cNvPr>
          <p:cNvGrpSpPr/>
          <p:nvPr/>
        </p:nvGrpSpPr>
        <p:grpSpPr>
          <a:xfrm>
            <a:off x="603885" y="3505078"/>
            <a:ext cx="9632315" cy="654050"/>
            <a:chOff x="603885" y="3674534"/>
            <a:chExt cx="9632315" cy="65405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A34828B-5CA0-48DB-9AA5-80DF2D5A991E}"/>
                </a:ext>
              </a:extLst>
            </p:cNvPr>
            <p:cNvSpPr/>
            <p:nvPr/>
          </p:nvSpPr>
          <p:spPr>
            <a:xfrm>
              <a:off x="603885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通用图中极大诱</a:t>
              </a:r>
              <a:endPara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导二分团枚举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DCC78AD-CE17-4C9D-9D51-076C701016EA}"/>
                </a:ext>
              </a:extLst>
            </p:cNvPr>
            <p:cNvSpPr/>
            <p:nvPr/>
          </p:nvSpPr>
          <p:spPr>
            <a:xfrm>
              <a:off x="48196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二分图中极大二分团枚举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B68E0B5-FD71-4C25-B16C-48A877EEDF36}"/>
                </a:ext>
              </a:extLst>
            </p:cNvPr>
            <p:cNvSpPr/>
            <p:nvPr/>
          </p:nvSpPr>
          <p:spPr>
            <a:xfrm>
              <a:off x="2825750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通用图中极大非诱导二分团枚举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4E57FC7-8856-42E3-83AC-E9388B9601E3}"/>
                </a:ext>
              </a:extLst>
            </p:cNvPr>
            <p:cNvSpPr/>
            <p:nvPr/>
          </p:nvSpPr>
          <p:spPr>
            <a:xfrm>
              <a:off x="66738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闭频繁项挖掘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4582FFF-FBED-4040-AA04-1C07FDD46464}"/>
                </a:ext>
              </a:extLst>
            </p:cNvPr>
            <p:cNvSpPr/>
            <p:nvPr/>
          </p:nvSpPr>
          <p:spPr>
            <a:xfrm>
              <a:off x="85915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形式概念分析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D87BB6-E373-4346-B378-B82F3BC9CF40}"/>
              </a:ext>
            </a:extLst>
          </p:cNvPr>
          <p:cNvGrpSpPr/>
          <p:nvPr/>
        </p:nvGrpSpPr>
        <p:grpSpPr>
          <a:xfrm>
            <a:off x="695325" y="5099050"/>
            <a:ext cx="7029450" cy="654050"/>
            <a:chOff x="4006850" y="5327650"/>
            <a:chExt cx="7029450" cy="65405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15C3CF7-34F5-4E40-9E0F-11D36FCFE24F}"/>
                </a:ext>
              </a:extLst>
            </p:cNvPr>
            <p:cNvSpPr/>
            <p:nvPr/>
          </p:nvSpPr>
          <p:spPr>
            <a:xfrm>
              <a:off x="4006850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最大边二分团问题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903E445-599A-40D4-837F-145F0B2E4AA6}"/>
                </a:ext>
              </a:extLst>
            </p:cNvPr>
            <p:cNvSpPr/>
            <p:nvPr/>
          </p:nvSpPr>
          <p:spPr>
            <a:xfrm>
              <a:off x="5765802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最大平衡二分团问题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37A4A1C-5B68-4620-84A5-70D573B95320}"/>
                </a:ext>
              </a:extLst>
            </p:cNvPr>
            <p:cNvSpPr/>
            <p:nvPr/>
          </p:nvSpPr>
          <p:spPr>
            <a:xfrm>
              <a:off x="7524754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相似二分团枚举问题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FD2BAD3-773F-4065-B92F-B921147D25FD}"/>
                </a:ext>
              </a:extLst>
            </p:cNvPr>
            <p:cNvSpPr/>
            <p:nvPr/>
          </p:nvSpPr>
          <p:spPr>
            <a:xfrm>
              <a:off x="9283706" y="5327650"/>
              <a:ext cx="1752594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极大公平二分团枚举问题</a:t>
              </a: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C809BA7-0EF8-43B0-9A37-66B380DE6232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1194435" y="1079134"/>
            <a:ext cx="258381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91E71C-A554-4BAD-910B-5BA837F3A7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778250" y="1079134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1D52139-BE19-44FF-84CD-9FCF65DC82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778250" y="1079134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43F56F2-DD3F-4DB2-BAAD-6C15B16FD39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556385" y="2565156"/>
            <a:ext cx="222186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CC1031-E9C7-446D-B420-0166D8096EB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778250" y="2565156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B5F69FD-2D19-4C11-BC80-CCB0A542103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78250" y="2565156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2DB292-D436-4929-884E-32BF54E4F1B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501775" y="4159128"/>
            <a:ext cx="414020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92E65C-B1C4-40D7-9AB7-2B192A1E590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3260727" y="4159128"/>
            <a:ext cx="2381248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64BD6AE-8131-4DD1-96F0-F3000EB8B1B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5019679" y="4159128"/>
            <a:ext cx="622296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0804D01-015D-44EF-A0DF-12BA969CFC49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5641975" y="4159128"/>
            <a:ext cx="1206503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2A1ECEF-8F66-47A2-8316-E1B0E5ECEB4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7496175" y="1079134"/>
            <a:ext cx="892175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8A781AA-EBEC-4AA9-9C08-4D96BBEE9EC7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8388350" y="1079134"/>
            <a:ext cx="1025525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04F4277-7468-4654-BCE5-C09D175A70CE}"/>
              </a:ext>
            </a:extLst>
          </p:cNvPr>
          <p:cNvSpPr/>
          <p:nvPr/>
        </p:nvSpPr>
        <p:spPr>
          <a:xfrm>
            <a:off x="2784475" y="1958340"/>
            <a:ext cx="7620000" cy="2308225"/>
          </a:xfrm>
          <a:custGeom>
            <a:avLst/>
            <a:gdLst>
              <a:gd name="connsiteX0" fmla="*/ 1990725 w 7620000"/>
              <a:gd name="connsiteY0" fmla="*/ 6350 h 2308225"/>
              <a:gd name="connsiteX1" fmla="*/ 1990725 w 7620000"/>
              <a:gd name="connsiteY1" fmla="*/ 854075 h 2308225"/>
              <a:gd name="connsiteX2" fmla="*/ 0 w 7620000"/>
              <a:gd name="connsiteY2" fmla="*/ 1352550 h 2308225"/>
              <a:gd name="connsiteX3" fmla="*/ 0 w 7620000"/>
              <a:gd name="connsiteY3" fmla="*/ 2308225 h 2308225"/>
              <a:gd name="connsiteX4" fmla="*/ 7620000 w 7620000"/>
              <a:gd name="connsiteY4" fmla="*/ 2308225 h 2308225"/>
              <a:gd name="connsiteX5" fmla="*/ 7620000 w 7620000"/>
              <a:gd name="connsiteY5" fmla="*/ 1343025 h 2308225"/>
              <a:gd name="connsiteX6" fmla="*/ 3813175 w 7620000"/>
              <a:gd name="connsiteY6" fmla="*/ 1343025 h 2308225"/>
              <a:gd name="connsiteX7" fmla="*/ 3813175 w 7620000"/>
              <a:gd name="connsiteY7" fmla="*/ 0 h 2308225"/>
              <a:gd name="connsiteX8" fmla="*/ 1990725 w 7620000"/>
              <a:gd name="connsiteY8" fmla="*/ 6350 h 230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2308225">
                <a:moveTo>
                  <a:pt x="1990725" y="6350"/>
                </a:moveTo>
                <a:lnTo>
                  <a:pt x="1990725" y="854075"/>
                </a:lnTo>
                <a:lnTo>
                  <a:pt x="0" y="1352550"/>
                </a:lnTo>
                <a:lnTo>
                  <a:pt x="0" y="2308225"/>
                </a:lnTo>
                <a:lnTo>
                  <a:pt x="7620000" y="2308225"/>
                </a:lnTo>
                <a:lnTo>
                  <a:pt x="7620000" y="1343025"/>
                </a:lnTo>
                <a:lnTo>
                  <a:pt x="3813175" y="1343025"/>
                </a:lnTo>
                <a:lnTo>
                  <a:pt x="3813175" y="0"/>
                </a:lnTo>
                <a:lnTo>
                  <a:pt x="1990725" y="635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E86DDA7-3064-43FA-90A4-0FDC3A112D20}"/>
              </a:ext>
            </a:extLst>
          </p:cNvPr>
          <p:cNvSpPr/>
          <p:nvPr/>
        </p:nvSpPr>
        <p:spPr>
          <a:xfrm>
            <a:off x="511175" y="1958340"/>
            <a:ext cx="2089149" cy="23082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3A279C1-55F0-4244-BDD0-FB8E8DF8EEDB}"/>
              </a:ext>
            </a:extLst>
          </p:cNvPr>
          <p:cNvCxnSpPr>
            <a:cxnSpLocks/>
          </p:cNvCxnSpPr>
          <p:nvPr/>
        </p:nvCxnSpPr>
        <p:spPr>
          <a:xfrm>
            <a:off x="8437562" y="5212080"/>
            <a:ext cx="7775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8483A38-3172-4EBD-A1ED-91380B5ADAA0}"/>
              </a:ext>
            </a:extLst>
          </p:cNvPr>
          <p:cNvSpPr/>
          <p:nvPr/>
        </p:nvSpPr>
        <p:spPr>
          <a:xfrm>
            <a:off x="8440739" y="5471160"/>
            <a:ext cx="774382" cy="2870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F68A2B-E3CC-4469-ABE3-973E59C7FBB7}"/>
              </a:ext>
            </a:extLst>
          </p:cNvPr>
          <p:cNvSpPr txBox="1"/>
          <p:nvPr/>
        </p:nvSpPr>
        <p:spPr>
          <a:xfrm>
            <a:off x="9384785" y="50428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衍生关系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EB51E83-DB69-4A92-9F0A-6D53A5F50602}"/>
              </a:ext>
            </a:extLst>
          </p:cNvPr>
          <p:cNvSpPr txBox="1"/>
          <p:nvPr/>
        </p:nvSpPr>
        <p:spPr>
          <a:xfrm>
            <a:off x="9384784" y="54403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等价问题</a:t>
            </a:r>
          </a:p>
        </p:txBody>
      </p:sp>
    </p:spTree>
    <p:extLst>
      <p:ext uri="{BB962C8B-B14F-4D97-AF65-F5344CB8AC3E}">
        <p14:creationId xmlns:p14="http://schemas.microsoft.com/office/powerpoint/2010/main" val="2214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/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36000" bIns="0" rtlCol="0" anchor="ctr">
                <a:normAutofit fontScale="92500"/>
              </a:bodyPr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rgbClr val="000AFF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rgbClr val="000AFF"/>
                  </a:solidFill>
                </a:endParaRPr>
              </a:p>
            </p:txBody>
          </p:sp>
        </mc:Choice>
        <mc:Fallback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blipFill>
                <a:blip r:embed="rId2"/>
                <a:stretch>
                  <a:fillRect t="-4545" b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1AD8AE6-680D-4F57-9040-743CD1CB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73470"/>
              </p:ext>
            </p:extLst>
          </p:nvPr>
        </p:nvGraphicFramePr>
        <p:xfrm>
          <a:off x="7809812" y="2281559"/>
          <a:ext cx="1337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3890D1-D963-4BF4-AA9E-95AD7DBA331D}"/>
              </a:ext>
            </a:extLst>
          </p:cNvPr>
          <p:cNvSpPr/>
          <p:nvPr/>
        </p:nvSpPr>
        <p:spPr>
          <a:xfrm>
            <a:off x="7846161" y="232693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FAF881-4EE0-4D60-A0F8-D5E37CB7A7D9}"/>
              </a:ext>
            </a:extLst>
          </p:cNvPr>
          <p:cNvSpPr/>
          <p:nvPr/>
        </p:nvSpPr>
        <p:spPr>
          <a:xfrm>
            <a:off x="7846161" y="2540558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74E467-7737-45A4-BCEB-7E5F73E2F0FD}"/>
              </a:ext>
            </a:extLst>
          </p:cNvPr>
          <p:cNvSpPr/>
          <p:nvPr/>
        </p:nvSpPr>
        <p:spPr>
          <a:xfrm>
            <a:off x="7846161" y="2754179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D5CBBE4-22E2-40C6-9FE3-1326E557CE38}"/>
              </a:ext>
            </a:extLst>
          </p:cNvPr>
          <p:cNvGrpSpPr/>
          <p:nvPr/>
        </p:nvGrpSpPr>
        <p:grpSpPr>
          <a:xfrm>
            <a:off x="4230000" y="3145000"/>
            <a:ext cx="4661067" cy="409000"/>
            <a:chOff x="4230000" y="3055000"/>
            <a:chExt cx="4661067" cy="4090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FD95079-AAF4-4E28-832E-487F4E2E8EA1}"/>
                </a:ext>
              </a:extLst>
            </p:cNvPr>
            <p:cNvSpPr/>
            <p:nvPr/>
          </p:nvSpPr>
          <p:spPr>
            <a:xfrm>
              <a:off x="4230000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4A99C94-AFF8-4B81-950A-01921CAD1BEE}"/>
                </a:ext>
              </a:extLst>
            </p:cNvPr>
            <p:cNvSpPr/>
            <p:nvPr/>
          </p:nvSpPr>
          <p:spPr>
            <a:xfrm>
              <a:off x="5531689" y="307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EA3222F-A5F8-4F18-B2D6-C64AD5AE1DCF}"/>
                </a:ext>
              </a:extLst>
            </p:cNvPr>
            <p:cNvSpPr/>
            <p:nvPr/>
          </p:nvSpPr>
          <p:spPr>
            <a:xfrm>
              <a:off x="6833378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5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DC1CE31-0408-4EFD-948C-3AD0A2BBA905}"/>
                </a:ext>
              </a:extLst>
            </p:cNvPr>
            <p:cNvSpPr/>
            <p:nvPr/>
          </p:nvSpPr>
          <p:spPr>
            <a:xfrm>
              <a:off x="8135067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A7205F-7EB7-48A5-B2E4-3F0BB7B8AD22}"/>
              </a:ext>
            </a:extLst>
          </p:cNvPr>
          <p:cNvGrpSpPr/>
          <p:nvPr/>
        </p:nvGrpSpPr>
        <p:grpSpPr>
          <a:xfrm>
            <a:off x="3240000" y="3970000"/>
            <a:ext cx="5868000" cy="389000"/>
            <a:chOff x="3240000" y="3790000"/>
            <a:chExt cx="5868000" cy="38900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AE0E5D6-A382-4122-99D4-C1C3D33600AA}"/>
                </a:ext>
              </a:extLst>
            </p:cNvPr>
            <p:cNvSpPr/>
            <p:nvPr/>
          </p:nvSpPr>
          <p:spPr>
            <a:xfrm>
              <a:off x="3240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910BFD1-92BD-4705-976A-9D138315EDA8}"/>
                </a:ext>
              </a:extLst>
            </p:cNvPr>
            <p:cNvSpPr/>
            <p:nvPr/>
          </p:nvSpPr>
          <p:spPr>
            <a:xfrm>
              <a:off x="4284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3E5A806-7272-4528-8B56-739B2749B076}"/>
                </a:ext>
              </a:extLst>
            </p:cNvPr>
            <p:cNvSpPr/>
            <p:nvPr/>
          </p:nvSpPr>
          <p:spPr>
            <a:xfrm>
              <a:off x="5328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05E5D0D-12D8-48F2-A0E9-C85191371E05}"/>
                </a:ext>
              </a:extLst>
            </p:cNvPr>
            <p:cNvSpPr/>
            <p:nvPr/>
          </p:nvSpPr>
          <p:spPr>
            <a:xfrm>
              <a:off x="6372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5E3ACFF-F58B-4B83-83B5-A11BE5005B48}"/>
                </a:ext>
              </a:extLst>
            </p:cNvPr>
            <p:cNvSpPr/>
            <p:nvPr/>
          </p:nvSpPr>
          <p:spPr>
            <a:xfrm>
              <a:off x="7416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25F5D1E-0792-4F24-83FE-4F0D22805686}"/>
                </a:ext>
              </a:extLst>
            </p:cNvPr>
            <p:cNvSpPr/>
            <p:nvPr/>
          </p:nvSpPr>
          <p:spPr>
            <a:xfrm>
              <a:off x="8460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0E0B69D-A6DA-42F5-986A-B64C5F14B82A}"/>
              </a:ext>
            </a:extLst>
          </p:cNvPr>
          <p:cNvGrpSpPr/>
          <p:nvPr/>
        </p:nvGrpSpPr>
        <p:grpSpPr>
          <a:xfrm>
            <a:off x="2664266" y="4775000"/>
            <a:ext cx="4409734" cy="389000"/>
            <a:chOff x="2664266" y="4505000"/>
            <a:chExt cx="4409734" cy="3890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BBB5A71-69F3-47D7-911F-D421792F6F44}"/>
                </a:ext>
              </a:extLst>
            </p:cNvPr>
            <p:cNvSpPr/>
            <p:nvPr/>
          </p:nvSpPr>
          <p:spPr>
            <a:xfrm>
              <a:off x="2664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286EE16-A507-43DE-9E1F-E333A901F23F}"/>
                </a:ext>
              </a:extLst>
            </p:cNvPr>
            <p:cNvSpPr/>
            <p:nvPr/>
          </p:nvSpPr>
          <p:spPr>
            <a:xfrm>
              <a:off x="3708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A382976-BECF-44EC-A14E-6340FE0D76C3}"/>
                </a:ext>
              </a:extLst>
            </p:cNvPr>
            <p:cNvSpPr/>
            <p:nvPr/>
          </p:nvSpPr>
          <p:spPr>
            <a:xfrm>
              <a:off x="4752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D2406EF-51C7-448E-ACA5-6F1F75416440}"/>
                </a:ext>
              </a:extLst>
            </p:cNvPr>
            <p:cNvSpPr/>
            <p:nvPr/>
          </p:nvSpPr>
          <p:spPr>
            <a:xfrm>
              <a:off x="6318000" y="450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4692BC1-9545-4294-9F18-80DAFA8CB2D2}"/>
              </a:ext>
            </a:extLst>
          </p:cNvPr>
          <p:cNvSpPr/>
          <p:nvPr/>
        </p:nvSpPr>
        <p:spPr>
          <a:xfrm>
            <a:off x="2610266" y="5580000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850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F69678D-D127-4AB5-8AC4-D74898244F00}"/>
              </a:ext>
            </a:extLst>
          </p:cNvPr>
          <p:cNvCxnSpPr>
            <a:stCxn id="2" idx="2"/>
            <a:endCxn id="8" idx="0"/>
          </p:cNvCxnSpPr>
          <p:nvPr/>
        </p:nvCxnSpPr>
        <p:spPr>
          <a:xfrm flipH="1">
            <a:off x="4608000" y="2729000"/>
            <a:ext cx="1944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B688F-CC99-4985-81CB-E16CAB8BA9C0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5909689" y="2729000"/>
            <a:ext cx="642577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3514CDE-AF3D-4C9B-951E-09FFF6A6252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6552266" y="2729000"/>
            <a:ext cx="659112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A91B4B0-4C2F-4537-98F2-E257943EA3F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6552266" y="2729000"/>
            <a:ext cx="196080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C21A813-6E65-4BE1-89E3-18830735934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3564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1DBEAB7-D444-417B-8815-48B08283A5C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608000" y="3534000"/>
            <a:ext cx="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8F3B2EE-6268-4470-8A5C-23373A08FCB6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608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C3F7810-5DC6-41DF-A45A-EDD67B5E94E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5909689" y="3554000"/>
            <a:ext cx="786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E61706-3EED-46D8-BF5E-D718CAAA86B0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5909689" y="3554000"/>
            <a:ext cx="1830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19B3469-6FFE-4AB6-81D4-6F3EB394559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211378" y="3534000"/>
            <a:ext cx="1572622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38D356A-C002-4220-949B-D8139C307521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3042266" y="4359000"/>
            <a:ext cx="521734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0EFE465-82E8-46D5-AD4B-E073D2F69A03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3564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9FE788-1193-4A3B-8247-5CDDB6987CA3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4608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6F45AED-55AA-4E88-9739-D31CB1C97079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696000" y="4359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1B5B88-042D-44C3-A2EC-98B5EEFA73A0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3042266" y="5164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D1B16DBC-6E79-4C7C-805A-C5050C34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526" y="4416723"/>
            <a:ext cx="756000" cy="1552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79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7DEDF1-D7B1-4DF4-9AAA-1BB3236D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10" y="-2377896"/>
            <a:ext cx="5238363" cy="2231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31CF5C-C301-4CC4-B45D-C26AC13B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6" y="-2246519"/>
            <a:ext cx="3211286" cy="202062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728205DF-2A4D-4140-88AD-80916B646907}"/>
              </a:ext>
            </a:extLst>
          </p:cNvPr>
          <p:cNvSpPr/>
          <p:nvPr/>
        </p:nvSpPr>
        <p:spPr>
          <a:xfrm>
            <a:off x="2283958" y="585455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 绪论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405D97-531B-4CF0-8EAC-57B25C781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936" y="-1869841"/>
            <a:ext cx="2513239" cy="1651557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5AB231D-C4C6-483F-8E92-F4E308144AEF}"/>
              </a:ext>
            </a:extLst>
          </p:cNvPr>
          <p:cNvSpPr/>
          <p:nvPr/>
        </p:nvSpPr>
        <p:spPr>
          <a:xfrm>
            <a:off x="2283958" y="5969009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 总结与展望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0DA158-8450-461D-AC5B-FABF4CBC48E7}"/>
              </a:ext>
            </a:extLst>
          </p:cNvPr>
          <p:cNvGrpSpPr/>
          <p:nvPr/>
        </p:nvGrpSpPr>
        <p:grpSpPr>
          <a:xfrm>
            <a:off x="2283959" y="3096642"/>
            <a:ext cx="8540806" cy="2664000"/>
            <a:chOff x="2283959" y="3199721"/>
            <a:chExt cx="8540806" cy="26640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7B0F757-0DA2-43CF-8B34-A06087C9FD70}"/>
                </a:ext>
              </a:extLst>
            </p:cNvPr>
            <p:cNvSpPr/>
            <p:nvPr/>
          </p:nvSpPr>
          <p:spPr>
            <a:xfrm>
              <a:off x="2283959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第三章 激进的极大二分团枚举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剪枝方法</a:t>
              </a:r>
              <a:endPara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提出激进的集合枚举树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提出激进的节点融合剪枝方法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AMBEA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1048FFD-3196-43F5-ADCB-7F41C1CFB6F4}"/>
                </a:ext>
              </a:extLst>
            </p:cNvPr>
            <p:cNvSpPr/>
            <p:nvPr/>
          </p:nvSpPr>
          <p:spPr>
            <a:xfrm>
              <a:off x="5186362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第四章 自适应的极大二分团枚举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数据结构</a:t>
              </a:r>
              <a:endPara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提出基于位图的子图计算模式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提出基于邻接表的横向计算模式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 err="1">
                  <a:solidFill>
                    <a:sysClr val="windowText" lastClr="000000"/>
                  </a:solidFill>
                </a:rPr>
                <a:t>AdaptMBE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8A3B694-62C8-4699-9C24-B29B76446BCD}"/>
                </a:ext>
              </a:extLst>
            </p:cNvPr>
            <p:cNvSpPr/>
            <p:nvPr/>
          </p:nvSpPr>
          <p:spPr>
            <a:xfrm>
              <a:off x="8088765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第五章 基于</a:t>
              </a:r>
              <a:r>
                <a:rPr lang="en-US" altLang="zh-CN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GPU</a:t>
              </a: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并行实现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提出基于节点重用的迭代计算流程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提出基于局部邻居数量感知的剪枝方法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提出负载感知的任务调度方法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GMBE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77A4E1-BA24-497E-9D58-AB659CA76A74}"/>
              </a:ext>
            </a:extLst>
          </p:cNvPr>
          <p:cNvGrpSpPr/>
          <p:nvPr/>
        </p:nvGrpSpPr>
        <p:grpSpPr>
          <a:xfrm>
            <a:off x="2283958" y="1153051"/>
            <a:ext cx="8540807" cy="1735224"/>
            <a:chOff x="2283958" y="1153074"/>
            <a:chExt cx="8540807" cy="173522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80F4E76-C242-4EB6-BF37-93209E27AE4A}"/>
                </a:ext>
              </a:extLst>
            </p:cNvPr>
            <p:cNvSpPr/>
            <p:nvPr/>
          </p:nvSpPr>
          <p:spPr>
            <a:xfrm>
              <a:off x="2283958" y="1153074"/>
              <a:ext cx="8540807" cy="1735224"/>
            </a:xfrm>
            <a:prstGeom prst="roundRect">
              <a:avLst>
                <a:gd name="adj" fmla="val 857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第二章 极大二分团枚举问题</a:t>
              </a:r>
              <a:endPara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极大二分团枚举问题定义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基于集合枚举树的极大二分团枚举方法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存在的问题与挑战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FB1DDB0-DF8F-4997-BE76-06AF79695706}"/>
                </a:ext>
              </a:extLst>
            </p:cNvPr>
            <p:cNvSpPr/>
            <p:nvPr/>
          </p:nvSpPr>
          <p:spPr>
            <a:xfrm>
              <a:off x="2319959" y="2445715"/>
              <a:ext cx="2664000" cy="35922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枚举空间大，剪枝方法低效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58E0152-76BD-41E5-985A-7B72E3A2D337}"/>
                </a:ext>
              </a:extLst>
            </p:cNvPr>
            <p:cNvSpPr/>
            <p:nvPr/>
          </p:nvSpPr>
          <p:spPr>
            <a:xfrm>
              <a:off x="5222361" y="2449027"/>
              <a:ext cx="2664000" cy="3592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单一数据结构效率低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1057210-D616-477A-BB44-42E6486CD096}"/>
                </a:ext>
              </a:extLst>
            </p:cNvPr>
            <p:cNvSpPr/>
            <p:nvPr/>
          </p:nvSpPr>
          <p:spPr>
            <a:xfrm>
              <a:off x="8124763" y="2445714"/>
              <a:ext cx="2664000" cy="35922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性能受限于计算核心数量</a:t>
              </a:r>
            </a:p>
          </p:txBody>
        </p:sp>
      </p:grpSp>
      <p:sp>
        <p:nvSpPr>
          <p:cNvPr id="18" name="箭头: 下 17">
            <a:extLst>
              <a:ext uri="{FF2B5EF4-FFF2-40B4-BE49-F238E27FC236}">
                <a16:creationId xmlns:a16="http://schemas.microsoft.com/office/drawing/2014/main" id="{554CDDE9-F1A3-40E0-B8F2-C2BF11F2CB76}"/>
              </a:ext>
            </a:extLst>
          </p:cNvPr>
          <p:cNvSpPr/>
          <p:nvPr/>
        </p:nvSpPr>
        <p:spPr>
          <a:xfrm>
            <a:off x="3540326" y="2804944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9FA4640-7E7D-45FE-95A7-0A6DAF26BFBB}"/>
              </a:ext>
            </a:extLst>
          </p:cNvPr>
          <p:cNvSpPr/>
          <p:nvPr/>
        </p:nvSpPr>
        <p:spPr>
          <a:xfrm>
            <a:off x="6447944" y="2804942"/>
            <a:ext cx="212834" cy="2851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A54BE3CE-02F6-48B9-8CD1-BC83201801D6}"/>
              </a:ext>
            </a:extLst>
          </p:cNvPr>
          <p:cNvSpPr/>
          <p:nvPr/>
        </p:nvSpPr>
        <p:spPr>
          <a:xfrm>
            <a:off x="9350346" y="2804943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2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50CC2B1-6FFF-4FC8-AD62-9052803B7D9F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B9B0E13-E51D-4155-BFFA-F4C67F0AE00F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AD91A30-75A9-413B-BBD0-57FA1B157745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1234F6AC-971E-441E-A255-736086E4C21E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101C255-C9E5-4AE4-9052-228FA22FA2A2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CD23A23-05AE-434B-89F1-A0E318C880A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5216947A-D45A-420F-8B1D-17B355C63047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2019733-B488-4C27-9A82-3153B6B4C2AE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4E3BF51-589D-4CF2-83AC-03209D895FB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ECC01208-D944-45F0-B929-281EE1795FFA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DA83CAC-D98A-403D-A730-ABF8B3E99E06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5A99D01-7DC7-4D72-A9D4-22262ACBD6CE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1A1B9313-0B3D-461E-A5A4-4280E5123CDC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57046C-2993-4EE9-917C-B2B3677A392F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5522D7B-4DB4-45FB-80C3-FBC25F4E4CE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15147073-7181-4917-BAA5-07BCD2065B8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099352-A300-4D93-AE6E-4F7C682C6C89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88F7328-48C1-488F-AA8A-E08A4C62A7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F1E5AA4-DA5B-46AD-963C-A127270A8BD3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AAC8BF-2524-4B0B-B4EF-CD7551AF7621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0971E7-DF67-4466-9D26-28A6DAD3754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E70E71D5-31FD-4BE4-B133-0E4709CFCD40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B4E944D-D671-4DD9-BCAE-ACE6E9C9808D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AA300CA-E942-4225-9878-DC18D75D20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2193567F-B484-415D-B6F5-13A76D9A295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D75421E-CC4F-48AA-A02D-31CEC7F5F44D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EC4926B-6EE0-4839-BD8A-BDC069E3267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40CF9C34-AF38-4707-8E28-33A6B5244FD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F1D8AB6-20D6-438F-8500-99660BC005EE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8AC8805-C448-4DFA-BA59-C2E395BA63DD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78ACF9D-67F5-4045-8B98-D45463C8485D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EA3397F-DC62-43E3-A84D-1FEA3C3AE2D0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BDD1F74-C131-4C3B-8280-C470C1A80373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E9D4F82-227C-4827-9D3F-FD90AA7AE031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2830900-C817-4841-8D3D-8A7C51DBE50B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D2DF646-B7F9-4D3C-9A99-B5508519FD12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3A987C5-4DF2-4940-BCD6-BF6B1502993C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8B85E3B-BE6D-44D0-B6D2-4D13F5A233D7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EEFE12D-9F9A-46B4-A7F7-81829A8430C0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028A792-F641-4348-9B97-6FFA597F15DA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73EBD181-B84C-4AFB-A3AA-DCC4E071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850" y="1620245"/>
            <a:ext cx="900000" cy="1069413"/>
          </a:xfrm>
          <a:prstGeom prst="rect">
            <a:avLst/>
          </a:prstGeom>
          <a:noFill/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2143B6B-077D-4B42-8238-5828BDF5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50" y="1620001"/>
            <a:ext cx="900000" cy="1219922"/>
          </a:xfrm>
          <a:prstGeom prst="rect">
            <a:avLst/>
          </a:prstGeom>
          <a:noFill/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CA3035C-729B-4FED-A4F7-678A1698E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850" y="3240000"/>
            <a:ext cx="900000" cy="1069412"/>
          </a:xfrm>
          <a:prstGeom prst="rect">
            <a:avLst/>
          </a:prstGeom>
          <a:noFill/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82AABA1-6EA8-4C60-A9A8-3A5C45BC6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850" y="3240000"/>
            <a:ext cx="900000" cy="1228236"/>
          </a:xfrm>
          <a:prstGeom prst="rect">
            <a:avLst/>
          </a:prstGeom>
          <a:noFill/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939E98D-BA3B-4CFA-87F9-4DC5E454B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850" y="3240011"/>
            <a:ext cx="900000" cy="1224705"/>
          </a:xfrm>
          <a:prstGeom prst="rect">
            <a:avLst/>
          </a:prstGeom>
          <a:noFill/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A44F9A7B-445A-4713-BCA2-C34E381E9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9850" y="1620000"/>
            <a:ext cx="900000" cy="1224706"/>
          </a:xfrm>
          <a:prstGeom prst="rect">
            <a:avLst/>
          </a:prstGeom>
          <a:noFill/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E2514F0-18A3-4F84-8A3F-667819E188E2}"/>
              </a:ext>
            </a:extLst>
          </p:cNvPr>
          <p:cNvSpPr txBox="1"/>
          <p:nvPr/>
        </p:nvSpPr>
        <p:spPr>
          <a:xfrm>
            <a:off x="537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1</a:t>
            </a:r>
            <a:endParaRPr lang="zh-CN" altLang="en-US" sz="12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B591DAA-7143-4AA8-86B1-25A70F74C3F1}"/>
              </a:ext>
            </a:extLst>
          </p:cNvPr>
          <p:cNvSpPr txBox="1"/>
          <p:nvPr/>
        </p:nvSpPr>
        <p:spPr>
          <a:xfrm>
            <a:off x="3402509" y="43890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二分图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C66F2E4-05B7-41EE-ABC7-9B422DCE5A04}"/>
              </a:ext>
            </a:extLst>
          </p:cNvPr>
          <p:cNvSpPr txBox="1"/>
          <p:nvPr/>
        </p:nvSpPr>
        <p:spPr>
          <a:xfrm>
            <a:off x="645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2</a:t>
            </a:r>
            <a:endParaRPr lang="zh-CN" altLang="en-US" sz="12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821B37C-9638-4CF9-9069-5FB6BBAFFF08}"/>
              </a:ext>
            </a:extLst>
          </p:cNvPr>
          <p:cNvSpPr txBox="1"/>
          <p:nvPr/>
        </p:nvSpPr>
        <p:spPr>
          <a:xfrm>
            <a:off x="753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3</a:t>
            </a:r>
            <a:endParaRPr lang="zh-CN" altLang="en-US" sz="12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A851DB2-F29D-402D-96D1-A593A372947A}"/>
              </a:ext>
            </a:extLst>
          </p:cNvPr>
          <p:cNvSpPr txBox="1"/>
          <p:nvPr/>
        </p:nvSpPr>
        <p:spPr>
          <a:xfrm>
            <a:off x="537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4</a:t>
            </a:r>
            <a:endParaRPr lang="zh-CN" altLang="en-US" sz="12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83E083-9C1A-46CE-B390-9962B574E426}"/>
              </a:ext>
            </a:extLst>
          </p:cNvPr>
          <p:cNvSpPr txBox="1"/>
          <p:nvPr/>
        </p:nvSpPr>
        <p:spPr>
          <a:xfrm>
            <a:off x="644956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5</a:t>
            </a:r>
            <a:endParaRPr lang="zh-CN" altLang="en-US" sz="1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4E6B8BE-AC08-4578-ABD5-9BBDB6E78D07}"/>
              </a:ext>
            </a:extLst>
          </p:cNvPr>
          <p:cNvSpPr txBox="1"/>
          <p:nvPr/>
        </p:nvSpPr>
        <p:spPr>
          <a:xfrm>
            <a:off x="753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6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1682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99DA250-ECFB-46D9-B966-9EFAFEA27EFF}"/>
              </a:ext>
            </a:extLst>
          </p:cNvPr>
          <p:cNvSpPr/>
          <p:nvPr/>
        </p:nvSpPr>
        <p:spPr>
          <a:xfrm>
            <a:off x="3705222" y="4373033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{1,2,3,4}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E1F99E4-7332-450D-A90E-4837C5C186F0}"/>
              </a:ext>
            </a:extLst>
          </p:cNvPr>
          <p:cNvGrpSpPr/>
          <p:nvPr/>
        </p:nvGrpSpPr>
        <p:grpSpPr>
          <a:xfrm>
            <a:off x="3705222" y="3620690"/>
            <a:ext cx="3872438" cy="410633"/>
            <a:chOff x="3765550" y="3607323"/>
            <a:chExt cx="3872438" cy="41063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F86B06-67EB-4338-B329-91D49AAE69EF}"/>
                </a:ext>
              </a:extLst>
            </p:cNvPr>
            <p:cNvSpPr/>
            <p:nvPr/>
          </p:nvSpPr>
          <p:spPr>
            <a:xfrm>
              <a:off x="3765550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734EA1B-F88B-46D7-965A-81D36ED46C56}"/>
                </a:ext>
              </a:extLst>
            </p:cNvPr>
            <p:cNvSpPr/>
            <p:nvPr/>
          </p:nvSpPr>
          <p:spPr>
            <a:xfrm>
              <a:off x="4719107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40BD12-AB22-4FA7-8D18-423AA081C299}"/>
                </a:ext>
              </a:extLst>
            </p:cNvPr>
            <p:cNvSpPr/>
            <p:nvPr/>
          </p:nvSpPr>
          <p:spPr>
            <a:xfrm>
              <a:off x="5672664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F07737-2EA1-45BF-9F5A-D69A5DD26778}"/>
                </a:ext>
              </a:extLst>
            </p:cNvPr>
            <p:cNvSpPr/>
            <p:nvPr/>
          </p:nvSpPr>
          <p:spPr>
            <a:xfrm>
              <a:off x="6626221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B5E9277-248C-44C7-BA08-D02F1EEC2AD2}"/>
              </a:ext>
            </a:extLst>
          </p:cNvPr>
          <p:cNvGrpSpPr/>
          <p:nvPr/>
        </p:nvGrpSpPr>
        <p:grpSpPr>
          <a:xfrm>
            <a:off x="3705222" y="2868348"/>
            <a:ext cx="4781555" cy="410633"/>
            <a:chOff x="3705222" y="2984498"/>
            <a:chExt cx="4781555" cy="41063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090D23-F2C0-42FE-9A12-CA513FC74EA4}"/>
                </a:ext>
              </a:extLst>
            </p:cNvPr>
            <p:cNvSpPr/>
            <p:nvPr/>
          </p:nvSpPr>
          <p:spPr>
            <a:xfrm>
              <a:off x="3705222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5B3019-8C2A-439D-ABE0-63B4BC90E326}"/>
                </a:ext>
              </a:extLst>
            </p:cNvPr>
            <p:cNvSpPr/>
            <p:nvPr/>
          </p:nvSpPr>
          <p:spPr>
            <a:xfrm>
              <a:off x="445918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570C90-A257-4D08-B75E-4D3CD07409A9}"/>
                </a:ext>
              </a:extLst>
            </p:cNvPr>
            <p:cNvSpPr/>
            <p:nvPr/>
          </p:nvSpPr>
          <p:spPr>
            <a:xfrm>
              <a:off x="5213138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E0CE07-E55A-496F-8AF2-C31B6964C3B2}"/>
                </a:ext>
              </a:extLst>
            </p:cNvPr>
            <p:cNvSpPr/>
            <p:nvPr/>
          </p:nvSpPr>
          <p:spPr>
            <a:xfrm>
              <a:off x="5967096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287783-AD48-4BC7-B685-E2A7718CCB57}"/>
                </a:ext>
              </a:extLst>
            </p:cNvPr>
            <p:cNvSpPr/>
            <p:nvPr/>
          </p:nvSpPr>
          <p:spPr>
            <a:xfrm>
              <a:off x="6721054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D7466B-052C-4180-BC71-3CBBD24288AE}"/>
                </a:ext>
              </a:extLst>
            </p:cNvPr>
            <p:cNvSpPr/>
            <p:nvPr/>
          </p:nvSpPr>
          <p:spPr>
            <a:xfrm>
              <a:off x="747501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E3D32D61-7FC3-4FE2-B169-5E6E1E08499A}"/>
              </a:ext>
            </a:extLst>
          </p:cNvPr>
          <p:cNvSpPr/>
          <p:nvPr/>
        </p:nvSpPr>
        <p:spPr>
          <a:xfrm>
            <a:off x="4459180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CC33EB-B50D-491F-840F-4911EAA4086C}"/>
              </a:ext>
            </a:extLst>
          </p:cNvPr>
          <p:cNvSpPr/>
          <p:nvPr/>
        </p:nvSpPr>
        <p:spPr>
          <a:xfrm>
            <a:off x="5965821" y="2109127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{2}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2AD20D-9DE9-4C92-8CD6-FFF7F702510E}"/>
              </a:ext>
            </a:extLst>
          </p:cNvPr>
          <p:cNvSpPr/>
          <p:nvPr/>
        </p:nvSpPr>
        <p:spPr>
          <a:xfrm>
            <a:off x="6720415" y="2109128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{3}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3F26B7-6347-4960-9B24-2A417EE2F8B1}"/>
              </a:ext>
            </a:extLst>
          </p:cNvPr>
          <p:cNvSpPr/>
          <p:nvPr/>
        </p:nvSpPr>
        <p:spPr>
          <a:xfrm>
            <a:off x="7475009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E78421-7741-4D5D-8427-DBD3E3712FF4}"/>
              </a:ext>
            </a:extLst>
          </p:cNvPr>
          <p:cNvSpPr/>
          <p:nvPr/>
        </p:nvSpPr>
        <p:spPr>
          <a:xfrm>
            <a:off x="5590116" y="1356785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{}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28040C-BCAB-4D59-8B0A-6AC98B31E1D8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 flipH="1">
            <a:off x="4965064" y="1767418"/>
            <a:ext cx="1130936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726A68A-F5DA-428D-A6DF-D3C6113D1D7D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096000" y="1767418"/>
            <a:ext cx="375705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63176F-DB33-4292-9B73-0B71072831C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96000" y="1767418"/>
            <a:ext cx="1130299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6F724BB-F68E-4AB2-B0DF-EF7FB305E0C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096000" y="1767418"/>
            <a:ext cx="188489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1BB8516-B198-4536-897D-8906E69A717C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4211106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171808E-CF94-43B8-989F-F8316B25B03B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4965064" y="2526639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4622ABC-D89E-41A0-BDE7-A98F003D1E10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4965064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99DA91B-9E1E-4813-97E0-B66ECD24F268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6471705" y="2519760"/>
            <a:ext cx="1275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8B571C0-2D26-49D9-978F-3204711387C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6471705" y="2519760"/>
            <a:ext cx="75523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18E32F2-CFF4-4721-BCEF-634C8C9942B2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7226299" y="2519761"/>
            <a:ext cx="754595" cy="348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8A64F9B-FF35-43C4-AF8D-01691D3A492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4211106" y="3278981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8B7B734-705D-4C99-9955-013093C3B9EA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4211106" y="3278981"/>
            <a:ext cx="95355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47ADF6E-9BD0-40FB-A4B2-7B40967D3334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4965064" y="3278981"/>
            <a:ext cx="1153156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2347B2-A54A-48AA-BD74-ACEE80B6746C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6472980" y="3278981"/>
            <a:ext cx="59879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31396FD-9D73-4B52-964E-5F751B72BB9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211106" y="4031323"/>
            <a:ext cx="0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9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319A7C-E43F-44E2-8AD5-F7EA1D657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58830"/>
              </p:ext>
            </p:extLst>
          </p:nvPr>
        </p:nvGraphicFramePr>
        <p:xfrm>
          <a:off x="4190741" y="1266890"/>
          <a:ext cx="126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297696BB-F6DE-45CF-BDC8-A53E3B524EC5}"/>
              </a:ext>
            </a:extLst>
          </p:cNvPr>
          <p:cNvSpPr/>
          <p:nvPr/>
        </p:nvSpPr>
        <p:spPr>
          <a:xfrm>
            <a:off x="6758916" y="1417761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8A19CA6-2844-461F-82F8-BEACD8E05F4E}"/>
              </a:ext>
            </a:extLst>
          </p:cNvPr>
          <p:cNvSpPr/>
          <p:nvPr/>
        </p:nvSpPr>
        <p:spPr>
          <a:xfrm rot="16200000">
            <a:off x="4610666" y="2227843"/>
            <a:ext cx="265986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21B43650-6C64-4C1A-B6C0-2E1B39EE6AD2}"/>
              </a:ext>
            </a:extLst>
          </p:cNvPr>
          <p:cNvSpPr/>
          <p:nvPr/>
        </p:nvSpPr>
        <p:spPr>
          <a:xfrm>
            <a:off x="3518916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2EA9279-F879-4EA5-8540-C015E657447E}"/>
              </a:ext>
            </a:extLst>
          </p:cNvPr>
          <p:cNvSpPr/>
          <p:nvPr/>
        </p:nvSpPr>
        <p:spPr>
          <a:xfrm>
            <a:off x="5679057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9F2AB79-CCEC-4103-8954-C402C5FB60FF}"/>
              </a:ext>
            </a:extLst>
          </p:cNvPr>
          <p:cNvSpPr/>
          <p:nvPr/>
        </p:nvSpPr>
        <p:spPr>
          <a:xfrm>
            <a:off x="6399104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EA229C3-3313-4510-A316-773F66638442}"/>
              </a:ext>
            </a:extLst>
          </p:cNvPr>
          <p:cNvSpPr/>
          <p:nvPr/>
        </p:nvSpPr>
        <p:spPr>
          <a:xfrm>
            <a:off x="8559245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4192052-BE6F-4173-BA70-9CAA4BEC6663}"/>
              </a:ext>
            </a:extLst>
          </p:cNvPr>
          <p:cNvSpPr/>
          <p:nvPr/>
        </p:nvSpPr>
        <p:spPr>
          <a:xfrm>
            <a:off x="7839198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D557791F-F5A2-4864-BB49-35D4C9CE6BFF}"/>
              </a:ext>
            </a:extLst>
          </p:cNvPr>
          <p:cNvSpPr/>
          <p:nvPr/>
        </p:nvSpPr>
        <p:spPr>
          <a:xfrm>
            <a:off x="4599436" y="2505329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413455E7-466A-4715-9EC3-F2C9BA556AD5}"/>
              </a:ext>
            </a:extLst>
          </p:cNvPr>
          <p:cNvSpPr/>
          <p:nvPr/>
        </p:nvSpPr>
        <p:spPr>
          <a:xfrm>
            <a:off x="747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0394B97E-454F-4FCD-9342-F40C3C0D7E25}"/>
              </a:ext>
            </a:extLst>
          </p:cNvPr>
          <p:cNvSpPr/>
          <p:nvPr/>
        </p:nvSpPr>
        <p:spPr>
          <a:xfrm>
            <a:off x="963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E2097817-CA23-4BC3-9618-F75DF8FE4130}"/>
              </a:ext>
            </a:extLst>
          </p:cNvPr>
          <p:cNvSpPr/>
          <p:nvPr/>
        </p:nvSpPr>
        <p:spPr>
          <a:xfrm>
            <a:off x="1035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A1B44C7-80F0-41DB-AC5E-EBA5E8D9C0B3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4770190" y="1759284"/>
            <a:ext cx="2159480" cy="74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D61C326-9896-4D96-8E90-F3F0CC1B79FC}"/>
              </a:ext>
            </a:extLst>
          </p:cNvPr>
          <p:cNvCxnSpPr>
            <a:cxnSpLocks/>
            <a:stCxn id="3" idx="4"/>
            <a:endCxn id="11" idx="0"/>
          </p:cNvCxnSpPr>
          <p:nvPr/>
        </p:nvCxnSpPr>
        <p:spPr>
          <a:xfrm>
            <a:off x="6929670" y="1759284"/>
            <a:ext cx="72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83931B0-AF42-455D-9CD1-366689CD0225}"/>
              </a:ext>
            </a:extLst>
          </p:cNvPr>
          <p:cNvCxnSpPr>
            <a:cxnSpLocks/>
            <a:stCxn id="3" idx="4"/>
            <a:endCxn id="27" idx="0"/>
          </p:cNvCxnSpPr>
          <p:nvPr/>
        </p:nvCxnSpPr>
        <p:spPr>
          <a:xfrm>
            <a:off x="6929670" y="1759284"/>
            <a:ext cx="144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A683C8-1CFA-47FD-BCB4-9EBC2D9472E1}"/>
              </a:ext>
            </a:extLst>
          </p:cNvPr>
          <p:cNvCxnSpPr>
            <a:cxnSpLocks/>
            <a:stCxn id="3" idx="4"/>
            <a:endCxn id="12" idx="0"/>
          </p:cNvCxnSpPr>
          <p:nvPr/>
        </p:nvCxnSpPr>
        <p:spPr>
          <a:xfrm>
            <a:off x="6929670" y="1759284"/>
            <a:ext cx="288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0E1EFB-94F0-4D3B-BE51-DAAA5A153203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>
            <a:off x="6929670" y="1759284"/>
            <a:ext cx="360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874BD5F-BBF9-4D43-BFE8-50CBDBF40222}"/>
              </a:ext>
            </a:extLst>
          </p:cNvPr>
          <p:cNvSpPr/>
          <p:nvPr/>
        </p:nvSpPr>
        <p:spPr>
          <a:xfrm>
            <a:off x="7119151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6E05B0-3F82-48EC-A0A8-63A815C675E8}"/>
              </a:ext>
            </a:extLst>
          </p:cNvPr>
          <p:cNvSpPr txBox="1"/>
          <p:nvPr/>
        </p:nvSpPr>
        <p:spPr>
          <a:xfrm>
            <a:off x="5548407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9A056F-CE62-46EC-8391-9D8BCEC8D4B0}"/>
              </a:ext>
            </a:extLst>
          </p:cNvPr>
          <p:cNvSpPr txBox="1"/>
          <p:nvPr/>
        </p:nvSpPr>
        <p:spPr>
          <a:xfrm>
            <a:off x="7125002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6F06BB-020E-4FAD-B4E9-916E710312B7}"/>
              </a:ext>
            </a:extLst>
          </p:cNvPr>
          <p:cNvSpPr txBox="1"/>
          <p:nvPr/>
        </p:nvSpPr>
        <p:spPr>
          <a:xfrm>
            <a:off x="7979369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1A2105-23BA-40BE-8EBC-14EB84C9EA95}"/>
              </a:ext>
            </a:extLst>
          </p:cNvPr>
          <p:cNvSpPr txBox="1"/>
          <p:nvPr/>
        </p:nvSpPr>
        <p:spPr>
          <a:xfrm>
            <a:off x="8869389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04D4C47-5096-4EED-9755-0AB23843B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47496"/>
              </p:ext>
            </p:extLst>
          </p:nvPr>
        </p:nvGraphicFramePr>
        <p:xfrm>
          <a:off x="5556569" y="4336102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93D9646-4784-4991-A7E4-09366E2B7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05256"/>
              </p:ext>
            </p:extLst>
          </p:nvPr>
        </p:nvGraphicFramePr>
        <p:xfrm>
          <a:off x="6800449" y="4336102"/>
          <a:ext cx="97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17142863-4E79-4321-A5F7-B0D0AF23DC5B}"/>
              </a:ext>
            </a:extLst>
          </p:cNvPr>
          <p:cNvSpPr/>
          <p:nvPr/>
        </p:nvSpPr>
        <p:spPr>
          <a:xfrm rot="1634872">
            <a:off x="4508608" y="4030780"/>
            <a:ext cx="1095497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242AC733-E0FE-4665-BEB5-0640DD86779A}"/>
              </a:ext>
            </a:extLst>
          </p:cNvPr>
          <p:cNvSpPr/>
          <p:nvPr/>
        </p:nvSpPr>
        <p:spPr>
          <a:xfrm>
            <a:off x="819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B87C3A8-82AA-4726-B539-DE72F8528F2E}"/>
              </a:ext>
            </a:extLst>
          </p:cNvPr>
          <p:cNvSpPr/>
          <p:nvPr/>
        </p:nvSpPr>
        <p:spPr>
          <a:xfrm>
            <a:off x="4238963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90B8030-2A73-4ABE-AFBF-44AE42DAE263}"/>
              </a:ext>
            </a:extLst>
          </p:cNvPr>
          <p:cNvSpPr/>
          <p:nvPr/>
        </p:nvSpPr>
        <p:spPr>
          <a:xfrm>
            <a:off x="4959010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528836E4-C8C9-45E6-98AD-A3C86915F0F3}"/>
              </a:ext>
            </a:extLst>
          </p:cNvPr>
          <p:cNvSpPr/>
          <p:nvPr/>
        </p:nvSpPr>
        <p:spPr>
          <a:xfrm>
            <a:off x="3518915" y="465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647AAE2E-A718-4EC6-865E-D93C82D9F583}"/>
              </a:ext>
            </a:extLst>
          </p:cNvPr>
          <p:cNvSpPr/>
          <p:nvPr/>
        </p:nvSpPr>
        <p:spPr>
          <a:xfrm>
            <a:off x="9279292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24089D80-A190-4457-B009-528A165DE454}"/>
              </a:ext>
            </a:extLst>
          </p:cNvPr>
          <p:cNvSpPr/>
          <p:nvPr/>
        </p:nvSpPr>
        <p:spPr>
          <a:xfrm>
            <a:off x="9999339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F952E1-0967-479E-BCEB-780FE5F61AB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929670" y="1759284"/>
            <a:ext cx="216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B7DC601-478D-43C5-A30F-6AEFE2D37D86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689670" y="2846852"/>
            <a:ext cx="1080520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DEC29F6-023F-47B9-9AC5-0163BD01F512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 flipH="1">
            <a:off x="4409725" y="2846852"/>
            <a:ext cx="360473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C878466-9B70-43FC-97CF-E494FF33A6CD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>
            <a:off x="4770190" y="2846852"/>
            <a:ext cx="359574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0956DA8-7DD2-4FDE-B703-296C33B53426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4770198" y="2846852"/>
            <a:ext cx="1079621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B1180D-BEBB-4A4D-96F6-0F7C4A06CC06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6569858" y="2841044"/>
            <a:ext cx="108033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B26553-D13F-4586-B551-EAF9C5B3A182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 flipH="1">
            <a:off x="7289913" y="2841044"/>
            <a:ext cx="360285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E369128-BD01-4F90-96D2-5A663AFC406F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7650190" y="2841044"/>
            <a:ext cx="35976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872177F-1C32-46B0-A162-0C5C29CC3DA6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>
            <a:off x="7650198" y="2841044"/>
            <a:ext cx="1079809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4110029-FA12-4E16-BD9B-EDF1C8C85A8D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8370190" y="2841044"/>
            <a:ext cx="107985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23C6E96-7C0F-4DF9-9CE4-441CEABC5232}"/>
              </a:ext>
            </a:extLst>
          </p:cNvPr>
          <p:cNvCxnSpPr>
            <a:cxnSpLocks/>
            <a:stCxn id="27" idx="4"/>
            <a:endCxn id="32" idx="0"/>
          </p:cNvCxnSpPr>
          <p:nvPr/>
        </p:nvCxnSpPr>
        <p:spPr>
          <a:xfrm>
            <a:off x="8370198" y="2841044"/>
            <a:ext cx="1799903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13F8D84-794F-41B0-A698-C156618821A4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3689677" y="3921044"/>
            <a:ext cx="1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ECC6CF8-BB3C-4D41-9B39-B1B26A24009A}"/>
              </a:ext>
            </a:extLst>
          </p:cNvPr>
          <p:cNvSpPr txBox="1"/>
          <p:nvPr/>
        </p:nvSpPr>
        <p:spPr>
          <a:xfrm>
            <a:off x="4005126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B1A91DF-D443-40F5-84E0-8E037D123080}"/>
              </a:ext>
            </a:extLst>
          </p:cNvPr>
          <p:cNvSpPr txBox="1"/>
          <p:nvPr/>
        </p:nvSpPr>
        <p:spPr>
          <a:xfrm>
            <a:off x="4330336" y="3003041"/>
            <a:ext cx="44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4642FE-E912-4C97-814C-BA12AD817BBE}"/>
              </a:ext>
            </a:extLst>
          </p:cNvPr>
          <p:cNvSpPr txBox="1"/>
          <p:nvPr/>
        </p:nvSpPr>
        <p:spPr>
          <a:xfrm>
            <a:off x="4794283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F8D545F-AC4B-4955-92DB-7BAF290BF2A8}"/>
              </a:ext>
            </a:extLst>
          </p:cNvPr>
          <p:cNvSpPr txBox="1"/>
          <p:nvPr/>
        </p:nvSpPr>
        <p:spPr>
          <a:xfrm>
            <a:off x="5236497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96CECF4-A374-46B8-96FF-7D2A6D4F4E84}"/>
              </a:ext>
            </a:extLst>
          </p:cNvPr>
          <p:cNvSpPr txBox="1"/>
          <p:nvPr/>
        </p:nvSpPr>
        <p:spPr>
          <a:xfrm>
            <a:off x="6453353" y="3039046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D8F08E8-0D26-4ACD-B110-022045F7F1C3}"/>
              </a:ext>
            </a:extLst>
          </p:cNvPr>
          <p:cNvSpPr txBox="1"/>
          <p:nvPr/>
        </p:nvSpPr>
        <p:spPr>
          <a:xfrm>
            <a:off x="7138258" y="3039515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1" name="文本框 189">
            <a:extLst>
              <a:ext uri="{FF2B5EF4-FFF2-40B4-BE49-F238E27FC236}">
                <a16:creationId xmlns:a16="http://schemas.microsoft.com/office/drawing/2014/main" id="{DB2F00B8-F8CE-400B-9A00-E47EE3A818DA}"/>
              </a:ext>
            </a:extLst>
          </p:cNvPr>
          <p:cNvSpPr txBox="1"/>
          <p:nvPr/>
        </p:nvSpPr>
        <p:spPr>
          <a:xfrm>
            <a:off x="7679958" y="3039513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2" name="文本框 189">
            <a:extLst>
              <a:ext uri="{FF2B5EF4-FFF2-40B4-BE49-F238E27FC236}">
                <a16:creationId xmlns:a16="http://schemas.microsoft.com/office/drawing/2014/main" id="{10B59067-3A7F-4626-8F2E-81AB8D7964B2}"/>
              </a:ext>
            </a:extLst>
          </p:cNvPr>
          <p:cNvSpPr txBox="1"/>
          <p:nvPr/>
        </p:nvSpPr>
        <p:spPr>
          <a:xfrm>
            <a:off x="809437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53" name="文本框 189">
            <a:extLst>
              <a:ext uri="{FF2B5EF4-FFF2-40B4-BE49-F238E27FC236}">
                <a16:creationId xmlns:a16="http://schemas.microsoft.com/office/drawing/2014/main" id="{DD41A5C4-C189-4585-B617-DFC316BB4492}"/>
              </a:ext>
            </a:extLst>
          </p:cNvPr>
          <p:cNvSpPr txBox="1"/>
          <p:nvPr/>
        </p:nvSpPr>
        <p:spPr>
          <a:xfrm>
            <a:off x="92415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679C8C9-4980-4510-A07F-1077B5818BEB}"/>
              </a:ext>
            </a:extLst>
          </p:cNvPr>
          <p:cNvSpPr txBox="1"/>
          <p:nvPr/>
        </p:nvSpPr>
        <p:spPr>
          <a:xfrm>
            <a:off x="3494891" y="411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93030046-6A3D-4B10-8C46-939439F18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2977"/>
              </p:ext>
            </p:extLst>
          </p:nvPr>
        </p:nvGraphicFramePr>
        <p:xfrm>
          <a:off x="3241180" y="2097860"/>
          <a:ext cx="86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56" name="箭头: 右 55">
            <a:extLst>
              <a:ext uri="{FF2B5EF4-FFF2-40B4-BE49-F238E27FC236}">
                <a16:creationId xmlns:a16="http://schemas.microsoft.com/office/drawing/2014/main" id="{80E640BF-DCD4-4A09-B6F2-AADC4A8B5252}"/>
              </a:ext>
            </a:extLst>
          </p:cNvPr>
          <p:cNvSpPr/>
          <p:nvPr/>
        </p:nvSpPr>
        <p:spPr>
          <a:xfrm rot="16200000">
            <a:off x="3422765" y="3193846"/>
            <a:ext cx="435865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4D8E0ED1-C561-47AA-8333-8700CC2D0B64}"/>
              </a:ext>
            </a:extLst>
          </p:cNvPr>
          <p:cNvSpPr/>
          <p:nvPr/>
        </p:nvSpPr>
        <p:spPr>
          <a:xfrm>
            <a:off x="8947048" y="2499486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9FF1DA85-926F-4D19-A1E1-0EB3CE5EBE08}"/>
              </a:ext>
            </a:extLst>
          </p:cNvPr>
          <p:cNvSpPr/>
          <p:nvPr/>
        </p:nvSpPr>
        <p:spPr>
          <a:xfrm>
            <a:off x="10719386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9AF5D6F2-B090-49B8-A97F-5C752ECD0C7F}"/>
              </a:ext>
            </a:extLst>
          </p:cNvPr>
          <p:cNvSpPr/>
          <p:nvPr/>
        </p:nvSpPr>
        <p:spPr>
          <a:xfrm>
            <a:off x="11439434" y="3579519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4F1D6EA-2EA8-472E-BBFD-50D4435CD483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>
            <a:off x="9117802" y="2841001"/>
            <a:ext cx="177233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4BB52CB-AF62-4C0A-B7CA-437FE9237298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9117802" y="2841001"/>
            <a:ext cx="249238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189">
            <a:extLst>
              <a:ext uri="{FF2B5EF4-FFF2-40B4-BE49-F238E27FC236}">
                <a16:creationId xmlns:a16="http://schemas.microsoft.com/office/drawing/2014/main" id="{8C66DEA6-841D-439E-AAC8-66713082E115}"/>
              </a:ext>
            </a:extLst>
          </p:cNvPr>
          <p:cNvSpPr txBox="1"/>
          <p:nvPr/>
        </p:nvSpPr>
        <p:spPr>
          <a:xfrm>
            <a:off x="103972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BCB43406-20DF-4861-B94B-757038EC0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50904"/>
              </p:ext>
            </p:extLst>
          </p:nvPr>
        </p:nvGraphicFramePr>
        <p:xfrm>
          <a:off x="9934370" y="1078024"/>
          <a:ext cx="204148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非极大二分团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</a:tbl>
          </a:graphicData>
        </a:graphic>
      </p:graphicFrame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0B1BE42B-0AFD-4DB2-BD89-0527AB90D26B}"/>
              </a:ext>
            </a:extLst>
          </p:cNvPr>
          <p:cNvSpPr/>
          <p:nvPr/>
        </p:nvSpPr>
        <p:spPr>
          <a:xfrm>
            <a:off x="9977501" y="1757722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21862E3F-8907-4786-9A62-3E05A0746814}"/>
              </a:ext>
            </a:extLst>
          </p:cNvPr>
          <p:cNvSpPr/>
          <p:nvPr/>
        </p:nvSpPr>
        <p:spPr>
          <a:xfrm>
            <a:off x="9977501" y="1456033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8AAAB17F-90A8-479D-BDC2-16670FBAA06B}"/>
              </a:ext>
            </a:extLst>
          </p:cNvPr>
          <p:cNvSpPr/>
          <p:nvPr/>
        </p:nvSpPr>
        <p:spPr>
          <a:xfrm>
            <a:off x="9974481" y="1149285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81DC3E2-E9B6-47C9-B96F-23C561B6F4B5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F42D3365-9519-43B3-903F-52F9A4D8DE2D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E9DC65C-835A-4D85-BC94-4D0E742183FF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8EB52F0A-609C-42F3-8F18-FB22DE2A7891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CABBA95-FCF6-453F-A8CC-8C42979A866A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E2B6412C-132E-4F5A-873C-BAE76BD04E71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AAB2F19-724A-4346-BD15-3DC3BA7A729B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4C2B21D-E19E-4327-8602-E538B12628FC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1686ADD-02EF-47CD-91ED-E3CD13E0203E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8C469847-B1E7-4899-9667-DEB0FD188A01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DD42613-9DE5-4ED5-A5C5-4B51061DCF0D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3EC612CF-1D54-4DE3-B39B-3B7D1CA5523A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0A301AD-CB92-4B99-BA79-E10D04BB75E2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A27603AC-47C4-4259-AB2A-9E593F83E6E2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EA51285-15B8-4D68-97CF-53EC1B5AF372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34D52E6E-089A-42C7-90B1-E66095E074C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C883837-3862-4BC7-ABDC-A97BE5F6AAE3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3E88865A-48A0-4A4A-8CB5-E7E46F98D53E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B97451A-CC97-4D07-A68F-2BEBE9444C26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F986124B-8432-4F85-9577-D0CB0CF2AA2C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4CB3ECA-338F-49EB-84AC-22B715932522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5D192B31-E4B8-4761-BE39-33DF320119C7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44EA12A-A5D4-4A6E-A040-A2CEFAC70F1A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88CCF880-2E36-43E4-84E9-EC62B469C493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A0CADF4-A18D-4425-9C37-41B0CCC56A74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9C9B892D-0C0D-47DA-BB73-C401FE2C1DCB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C4F811C-AA06-435C-A452-DA9F91D7A5BC}"/>
              </a:ext>
            </a:extLst>
          </p:cNvPr>
          <p:cNvCxnSpPr>
            <a:cxnSpLocks/>
            <a:stCxn id="78" idx="2"/>
            <a:endCxn id="68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7EADE91-433E-413D-AFBD-03AB46DF6359}"/>
              </a:ext>
            </a:extLst>
          </p:cNvPr>
          <p:cNvCxnSpPr>
            <a:cxnSpLocks/>
            <a:stCxn id="78" idx="2"/>
            <a:endCxn id="72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A59F3A6-B67F-4D1C-836D-15BF090BA12B}"/>
              </a:ext>
            </a:extLst>
          </p:cNvPr>
          <p:cNvCxnSpPr>
            <a:cxnSpLocks/>
            <a:stCxn id="80" idx="2"/>
            <a:endCxn id="68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DC179E3-2A0D-4856-B090-A5CAD936AE1C}"/>
              </a:ext>
            </a:extLst>
          </p:cNvPr>
          <p:cNvCxnSpPr>
            <a:cxnSpLocks/>
            <a:stCxn id="88" idx="2"/>
            <a:endCxn id="68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ACD79F2-C839-44E6-83CC-F50BDE785764}"/>
              </a:ext>
            </a:extLst>
          </p:cNvPr>
          <p:cNvCxnSpPr>
            <a:cxnSpLocks/>
            <a:stCxn id="90" idx="2"/>
            <a:endCxn id="68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6904F27-7566-42E3-BBCB-D337A3DBF3AE}"/>
              </a:ext>
            </a:extLst>
          </p:cNvPr>
          <p:cNvCxnSpPr>
            <a:cxnSpLocks/>
            <a:stCxn id="80" idx="2"/>
            <a:endCxn id="72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8D794DF-85E2-40DF-9C0C-5829BFF5B598}"/>
              </a:ext>
            </a:extLst>
          </p:cNvPr>
          <p:cNvCxnSpPr>
            <a:cxnSpLocks/>
            <a:stCxn id="82" idx="2"/>
            <a:endCxn id="74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00331C4C-88EC-433B-BBE2-A4B19E7EFC1D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4784D6B-D6C1-494C-AA0B-9FF3E3400648}"/>
              </a:ext>
            </a:extLst>
          </p:cNvPr>
          <p:cNvCxnSpPr>
            <a:cxnSpLocks/>
            <a:stCxn id="82" idx="2"/>
            <a:endCxn id="70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6DC4019-BE23-4F98-B35B-A1DC49BFF023}"/>
              </a:ext>
            </a:extLst>
          </p:cNvPr>
          <p:cNvCxnSpPr>
            <a:cxnSpLocks/>
            <a:stCxn id="84" idx="2"/>
            <a:endCxn id="70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4669A081-D79B-4110-A14C-2141DD25AEC1}"/>
              </a:ext>
            </a:extLst>
          </p:cNvPr>
          <p:cNvCxnSpPr>
            <a:cxnSpLocks/>
            <a:stCxn id="86" idx="2"/>
            <a:endCxn id="70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B5868DC-B408-4106-B06A-6B74012E1093}"/>
              </a:ext>
            </a:extLst>
          </p:cNvPr>
          <p:cNvCxnSpPr>
            <a:cxnSpLocks/>
            <a:stCxn id="88" idx="2"/>
            <a:endCxn id="70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D4D33FC-6D91-4F7D-8A7E-454EDFCC69BC}"/>
              </a:ext>
            </a:extLst>
          </p:cNvPr>
          <p:cNvCxnSpPr>
            <a:cxnSpLocks/>
            <a:endCxn id="70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EA27681-25BB-41D8-AA92-76414E2E39A1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195728F-55C0-4876-B589-25FE7975EB13}"/>
              </a:ext>
            </a:extLst>
          </p:cNvPr>
          <p:cNvCxnSpPr>
            <a:cxnSpLocks/>
            <a:stCxn id="78" idx="2"/>
            <a:endCxn id="74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510DEAB-055B-458E-A682-331BE0EDE6EC}"/>
              </a:ext>
            </a:extLst>
          </p:cNvPr>
          <p:cNvCxnSpPr>
            <a:cxnSpLocks/>
            <a:stCxn id="80" idx="2"/>
            <a:endCxn id="74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F391C8E-F735-40CE-8436-0C1FB3A024E8}"/>
              </a:ext>
            </a:extLst>
          </p:cNvPr>
          <p:cNvCxnSpPr>
            <a:cxnSpLocks/>
            <a:stCxn id="86" idx="2"/>
            <a:endCxn id="74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C799AE3-1802-45ED-A28C-9515994F51AA}"/>
              </a:ext>
            </a:extLst>
          </p:cNvPr>
          <p:cNvCxnSpPr>
            <a:cxnSpLocks/>
            <a:stCxn id="82" idx="2"/>
            <a:endCxn id="76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6F6DCAC-8549-44E4-9A54-F6A76DEC7AFE}"/>
              </a:ext>
            </a:extLst>
          </p:cNvPr>
          <p:cNvCxnSpPr>
            <a:cxnSpLocks/>
            <a:stCxn id="86" idx="2"/>
            <a:endCxn id="76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A0960A2-55EA-442C-9306-A741A0C19F2A}"/>
              </a:ext>
            </a:extLst>
          </p:cNvPr>
          <p:cNvCxnSpPr>
            <a:cxnSpLocks/>
            <a:stCxn id="82" idx="2"/>
            <a:endCxn id="92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E7169025-527F-4A31-AFC1-E0FC6EC589ED}"/>
              </a:ext>
            </a:extLst>
          </p:cNvPr>
          <p:cNvCxnSpPr>
            <a:cxnSpLocks/>
            <a:stCxn id="86" idx="2"/>
            <a:endCxn id="92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7A15EC2-8188-4294-B699-931EB35B0B3F}"/>
              </a:ext>
            </a:extLst>
          </p:cNvPr>
          <p:cNvCxnSpPr>
            <a:cxnSpLocks/>
            <a:stCxn id="90" idx="2"/>
            <a:endCxn id="92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2C0F85F-3077-449C-B6A9-1F904547733F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0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5F8359A5-738A-4C9B-9381-7AF9FE4620C1}"/>
              </a:ext>
            </a:extLst>
          </p:cNvPr>
          <p:cNvSpPr txBox="1"/>
          <p:nvPr/>
        </p:nvSpPr>
        <p:spPr>
          <a:xfrm>
            <a:off x="8294265" y="199179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5AA414BB-FC5A-4B67-B1CE-4BC1CFAF9215}"/>
              </a:ext>
            </a:extLst>
          </p:cNvPr>
          <p:cNvSpPr txBox="1"/>
          <p:nvPr/>
        </p:nvSpPr>
        <p:spPr>
          <a:xfrm>
            <a:off x="8433333" y="2051872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8" name="文本框 189">
            <a:extLst>
              <a:ext uri="{FF2B5EF4-FFF2-40B4-BE49-F238E27FC236}">
                <a16:creationId xmlns:a16="http://schemas.microsoft.com/office/drawing/2014/main" id="{1863EFC9-696F-4E9F-99F6-267119A7B075}"/>
              </a:ext>
            </a:extLst>
          </p:cNvPr>
          <p:cNvSpPr txBox="1"/>
          <p:nvPr/>
        </p:nvSpPr>
        <p:spPr>
          <a:xfrm>
            <a:off x="8760369" y="305975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19" name="文本框 189">
            <a:extLst>
              <a:ext uri="{FF2B5EF4-FFF2-40B4-BE49-F238E27FC236}">
                <a16:creationId xmlns:a16="http://schemas.microsoft.com/office/drawing/2014/main" id="{19F0EF0A-A153-411C-A110-D0AE847FA864}"/>
              </a:ext>
            </a:extLst>
          </p:cNvPr>
          <p:cNvSpPr txBox="1"/>
          <p:nvPr/>
        </p:nvSpPr>
        <p:spPr>
          <a:xfrm>
            <a:off x="8898978" y="3177337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0" name="文本框 189">
            <a:extLst>
              <a:ext uri="{FF2B5EF4-FFF2-40B4-BE49-F238E27FC236}">
                <a16:creationId xmlns:a16="http://schemas.microsoft.com/office/drawing/2014/main" id="{40C94C9C-5E7E-4FFD-97B9-9FE0FA266282}"/>
              </a:ext>
            </a:extLst>
          </p:cNvPr>
          <p:cNvSpPr txBox="1"/>
          <p:nvPr/>
        </p:nvSpPr>
        <p:spPr>
          <a:xfrm>
            <a:off x="9818839" y="3034405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21" name="文本框 189">
            <a:extLst>
              <a:ext uri="{FF2B5EF4-FFF2-40B4-BE49-F238E27FC236}">
                <a16:creationId xmlns:a16="http://schemas.microsoft.com/office/drawing/2014/main" id="{24E23D8D-4F8F-49B2-A95E-36A1D9855B6D}"/>
              </a:ext>
            </a:extLst>
          </p:cNvPr>
          <p:cNvSpPr txBox="1"/>
          <p:nvPr/>
        </p:nvSpPr>
        <p:spPr>
          <a:xfrm>
            <a:off x="9982849" y="3126585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2" name="文本框 189">
            <a:extLst>
              <a:ext uri="{FF2B5EF4-FFF2-40B4-BE49-F238E27FC236}">
                <a16:creationId xmlns:a16="http://schemas.microsoft.com/office/drawing/2014/main" id="{8518358E-1815-472C-8EFE-37CC84C1F764}"/>
              </a:ext>
            </a:extLst>
          </p:cNvPr>
          <p:cNvSpPr txBox="1"/>
          <p:nvPr/>
        </p:nvSpPr>
        <p:spPr>
          <a:xfrm>
            <a:off x="7523382" y="196438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123" name="文本框 189">
            <a:extLst>
              <a:ext uri="{FF2B5EF4-FFF2-40B4-BE49-F238E27FC236}">
                <a16:creationId xmlns:a16="http://schemas.microsoft.com/office/drawing/2014/main" id="{C3796279-C960-484E-8493-DC0AF7D46AD9}"/>
              </a:ext>
            </a:extLst>
          </p:cNvPr>
          <p:cNvSpPr txBox="1"/>
          <p:nvPr/>
        </p:nvSpPr>
        <p:spPr>
          <a:xfrm>
            <a:off x="7671580" y="207517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E8FD3A9-A05A-4539-A2F0-C2000D79B15E}"/>
              </a:ext>
            </a:extLst>
          </p:cNvPr>
          <p:cNvSpPr txBox="1"/>
          <p:nvPr/>
        </p:nvSpPr>
        <p:spPr>
          <a:xfrm>
            <a:off x="7520856" y="1124381"/>
            <a:ext cx="11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SE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graphicFrame>
        <p:nvGraphicFramePr>
          <p:cNvPr id="125" name="表格 124">
            <a:extLst>
              <a:ext uri="{FF2B5EF4-FFF2-40B4-BE49-F238E27FC236}">
                <a16:creationId xmlns:a16="http://schemas.microsoft.com/office/drawing/2014/main" id="{7A8C3331-A866-4F40-9592-53B34771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28087"/>
              </p:ext>
            </p:extLst>
          </p:nvPr>
        </p:nvGraphicFramePr>
        <p:xfrm>
          <a:off x="4238963" y="4350152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6" name="箭头: 右 125">
            <a:extLst>
              <a:ext uri="{FF2B5EF4-FFF2-40B4-BE49-F238E27FC236}">
                <a16:creationId xmlns:a16="http://schemas.microsoft.com/office/drawing/2014/main" id="{5DFE6BBD-31CB-4FFB-BC02-0EF05691702F}"/>
              </a:ext>
            </a:extLst>
          </p:cNvPr>
          <p:cNvSpPr/>
          <p:nvPr/>
        </p:nvSpPr>
        <p:spPr>
          <a:xfrm>
            <a:off x="3899294" y="475228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箭头: 右 126">
            <a:extLst>
              <a:ext uri="{FF2B5EF4-FFF2-40B4-BE49-F238E27FC236}">
                <a16:creationId xmlns:a16="http://schemas.microsoft.com/office/drawing/2014/main" id="{11E6A2A5-1FAB-49FE-B062-8847F83984EB}"/>
              </a:ext>
            </a:extLst>
          </p:cNvPr>
          <p:cNvSpPr/>
          <p:nvPr/>
        </p:nvSpPr>
        <p:spPr>
          <a:xfrm rot="1105724">
            <a:off x="5289874" y="3991235"/>
            <a:ext cx="1546368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5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11199</TotalTime>
  <Words>606</Words>
  <Application>Microsoft Office PowerPoint</Application>
  <PresentationFormat>宽屏</PresentationFormat>
  <Paragraphs>208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黑体</vt:lpstr>
      <vt:lpstr>华光超粗黑_CNKI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Sunnyday</dc:creator>
  <cp:lastModifiedBy>Sunnyday</cp:lastModifiedBy>
  <cp:revision>27</cp:revision>
  <cp:lastPrinted>2023-09-26T09:07:22Z</cp:lastPrinted>
  <dcterms:created xsi:type="dcterms:W3CDTF">2023-06-28T09:54:19Z</dcterms:created>
  <dcterms:modified xsi:type="dcterms:W3CDTF">2023-09-27T02:31:41Z</dcterms:modified>
</cp:coreProperties>
</file>