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59" r:id="rId9"/>
    <p:sldId id="260" r:id="rId10"/>
    <p:sldId id="265" r:id="rId11"/>
    <p:sldId id="261" r:id="rId12"/>
    <p:sldId id="262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FF"/>
    <a:srgbClr val="FFF2CC"/>
    <a:srgbClr val="DAE3F3"/>
    <a:srgbClr val="E2F0D9"/>
    <a:srgbClr val="0060B1"/>
    <a:srgbClr val="75459B"/>
    <a:srgbClr val="1F6533"/>
    <a:srgbClr val="FBE5D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DAE-78EB-4AE3-85CD-DC8A5219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F381F-406E-4D41-BD96-522840B5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8462-343C-4EE9-9EC3-DF10072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4E8E-E76D-4C16-BB1E-76FDAC1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35CC-E76E-4AAF-A398-E846EA7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8E58-4BB3-493D-9673-6AC4EDB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D05F-7858-456F-9B14-756DEE0A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E23F3-DE89-43FC-B09D-1BA94D1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274E-5351-4DC2-8569-B0887FF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0E53-AF26-4222-9534-AE9AB04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D6F8-7692-43C8-8E77-CE7CDB56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0901-DF6B-4848-936E-56E9A9B9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4D4C-CEC3-4A86-BB9D-4AB313B3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84B3-1D78-4C65-8181-8624189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C090-534F-47EB-9ECE-7560929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7FF9-CEEE-48D8-8A65-696A795F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B4843-AB3D-482A-84E3-B77F1281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31BC-11F6-4B97-82E4-FF09A06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2D21-16BB-46B4-9324-84AE8C7D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B98D-42D8-4C05-A182-01D524F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A1F-8089-40D4-8681-54138BAD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A5D10-7813-4A72-B058-092881A6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0F82-F359-4223-AD49-8DEC748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BCAF-044D-4E95-8CF4-FABDA68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165E-5F45-412C-B2BC-97CD2D6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484-A97B-41E8-8960-CA77EDB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AFAC3-23B2-4687-AD26-2EA450D0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48F-DA32-46A5-A6AB-8829E6C9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A9F0-79E3-4C5A-8605-F67806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C5B8-DF54-43A5-B716-60B5DDD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F94-DDFE-4D57-ABBE-B7A22E0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7417-125D-40B2-A3CA-719B073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48FC-0D76-43EB-8184-3064089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D3E09-DC91-4A00-A9B8-2ED6AD52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8AF89-C617-4CD5-88A9-70E4EE83F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98D00-4751-4B36-9B5A-8F7C44466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913C1-7BE4-4C67-9ABC-9A61854D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6D498-5C0F-42A3-A2F7-D4076FB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DC0E0-3DA0-4020-9B24-1EB2AE7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F531-96D6-4AC4-9E07-79EAE96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1086-41EF-4272-B178-BC06EB8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1112A-3ACE-49C4-8E55-BBCFA264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3C730-6B76-47D9-9D7A-000B130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72EAE-2758-404A-BAE4-D94D176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62E26-0359-47DC-86C9-040FCE5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4254-917B-49D8-8BD3-194EE2D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1B-7618-493E-8607-7EF93C0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CF43-4588-46FD-9AEA-7F7A4A5A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FCDB-CCEB-4D01-B7A8-F8202293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8E0B-9138-4C01-9E5A-83A6F1F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BC1E-4A7E-4461-806F-E0E5C69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68EF1-3DBD-4C0F-B011-069714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5FF-4AD5-4045-8792-AEA13274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27540-8A24-46C3-95F0-DDF17CE8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9928-34A6-49E6-8B51-9F4D9177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55DA-957A-4D32-A0DE-5090D03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2C17-0606-4B10-83FC-D77F3CA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8C3D-D696-46C3-9218-AE3A85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A5AAA-D680-4924-877D-6A7BEAC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4612-8D44-45E8-9BF2-28FCBB6C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F26-2313-4A04-95FD-3200E15D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746F-F688-4348-8346-709913A1D897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A319-B20F-43F0-87A8-92B05216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E3F2-21D3-49CD-8504-7FBF65AA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5824195B-1840-420A-8B36-54B377A4F0D9}"/>
              </a:ext>
            </a:extLst>
          </p:cNvPr>
          <p:cNvSpPr/>
          <p:nvPr/>
        </p:nvSpPr>
        <p:spPr>
          <a:xfrm>
            <a:off x="4230682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7A6A71D-6920-4D69-BB89-9C4F59DFA152}"/>
              </a:ext>
            </a:extLst>
          </p:cNvPr>
          <p:cNvSpPr/>
          <p:nvPr/>
        </p:nvSpPr>
        <p:spPr>
          <a:xfrm>
            <a:off x="4231946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DD5C8B1-0957-4C9B-9178-5043CA7C332C}"/>
              </a:ext>
            </a:extLst>
          </p:cNvPr>
          <p:cNvSpPr/>
          <p:nvPr/>
        </p:nvSpPr>
        <p:spPr>
          <a:xfrm>
            <a:off x="5205548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5E9C620-7BA0-4CF5-965B-D4A9DAF60AF6}"/>
              </a:ext>
            </a:extLst>
          </p:cNvPr>
          <p:cNvSpPr/>
          <p:nvPr/>
        </p:nvSpPr>
        <p:spPr>
          <a:xfrm>
            <a:off x="6180414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C790796-98F9-4124-966D-E031941312F3}"/>
              </a:ext>
            </a:extLst>
          </p:cNvPr>
          <p:cNvSpPr/>
          <p:nvPr/>
        </p:nvSpPr>
        <p:spPr>
          <a:xfrm>
            <a:off x="7155280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BB15211-162A-405E-8899-C6AB880C81D6}"/>
              </a:ext>
            </a:extLst>
          </p:cNvPr>
          <p:cNvSpPr/>
          <p:nvPr/>
        </p:nvSpPr>
        <p:spPr>
          <a:xfrm>
            <a:off x="8130146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7FAA4CF-5E5A-410B-B1BF-760123FA942F}"/>
              </a:ext>
            </a:extLst>
          </p:cNvPr>
          <p:cNvSpPr/>
          <p:nvPr/>
        </p:nvSpPr>
        <p:spPr>
          <a:xfrm>
            <a:off x="9105013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B27FCCE-AA28-41E7-8EC1-889DE49BCEDB}"/>
              </a:ext>
            </a:extLst>
          </p:cNvPr>
          <p:cNvSpPr/>
          <p:nvPr/>
        </p:nvSpPr>
        <p:spPr>
          <a:xfrm>
            <a:off x="5206559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5E4BE7-150A-47AF-BE98-54B786DAD3AA}"/>
              </a:ext>
            </a:extLst>
          </p:cNvPr>
          <p:cNvSpPr/>
          <p:nvPr/>
        </p:nvSpPr>
        <p:spPr>
          <a:xfrm>
            <a:off x="6181172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9E34391-A126-43CB-B3CA-4B95570F8727}"/>
              </a:ext>
            </a:extLst>
          </p:cNvPr>
          <p:cNvSpPr/>
          <p:nvPr/>
        </p:nvSpPr>
        <p:spPr>
          <a:xfrm>
            <a:off x="7155785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67665F-ABD6-4B1E-BF59-4BFA6A97A853}"/>
              </a:ext>
            </a:extLst>
          </p:cNvPr>
          <p:cNvSpPr/>
          <p:nvPr/>
        </p:nvSpPr>
        <p:spPr>
          <a:xfrm>
            <a:off x="8130398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95BC9D-83D8-4EF3-A729-46E4CED6D3EA}"/>
              </a:ext>
            </a:extLst>
          </p:cNvPr>
          <p:cNvSpPr/>
          <p:nvPr/>
        </p:nvSpPr>
        <p:spPr>
          <a:xfrm>
            <a:off x="9105013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0FDDD-4934-4F78-BC4F-90DFC5AA37CD}"/>
              </a:ext>
            </a:extLst>
          </p:cNvPr>
          <p:cNvGrpSpPr/>
          <p:nvPr/>
        </p:nvGrpSpPr>
        <p:grpSpPr>
          <a:xfrm>
            <a:off x="3996841" y="3707419"/>
            <a:ext cx="513402" cy="970633"/>
            <a:chOff x="1044958" y="1371600"/>
            <a:chExt cx="772510" cy="1460500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7F58C1D-191E-4C24-96AA-DD21BB0DD9D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0D2E853A-C80D-486E-A2FC-212F6C30460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5F0611-D5CE-4331-9C88-7664097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2" y="2021144"/>
            <a:ext cx="685800" cy="685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293EA16-E418-4479-A601-9ED70497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8" y="2021144"/>
            <a:ext cx="685800" cy="685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C649D-C5AB-4468-960E-019F3A5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74" y="2021144"/>
            <a:ext cx="685800" cy="685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6E7587-421F-4A75-AFFF-3234F002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0" y="2021144"/>
            <a:ext cx="685800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9A7714-F92F-4037-AFCF-48ACEE01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106" y="2018746"/>
            <a:ext cx="685801" cy="6905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78A92EF-0D47-4F8D-9EA8-748BBF2D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973" y="2021144"/>
            <a:ext cx="685800" cy="6858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85F41A-84DF-46DF-9D2B-80A49A49E53F}"/>
              </a:ext>
            </a:extLst>
          </p:cNvPr>
          <p:cNvSpPr txBox="1"/>
          <p:nvPr/>
        </p:nvSpPr>
        <p:spPr>
          <a:xfrm>
            <a:off x="3103485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CB45B8-969F-4C09-BCFE-70D97B0CDB2C}"/>
              </a:ext>
            </a:extLst>
          </p:cNvPr>
          <p:cNvSpPr txBox="1"/>
          <p:nvPr/>
        </p:nvSpPr>
        <p:spPr>
          <a:xfrm>
            <a:off x="9759840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E06A7C-DBF2-4A27-8ECE-E3DD28DA218D}"/>
              </a:ext>
            </a:extLst>
          </p:cNvPr>
          <p:cNvGrpSpPr/>
          <p:nvPr/>
        </p:nvGrpSpPr>
        <p:grpSpPr>
          <a:xfrm>
            <a:off x="4971707" y="3707419"/>
            <a:ext cx="513402" cy="970633"/>
            <a:chOff x="1044958" y="1371600"/>
            <a:chExt cx="772510" cy="1460500"/>
          </a:xfrm>
          <a:solidFill>
            <a:srgbClr val="7030A0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217CB7-623E-47F3-8DE5-E64FC60E486E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680753C1-7F90-408B-A2CF-17420D3116A3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E9C2E9-66CC-4653-98EB-2457540995AC}"/>
              </a:ext>
            </a:extLst>
          </p:cNvPr>
          <p:cNvGrpSpPr/>
          <p:nvPr/>
        </p:nvGrpSpPr>
        <p:grpSpPr>
          <a:xfrm>
            <a:off x="5946573" y="3707419"/>
            <a:ext cx="513402" cy="970633"/>
            <a:chOff x="1044958" y="1371600"/>
            <a:chExt cx="772510" cy="1460500"/>
          </a:xfrm>
          <a:solidFill>
            <a:schemeClr val="accent6">
              <a:lumMod val="5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A47CAE-2CC1-4E8E-AED7-C9D7DF3B1E4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不完整圆 39">
              <a:extLst>
                <a:ext uri="{FF2B5EF4-FFF2-40B4-BE49-F238E27FC236}">
                  <a16:creationId xmlns:a16="http://schemas.microsoft.com/office/drawing/2014/main" id="{207D8D05-4CCC-45C7-BBA5-D989D4402736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A123EA-CB3A-494D-83B9-A7329C8AECAE}"/>
              </a:ext>
            </a:extLst>
          </p:cNvPr>
          <p:cNvGrpSpPr/>
          <p:nvPr/>
        </p:nvGrpSpPr>
        <p:grpSpPr>
          <a:xfrm>
            <a:off x="6921439" y="3707419"/>
            <a:ext cx="513402" cy="970633"/>
            <a:chOff x="1044958" y="1371600"/>
            <a:chExt cx="772510" cy="1460500"/>
          </a:xfrm>
          <a:solidFill>
            <a:schemeClr val="accent5">
              <a:lumMod val="5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8B2E54-BD79-481A-84B8-4C676BD9493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C1C72B18-8473-42FE-BC56-3516578B89B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B39AAD-6DD9-4B14-BDF6-9A180C89EE07}"/>
              </a:ext>
            </a:extLst>
          </p:cNvPr>
          <p:cNvGrpSpPr/>
          <p:nvPr/>
        </p:nvGrpSpPr>
        <p:grpSpPr>
          <a:xfrm>
            <a:off x="8871172" y="3707419"/>
            <a:ext cx="513402" cy="970633"/>
            <a:chOff x="1044958" y="1371600"/>
            <a:chExt cx="772510" cy="1460500"/>
          </a:xfrm>
          <a:solidFill>
            <a:schemeClr val="accent2">
              <a:lumMod val="5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9E28D9-714C-4432-B6B4-08DBD827A81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不完整圆 45">
              <a:extLst>
                <a:ext uri="{FF2B5EF4-FFF2-40B4-BE49-F238E27FC236}">
                  <a16:creationId xmlns:a16="http://schemas.microsoft.com/office/drawing/2014/main" id="{A25A974D-CF66-4810-9F20-C69AD188BD5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11874C-3EC1-4308-8819-D99F8FF1F9FB}"/>
              </a:ext>
            </a:extLst>
          </p:cNvPr>
          <p:cNvGrpSpPr/>
          <p:nvPr/>
        </p:nvGrpSpPr>
        <p:grpSpPr>
          <a:xfrm>
            <a:off x="7896305" y="3707419"/>
            <a:ext cx="513402" cy="970633"/>
            <a:chOff x="1044958" y="1371600"/>
            <a:chExt cx="772510" cy="1460500"/>
          </a:xfrm>
          <a:solidFill>
            <a:schemeClr val="accent4">
              <a:lumMod val="50000"/>
            </a:schemeClr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2712E77-6356-4089-BFDD-69867955AC9A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852EE177-226D-4A09-8F08-82A329166C6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AEB0C0F-BA91-49D1-A140-4F2B2F0F093B}"/>
              </a:ext>
            </a:extLst>
          </p:cNvPr>
          <p:cNvSpPr txBox="1"/>
          <p:nvPr/>
        </p:nvSpPr>
        <p:spPr>
          <a:xfrm>
            <a:off x="3103485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C4FF5-CAE9-4AF8-926F-79A5DB1DE52E}"/>
              </a:ext>
            </a:extLst>
          </p:cNvPr>
          <p:cNvSpPr txBox="1"/>
          <p:nvPr/>
        </p:nvSpPr>
        <p:spPr>
          <a:xfrm>
            <a:off x="9759840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5AAA7FA-9C70-461F-9B93-19CB3EF06BC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4253542" y="2794648"/>
            <a:ext cx="126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2B1EC76-CD3A-4ED9-B0C5-E2E95B335AF1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4254806" y="2794648"/>
            <a:ext cx="97360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540CC-00D5-4AB3-AF3D-651677BD5D2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6203274" y="2794648"/>
            <a:ext cx="75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9ABA1E-9DC4-4B6C-9DB7-E629643B37D9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203274" y="2794648"/>
            <a:ext cx="97537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D41F121-BB82-48F6-9300-610A14B040D1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>
            <a:off x="6203274" y="2794648"/>
            <a:ext cx="194998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38DD581-AB3A-4C8A-868F-3D626B0B497B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flipH="1">
            <a:off x="6204032" y="2794648"/>
            <a:ext cx="97410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520DF1-CF38-4A6F-A285-2FAD4F380F8D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7178140" y="2794648"/>
            <a:ext cx="50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1602307-01A9-4A95-AD17-3A39779A774D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7178140" y="2794648"/>
            <a:ext cx="97511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7573CB-1BDE-4C92-9946-FA9B0D652871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5228408" y="2794648"/>
            <a:ext cx="101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7F29993-7BAF-4F86-BF97-055F7682B6C6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8153258" y="2794648"/>
            <a:ext cx="97461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FA655E-EE6B-411E-BE64-DA5DCFB1C61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153006" y="2794648"/>
            <a:ext cx="97486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5217CBB-38C3-46A2-9C1A-EADD11DA18BD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>
            <a:off x="4253542" y="2794648"/>
            <a:ext cx="97587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2DB8F59-983F-4D41-8AFA-7A3B0C9F59DD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9127873" y="2794648"/>
            <a:ext cx="0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260297C-07A4-4A76-A5F3-C9ED4B2C60A7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5229419" y="2794648"/>
            <a:ext cx="97385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3C3944C-5354-46EA-AB02-97D7A5BD9D23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8153006" y="2794648"/>
            <a:ext cx="25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6E7F142-345C-4E31-AAC6-91044FB8F26A}"/>
              </a:ext>
            </a:extLst>
          </p:cNvPr>
          <p:cNvSpPr txBox="1"/>
          <p:nvPr/>
        </p:nvSpPr>
        <p:spPr>
          <a:xfrm>
            <a:off x="2032938" y="217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商品集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3915F9B-FE5B-4F59-A153-68C15A024D64}"/>
              </a:ext>
            </a:extLst>
          </p:cNvPr>
          <p:cNvSpPr txBox="1"/>
          <p:nvPr/>
        </p:nvSpPr>
        <p:spPr>
          <a:xfrm>
            <a:off x="2032938" y="379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用户集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AB1CBC5-69D0-4623-B171-52AA463EE7C4}"/>
              </a:ext>
            </a:extLst>
          </p:cNvPr>
          <p:cNvSpPr txBox="1"/>
          <p:nvPr/>
        </p:nvSpPr>
        <p:spPr>
          <a:xfrm>
            <a:off x="2032938" y="29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购买关系</a:t>
            </a:r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8ECF5E8-3B19-4676-8AC6-FA868D16D6FC}"/>
              </a:ext>
            </a:extLst>
          </p:cNvPr>
          <p:cNvSpPr/>
          <p:nvPr/>
        </p:nvSpPr>
        <p:spPr>
          <a:xfrm>
            <a:off x="5490350" y="1722120"/>
            <a:ext cx="3158416" cy="2987348"/>
          </a:xfrm>
          <a:custGeom>
            <a:avLst/>
            <a:gdLst>
              <a:gd name="connsiteX0" fmla="*/ 280531 w 3218133"/>
              <a:gd name="connsiteY0" fmla="*/ 306705 h 3045133"/>
              <a:gd name="connsiteX1" fmla="*/ 290691 w 3218133"/>
              <a:gd name="connsiteY1" fmla="*/ 2760345 h 3045133"/>
              <a:gd name="connsiteX2" fmla="*/ 3176131 w 3218133"/>
              <a:gd name="connsiteY2" fmla="*/ 2719705 h 3045133"/>
              <a:gd name="connsiteX3" fmla="*/ 1890891 w 3218133"/>
              <a:gd name="connsiteY3" fmla="*/ 301625 h 3045133"/>
              <a:gd name="connsiteX4" fmla="*/ 280531 w 3218133"/>
              <a:gd name="connsiteY4" fmla="*/ 306705 h 30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133" h="3045133">
                <a:moveTo>
                  <a:pt x="280531" y="306705"/>
                </a:moveTo>
                <a:cubicBezTo>
                  <a:pt x="13831" y="716492"/>
                  <a:pt x="-191909" y="2358178"/>
                  <a:pt x="290691" y="2760345"/>
                </a:cubicBezTo>
                <a:cubicBezTo>
                  <a:pt x="773291" y="3162512"/>
                  <a:pt x="2909431" y="3129492"/>
                  <a:pt x="3176131" y="2719705"/>
                </a:cubicBezTo>
                <a:cubicBezTo>
                  <a:pt x="3442831" y="2309918"/>
                  <a:pt x="2370951" y="702945"/>
                  <a:pt x="1890891" y="301625"/>
                </a:cubicBezTo>
                <a:cubicBezTo>
                  <a:pt x="1410831" y="-99695"/>
                  <a:pt x="547231" y="-103082"/>
                  <a:pt x="280531" y="3067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6774FB4-973A-468D-B65C-F9EFC2C79CCA}"/>
              </a:ext>
            </a:extLst>
          </p:cNvPr>
          <p:cNvSpPr txBox="1"/>
          <p:nvPr/>
        </p:nvSpPr>
        <p:spPr>
          <a:xfrm>
            <a:off x="5860374" y="13835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极大二分团</a:t>
            </a:r>
          </a:p>
        </p:txBody>
      </p:sp>
    </p:spTree>
    <p:extLst>
      <p:ext uri="{BB962C8B-B14F-4D97-AF65-F5344CB8AC3E}">
        <p14:creationId xmlns:p14="http://schemas.microsoft.com/office/powerpoint/2010/main" val="119484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AD63CADA-F771-4B10-9FCA-BD9BB86346BC}"/>
              </a:ext>
            </a:extLst>
          </p:cNvPr>
          <p:cNvSpPr/>
          <p:nvPr/>
        </p:nvSpPr>
        <p:spPr>
          <a:xfrm flipH="1">
            <a:off x="2398502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709079E3-DA45-416E-9809-B4F9965583C3}"/>
              </a:ext>
            </a:extLst>
          </p:cNvPr>
          <p:cNvSpPr/>
          <p:nvPr/>
        </p:nvSpPr>
        <p:spPr>
          <a:xfrm flipH="1">
            <a:off x="2398502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83B68DA-51D6-4533-B9A0-4B205DC92A3F}"/>
              </a:ext>
            </a:extLst>
          </p:cNvPr>
          <p:cNvSpPr/>
          <p:nvPr/>
        </p:nvSpPr>
        <p:spPr>
          <a:xfrm flipH="1">
            <a:off x="2398502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F715B55-7DE1-4173-A97A-D617F9FC3CAD}"/>
              </a:ext>
            </a:extLst>
          </p:cNvPr>
          <p:cNvSpPr/>
          <p:nvPr/>
        </p:nvSpPr>
        <p:spPr>
          <a:xfrm flipH="1">
            <a:off x="2398502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955D52C-9BEB-4DD3-A531-3C2226F4B1A4}"/>
              </a:ext>
            </a:extLst>
          </p:cNvPr>
          <p:cNvSpPr/>
          <p:nvPr/>
        </p:nvSpPr>
        <p:spPr>
          <a:xfrm flipH="1">
            <a:off x="3492948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CAEC12D-E66B-4C84-A4CB-E299054C22B0}"/>
              </a:ext>
            </a:extLst>
          </p:cNvPr>
          <p:cNvSpPr/>
          <p:nvPr/>
        </p:nvSpPr>
        <p:spPr>
          <a:xfrm flipH="1">
            <a:off x="3492948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75507F7-3650-4294-B8DB-F760B892568D}"/>
              </a:ext>
            </a:extLst>
          </p:cNvPr>
          <p:cNvSpPr/>
          <p:nvPr/>
        </p:nvSpPr>
        <p:spPr>
          <a:xfrm flipH="1">
            <a:off x="3492948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ABA1A03-1462-4D3B-A69F-4175ED1BDC10}"/>
              </a:ext>
            </a:extLst>
          </p:cNvPr>
          <p:cNvSpPr/>
          <p:nvPr/>
        </p:nvSpPr>
        <p:spPr>
          <a:xfrm flipH="1">
            <a:off x="3492948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4D31C8-E4C2-4188-9002-47D714BCDACB}"/>
              </a:ext>
            </a:extLst>
          </p:cNvPr>
          <p:cNvCxnSpPr>
            <a:stCxn id="2" idx="2"/>
            <a:endCxn id="6" idx="6"/>
          </p:cNvCxnSpPr>
          <p:nvPr/>
        </p:nvCxnSpPr>
        <p:spPr>
          <a:xfrm>
            <a:off x="2740016" y="273135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D6794F-BA31-4A95-AEA9-7C856E4D4939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5FDC2F-B441-42EB-917E-54DAA229F191}"/>
              </a:ext>
            </a:extLst>
          </p:cNvPr>
          <p:cNvCxnSpPr>
            <a:cxnSpLocks/>
            <a:stCxn id="2" idx="2"/>
            <a:endCxn id="8" idx="6"/>
          </p:cNvCxnSpPr>
          <p:nvPr/>
        </p:nvCxnSpPr>
        <p:spPr>
          <a:xfrm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7452DD-2444-4F96-85A1-07BCCA32D741}"/>
              </a:ext>
            </a:extLst>
          </p:cNvPr>
          <p:cNvCxnSpPr>
            <a:cxnSpLocks/>
            <a:stCxn id="2" idx="2"/>
            <a:endCxn id="9" idx="6"/>
          </p:cNvCxnSpPr>
          <p:nvPr/>
        </p:nvCxnSpPr>
        <p:spPr>
          <a:xfrm>
            <a:off x="2740016" y="273135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4972482-372E-43EF-A400-AE5A2EBF6897}"/>
              </a:ext>
            </a:extLst>
          </p:cNvPr>
          <p:cNvCxnSpPr>
            <a:cxnSpLocks/>
            <a:stCxn id="3" idx="2"/>
            <a:endCxn id="6" idx="6"/>
          </p:cNvCxnSpPr>
          <p:nvPr/>
        </p:nvCxnSpPr>
        <p:spPr>
          <a:xfrm flipV="1"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D707C59-87BF-4E2F-AD75-D5CB8CF21736}"/>
              </a:ext>
            </a:extLst>
          </p:cNvPr>
          <p:cNvCxnSpPr>
            <a:cxnSpLocks/>
            <a:stCxn id="3" idx="2"/>
            <a:endCxn id="8" idx="6"/>
          </p:cNvCxnSpPr>
          <p:nvPr/>
        </p:nvCxnSpPr>
        <p:spPr>
          <a:xfrm>
            <a:off x="2740016" y="327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A91529-FC3F-4320-8412-0A9575A710D9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V="1"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79D0CD-B274-4DA2-8C98-7A1229DA32C5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>
            <a:off x="2740016" y="381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AFBC3F-6109-4537-B97C-6AEF65AF920E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V="1">
            <a:off x="2740016" y="327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F77D39B-58C5-4D57-8ECC-74EF90605C5C}"/>
              </a:ext>
            </a:extLst>
          </p:cNvPr>
          <p:cNvSpPr txBox="1"/>
          <p:nvPr/>
        </p:nvSpPr>
        <p:spPr>
          <a:xfrm>
            <a:off x="2555270" y="489135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30F85079-B255-430B-AA64-1DBC965C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30" y="1949234"/>
            <a:ext cx="1188000" cy="1202374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A456739D-8784-4690-883B-CE01E149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70" y="4147332"/>
            <a:ext cx="1188000" cy="1207159"/>
          </a:xfrm>
          <a:prstGeom prst="rect">
            <a:avLst/>
          </a:prstGeom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E8318AF9-FC43-4FC4-B33D-B970DBDA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2" y="3953541"/>
            <a:ext cx="1188000" cy="1633500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9D2131EB-E7AF-43E3-87C3-A1F4C1BEF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054" y="1755444"/>
            <a:ext cx="1188000" cy="162870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79B66FE8-6E96-47B9-A405-D70919ECB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802" y="1755444"/>
            <a:ext cx="1188000" cy="1628709"/>
          </a:xfrm>
          <a:prstGeom prst="rect">
            <a:avLst/>
          </a:prstGeom>
        </p:spPr>
      </p:pic>
      <p:sp>
        <p:nvSpPr>
          <p:cNvPr id="218" name="文本框 217">
            <a:extLst>
              <a:ext uri="{FF2B5EF4-FFF2-40B4-BE49-F238E27FC236}">
                <a16:creationId xmlns:a16="http://schemas.microsoft.com/office/drawing/2014/main" id="{C41409AE-3FF1-4A18-AA87-7B6051DD9B3A}"/>
              </a:ext>
            </a:extLst>
          </p:cNvPr>
          <p:cNvSpPr txBox="1"/>
          <p:nvPr/>
        </p:nvSpPr>
        <p:spPr>
          <a:xfrm>
            <a:off x="4948870" y="3475373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1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D408B88-EEDE-4EC8-873F-0DBAB9C98F62}"/>
              </a:ext>
            </a:extLst>
          </p:cNvPr>
          <p:cNvSpPr txBox="1"/>
          <p:nvPr/>
        </p:nvSpPr>
        <p:spPr>
          <a:xfrm>
            <a:off x="6644642" y="3474015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2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51961003-9C73-4A5E-BD34-F2CED67EE47A}"/>
              </a:ext>
            </a:extLst>
          </p:cNvPr>
          <p:cNvSpPr txBox="1"/>
          <p:nvPr/>
        </p:nvSpPr>
        <p:spPr>
          <a:xfrm>
            <a:off x="8116894" y="347401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3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8227A4-EA53-4B3F-A75E-A6C752AC4889}"/>
              </a:ext>
            </a:extLst>
          </p:cNvPr>
          <p:cNvSpPr txBox="1"/>
          <p:nvPr/>
        </p:nvSpPr>
        <p:spPr>
          <a:xfrm>
            <a:off x="4948869" y="560490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4</a:t>
            </a:r>
            <a:endParaRPr lang="zh-CN" altLang="en-US" sz="1600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AF20CDC-A4E1-4CB7-B874-B24B52B18F9F}"/>
              </a:ext>
            </a:extLst>
          </p:cNvPr>
          <p:cNvSpPr txBox="1"/>
          <p:nvPr/>
        </p:nvSpPr>
        <p:spPr>
          <a:xfrm>
            <a:off x="6644642" y="5604901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410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4373033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3620690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2868348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3D32D61-7FC3-4FE2-B169-5E6E1E08499A}"/>
              </a:ext>
            </a:extLst>
          </p:cNvPr>
          <p:cNvSpPr/>
          <p:nvPr/>
        </p:nvSpPr>
        <p:spPr>
          <a:xfrm>
            <a:off x="4459180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CC33EB-B50D-491F-840F-4911EAA4086C}"/>
              </a:ext>
            </a:extLst>
          </p:cNvPr>
          <p:cNvSpPr/>
          <p:nvPr/>
        </p:nvSpPr>
        <p:spPr>
          <a:xfrm>
            <a:off x="5965821" y="2109127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{2}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2AD20D-9DE9-4C92-8CD6-FFF7F702510E}"/>
              </a:ext>
            </a:extLst>
          </p:cNvPr>
          <p:cNvSpPr/>
          <p:nvPr/>
        </p:nvSpPr>
        <p:spPr>
          <a:xfrm>
            <a:off x="6720415" y="2109128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{3}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3F26B7-6347-4960-9B24-2A417EE2F8B1}"/>
              </a:ext>
            </a:extLst>
          </p:cNvPr>
          <p:cNvSpPr/>
          <p:nvPr/>
        </p:nvSpPr>
        <p:spPr>
          <a:xfrm>
            <a:off x="7475009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526639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519760"/>
            <a:ext cx="1275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519760"/>
            <a:ext cx="75523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519761"/>
            <a:ext cx="754595" cy="348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278981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278981"/>
            <a:ext cx="95355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278981"/>
            <a:ext cx="1153156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278981"/>
            <a:ext cx="59879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031323"/>
            <a:ext cx="0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9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8EB52F0A-609C-42F3-8F18-FB22DE2A7891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E2B6412C-132E-4F5A-873C-BAE76BD04E71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4C2B21D-E19E-4327-8602-E538B12628FC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9C9B892D-0C0D-47DA-BB73-C401FE2C1DCB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F42D3365-9519-43B3-903F-52F9A4D8DE2D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EC612CF-1D54-4DE3-B39B-3B7D1CA5523A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A27603AC-47C4-4259-AB2A-9E593F83E6E2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D192B31-E4B8-4761-BE39-33DF320119C7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8CCF880-2E36-43E4-84E9-EC62B469C493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319A7C-E43F-44E2-8AD5-F7EA1D65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23626"/>
              </p:ext>
            </p:extLst>
          </p:nvPr>
        </p:nvGraphicFramePr>
        <p:xfrm>
          <a:off x="4190741" y="1266890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297696BB-F6DE-45CF-BDC8-A53E3B524EC5}"/>
              </a:ext>
            </a:extLst>
          </p:cNvPr>
          <p:cNvSpPr/>
          <p:nvPr/>
        </p:nvSpPr>
        <p:spPr>
          <a:xfrm>
            <a:off x="6758916" y="1417761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8A19CA6-2844-461F-82F8-BEACD8E05F4E}"/>
              </a:ext>
            </a:extLst>
          </p:cNvPr>
          <p:cNvSpPr/>
          <p:nvPr/>
        </p:nvSpPr>
        <p:spPr>
          <a:xfrm rot="16200000">
            <a:off x="4610666" y="2227843"/>
            <a:ext cx="265986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1B43650-6C64-4C1A-B6C0-2E1B39EE6AD2}"/>
              </a:ext>
            </a:extLst>
          </p:cNvPr>
          <p:cNvSpPr/>
          <p:nvPr/>
        </p:nvSpPr>
        <p:spPr>
          <a:xfrm>
            <a:off x="3518916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2EA9279-F879-4EA5-8540-C015E657447E}"/>
              </a:ext>
            </a:extLst>
          </p:cNvPr>
          <p:cNvSpPr/>
          <p:nvPr/>
        </p:nvSpPr>
        <p:spPr>
          <a:xfrm>
            <a:off x="5679057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9F2AB79-CCEC-4103-8954-C402C5FB60FF}"/>
              </a:ext>
            </a:extLst>
          </p:cNvPr>
          <p:cNvSpPr/>
          <p:nvPr/>
        </p:nvSpPr>
        <p:spPr>
          <a:xfrm>
            <a:off x="6399104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EA229C3-3313-4510-A316-773F66638442}"/>
              </a:ext>
            </a:extLst>
          </p:cNvPr>
          <p:cNvSpPr/>
          <p:nvPr/>
        </p:nvSpPr>
        <p:spPr>
          <a:xfrm>
            <a:off x="8559245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4192052-BE6F-4173-BA70-9CAA4BEC6663}"/>
              </a:ext>
            </a:extLst>
          </p:cNvPr>
          <p:cNvSpPr/>
          <p:nvPr/>
        </p:nvSpPr>
        <p:spPr>
          <a:xfrm>
            <a:off x="7839198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57791F-F5A2-4864-BB49-35D4C9CE6BFF}"/>
              </a:ext>
            </a:extLst>
          </p:cNvPr>
          <p:cNvSpPr/>
          <p:nvPr/>
        </p:nvSpPr>
        <p:spPr>
          <a:xfrm>
            <a:off x="4599436" y="2505329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13455E7-466A-4715-9EC3-F2C9BA556AD5}"/>
              </a:ext>
            </a:extLst>
          </p:cNvPr>
          <p:cNvSpPr/>
          <p:nvPr/>
        </p:nvSpPr>
        <p:spPr>
          <a:xfrm>
            <a:off x="747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394B97E-454F-4FCD-9342-F40C3C0D7E25}"/>
              </a:ext>
            </a:extLst>
          </p:cNvPr>
          <p:cNvSpPr/>
          <p:nvPr/>
        </p:nvSpPr>
        <p:spPr>
          <a:xfrm>
            <a:off x="963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2097817-CA23-4BC3-9618-F75DF8FE4130}"/>
              </a:ext>
            </a:extLst>
          </p:cNvPr>
          <p:cNvSpPr/>
          <p:nvPr/>
        </p:nvSpPr>
        <p:spPr>
          <a:xfrm>
            <a:off x="1035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1B44C7-80F0-41DB-AC5E-EBA5E8D9C0B3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4770190" y="1759284"/>
            <a:ext cx="2159480" cy="7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D61C326-9896-4D96-8E90-F3F0CC1B79FC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6929670" y="1759284"/>
            <a:ext cx="72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3931B0-AF42-455D-9CD1-366689CD0225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>
            <a:off x="6929670" y="1759284"/>
            <a:ext cx="144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A683C8-1CFA-47FD-BCB4-9EBC2D9472E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929670" y="1759284"/>
            <a:ext cx="288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0E1EFB-94F0-4D3B-BE51-DAAA5A153203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>
            <a:off x="6929670" y="1759284"/>
            <a:ext cx="360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874BD5F-BBF9-4D43-BFE8-50CBDBF40222}"/>
              </a:ext>
            </a:extLst>
          </p:cNvPr>
          <p:cNvSpPr/>
          <p:nvPr/>
        </p:nvSpPr>
        <p:spPr>
          <a:xfrm>
            <a:off x="7119151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6E05B0-3F82-48EC-A0A8-63A815C675E8}"/>
              </a:ext>
            </a:extLst>
          </p:cNvPr>
          <p:cNvSpPr txBox="1"/>
          <p:nvPr/>
        </p:nvSpPr>
        <p:spPr>
          <a:xfrm>
            <a:off x="5548407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9A056F-CE62-46EC-8391-9D8BCEC8D4B0}"/>
              </a:ext>
            </a:extLst>
          </p:cNvPr>
          <p:cNvSpPr txBox="1"/>
          <p:nvPr/>
        </p:nvSpPr>
        <p:spPr>
          <a:xfrm>
            <a:off x="7125002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6F06BB-020E-4FAD-B4E9-916E710312B7}"/>
              </a:ext>
            </a:extLst>
          </p:cNvPr>
          <p:cNvSpPr txBox="1"/>
          <p:nvPr/>
        </p:nvSpPr>
        <p:spPr>
          <a:xfrm>
            <a:off x="797936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A2105-23BA-40BE-8EBC-14EB84C9EA95}"/>
              </a:ext>
            </a:extLst>
          </p:cNvPr>
          <p:cNvSpPr txBox="1"/>
          <p:nvPr/>
        </p:nvSpPr>
        <p:spPr>
          <a:xfrm>
            <a:off x="886938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04D4C47-5096-4EED-9755-0AB23843B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47496"/>
              </p:ext>
            </p:extLst>
          </p:nvPr>
        </p:nvGraphicFramePr>
        <p:xfrm>
          <a:off x="5556569" y="433610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93D9646-4784-4991-A7E4-09366E2B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05256"/>
              </p:ext>
            </p:extLst>
          </p:nvPr>
        </p:nvGraphicFramePr>
        <p:xfrm>
          <a:off x="6800449" y="4336102"/>
          <a:ext cx="97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17142863-4E79-4321-A5F7-B0D0AF23DC5B}"/>
              </a:ext>
            </a:extLst>
          </p:cNvPr>
          <p:cNvSpPr/>
          <p:nvPr/>
        </p:nvSpPr>
        <p:spPr>
          <a:xfrm rot="1634872">
            <a:off x="4508608" y="4030780"/>
            <a:ext cx="1095497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42AC733-E0FE-4665-BEB5-0640DD86779A}"/>
              </a:ext>
            </a:extLst>
          </p:cNvPr>
          <p:cNvSpPr/>
          <p:nvPr/>
        </p:nvSpPr>
        <p:spPr>
          <a:xfrm>
            <a:off x="819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B87C3A8-82AA-4726-B539-DE72F8528F2E}"/>
              </a:ext>
            </a:extLst>
          </p:cNvPr>
          <p:cNvSpPr/>
          <p:nvPr/>
        </p:nvSpPr>
        <p:spPr>
          <a:xfrm>
            <a:off x="4238963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90B8030-2A73-4ABE-AFBF-44AE42DAE263}"/>
              </a:ext>
            </a:extLst>
          </p:cNvPr>
          <p:cNvSpPr/>
          <p:nvPr/>
        </p:nvSpPr>
        <p:spPr>
          <a:xfrm>
            <a:off x="4959010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28836E4-C8C9-45E6-98AD-A3C86915F0F3}"/>
              </a:ext>
            </a:extLst>
          </p:cNvPr>
          <p:cNvSpPr/>
          <p:nvPr/>
        </p:nvSpPr>
        <p:spPr>
          <a:xfrm>
            <a:off x="3518915" y="465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47AAE2E-A718-4EC6-865E-D93C82D9F583}"/>
              </a:ext>
            </a:extLst>
          </p:cNvPr>
          <p:cNvSpPr/>
          <p:nvPr/>
        </p:nvSpPr>
        <p:spPr>
          <a:xfrm>
            <a:off x="9279292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24089D80-A190-4457-B009-528A165DE454}"/>
              </a:ext>
            </a:extLst>
          </p:cNvPr>
          <p:cNvSpPr/>
          <p:nvPr/>
        </p:nvSpPr>
        <p:spPr>
          <a:xfrm>
            <a:off x="9999339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F952E1-0967-479E-BCEB-780FE5F61AB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929670" y="1759284"/>
            <a:ext cx="216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B7DC601-478D-43C5-A30F-6AEFE2D37D86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689670" y="2846852"/>
            <a:ext cx="1080520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EC29F6-023F-47B9-9AC5-0163BD01F512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 flipH="1">
            <a:off x="4409725" y="2846852"/>
            <a:ext cx="360473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878466-9B70-43FC-97CF-E494FF33A6CD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4770190" y="2846852"/>
            <a:ext cx="359574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956DA8-7DD2-4FDE-B703-296C33B53426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4770198" y="2846852"/>
            <a:ext cx="1079621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B1180D-BEBB-4A4D-96F6-0F7C4A06CC06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6569858" y="2841044"/>
            <a:ext cx="108033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B26553-D13F-4586-B551-EAF9C5B3A182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7289913" y="2841044"/>
            <a:ext cx="360285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E369128-BD01-4F90-96D2-5A663AFC406F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650190" y="2841044"/>
            <a:ext cx="35976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72177F-1C32-46B0-A162-0C5C29CC3DA6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7650198" y="2841044"/>
            <a:ext cx="1079809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4110029-FA12-4E16-BD9B-EDF1C8C85A8D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8370190" y="2841044"/>
            <a:ext cx="107985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23C6E96-7C0F-4DF9-9CE4-441CEABC5232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8370198" y="2841044"/>
            <a:ext cx="1799903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3F8D84-794F-41B0-A698-C156618821A4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3689677" y="3921044"/>
            <a:ext cx="1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CC6CF8-BB3C-4D41-9B39-B1B26A24009A}"/>
              </a:ext>
            </a:extLst>
          </p:cNvPr>
          <p:cNvSpPr txBox="1"/>
          <p:nvPr/>
        </p:nvSpPr>
        <p:spPr>
          <a:xfrm>
            <a:off x="4005126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1A91DF-D443-40F5-84E0-8E037D123080}"/>
              </a:ext>
            </a:extLst>
          </p:cNvPr>
          <p:cNvSpPr txBox="1"/>
          <p:nvPr/>
        </p:nvSpPr>
        <p:spPr>
          <a:xfrm>
            <a:off x="4330336" y="3003041"/>
            <a:ext cx="44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4642FE-E912-4C97-814C-BA12AD817BBE}"/>
              </a:ext>
            </a:extLst>
          </p:cNvPr>
          <p:cNvSpPr txBox="1"/>
          <p:nvPr/>
        </p:nvSpPr>
        <p:spPr>
          <a:xfrm>
            <a:off x="4794283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8D545F-AC4B-4955-92DB-7BAF290BF2A8}"/>
              </a:ext>
            </a:extLst>
          </p:cNvPr>
          <p:cNvSpPr txBox="1"/>
          <p:nvPr/>
        </p:nvSpPr>
        <p:spPr>
          <a:xfrm>
            <a:off x="5236497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6CECF4-A374-46B8-96FF-7D2A6D4F4E84}"/>
              </a:ext>
            </a:extLst>
          </p:cNvPr>
          <p:cNvSpPr txBox="1"/>
          <p:nvPr/>
        </p:nvSpPr>
        <p:spPr>
          <a:xfrm>
            <a:off x="6453353" y="3039046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D8F08E8-0D26-4ACD-B110-022045F7F1C3}"/>
              </a:ext>
            </a:extLst>
          </p:cNvPr>
          <p:cNvSpPr txBox="1"/>
          <p:nvPr/>
        </p:nvSpPr>
        <p:spPr>
          <a:xfrm>
            <a:off x="7138258" y="303951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1" name="文本框 189">
            <a:extLst>
              <a:ext uri="{FF2B5EF4-FFF2-40B4-BE49-F238E27FC236}">
                <a16:creationId xmlns:a16="http://schemas.microsoft.com/office/drawing/2014/main" id="{DB2F00B8-F8CE-400B-9A00-E47EE3A818DA}"/>
              </a:ext>
            </a:extLst>
          </p:cNvPr>
          <p:cNvSpPr txBox="1"/>
          <p:nvPr/>
        </p:nvSpPr>
        <p:spPr>
          <a:xfrm>
            <a:off x="7679958" y="3039513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2" name="文本框 189">
            <a:extLst>
              <a:ext uri="{FF2B5EF4-FFF2-40B4-BE49-F238E27FC236}">
                <a16:creationId xmlns:a16="http://schemas.microsoft.com/office/drawing/2014/main" id="{10B59067-3A7F-4626-8F2E-81AB8D7964B2}"/>
              </a:ext>
            </a:extLst>
          </p:cNvPr>
          <p:cNvSpPr txBox="1"/>
          <p:nvPr/>
        </p:nvSpPr>
        <p:spPr>
          <a:xfrm>
            <a:off x="809437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3" name="文本框 189">
            <a:extLst>
              <a:ext uri="{FF2B5EF4-FFF2-40B4-BE49-F238E27FC236}">
                <a16:creationId xmlns:a16="http://schemas.microsoft.com/office/drawing/2014/main" id="{DD41A5C4-C189-4585-B617-DFC316BB4492}"/>
              </a:ext>
            </a:extLst>
          </p:cNvPr>
          <p:cNvSpPr txBox="1"/>
          <p:nvPr/>
        </p:nvSpPr>
        <p:spPr>
          <a:xfrm>
            <a:off x="92415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679C8C9-4980-4510-A07F-1077B5818BEB}"/>
              </a:ext>
            </a:extLst>
          </p:cNvPr>
          <p:cNvSpPr txBox="1"/>
          <p:nvPr/>
        </p:nvSpPr>
        <p:spPr>
          <a:xfrm>
            <a:off x="3494891" y="411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93030046-6A3D-4B10-8C46-939439F1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2977"/>
              </p:ext>
            </p:extLst>
          </p:nvPr>
        </p:nvGraphicFramePr>
        <p:xfrm>
          <a:off x="3241180" y="2097860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56" name="箭头: 右 55">
            <a:extLst>
              <a:ext uri="{FF2B5EF4-FFF2-40B4-BE49-F238E27FC236}">
                <a16:creationId xmlns:a16="http://schemas.microsoft.com/office/drawing/2014/main" id="{80E640BF-DCD4-4A09-B6F2-AADC4A8B5252}"/>
              </a:ext>
            </a:extLst>
          </p:cNvPr>
          <p:cNvSpPr/>
          <p:nvPr/>
        </p:nvSpPr>
        <p:spPr>
          <a:xfrm rot="16200000">
            <a:off x="3422765" y="3193846"/>
            <a:ext cx="435865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4D8E0ED1-C561-47AA-8333-8700CC2D0B64}"/>
              </a:ext>
            </a:extLst>
          </p:cNvPr>
          <p:cNvSpPr/>
          <p:nvPr/>
        </p:nvSpPr>
        <p:spPr>
          <a:xfrm>
            <a:off x="8947048" y="2499486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FF1DA85-926F-4D19-A1E1-0EB3CE5EBE08}"/>
              </a:ext>
            </a:extLst>
          </p:cNvPr>
          <p:cNvSpPr/>
          <p:nvPr/>
        </p:nvSpPr>
        <p:spPr>
          <a:xfrm>
            <a:off x="10719386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AF5D6F2-B090-49B8-A97F-5C752ECD0C7F}"/>
              </a:ext>
            </a:extLst>
          </p:cNvPr>
          <p:cNvSpPr/>
          <p:nvPr/>
        </p:nvSpPr>
        <p:spPr>
          <a:xfrm>
            <a:off x="11439434" y="3579519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4F1D6EA-2EA8-472E-BBFD-50D4435CD483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9117802" y="2841001"/>
            <a:ext cx="177233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4BB52CB-AF62-4C0A-B7CA-437FE9237298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117802" y="2841001"/>
            <a:ext cx="249238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189">
            <a:extLst>
              <a:ext uri="{FF2B5EF4-FFF2-40B4-BE49-F238E27FC236}">
                <a16:creationId xmlns:a16="http://schemas.microsoft.com/office/drawing/2014/main" id="{8C66DEA6-841D-439E-AAC8-66713082E115}"/>
              </a:ext>
            </a:extLst>
          </p:cNvPr>
          <p:cNvSpPr txBox="1"/>
          <p:nvPr/>
        </p:nvSpPr>
        <p:spPr>
          <a:xfrm>
            <a:off x="103972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CB43406-20DF-4861-B94B-757038EC0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50904"/>
              </p:ext>
            </p:extLst>
          </p:nvPr>
        </p:nvGraphicFramePr>
        <p:xfrm>
          <a:off x="9934370" y="1078024"/>
          <a:ext cx="20414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非极大二分团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</a:tbl>
          </a:graphicData>
        </a:graphic>
      </p:graphicFrame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B1BE42B-0AFD-4DB2-BD89-0527AB90D26B}"/>
              </a:ext>
            </a:extLst>
          </p:cNvPr>
          <p:cNvSpPr/>
          <p:nvPr/>
        </p:nvSpPr>
        <p:spPr>
          <a:xfrm>
            <a:off x="9977501" y="175772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1862E3F-8907-4786-9A62-3E05A0746814}"/>
              </a:ext>
            </a:extLst>
          </p:cNvPr>
          <p:cNvSpPr/>
          <p:nvPr/>
        </p:nvSpPr>
        <p:spPr>
          <a:xfrm>
            <a:off x="9977501" y="1456033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8AAAB17F-90A8-479D-BDC2-16670FBAA06B}"/>
              </a:ext>
            </a:extLst>
          </p:cNvPr>
          <p:cNvSpPr/>
          <p:nvPr/>
        </p:nvSpPr>
        <p:spPr>
          <a:xfrm>
            <a:off x="9974481" y="1149285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1DC3E2-E9B6-47C9-B96F-23C561B6F4B5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E9DC65C-835A-4D85-BC94-4D0E742183FF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CABBA95-FCF6-453F-A8CC-8C42979A866A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AAB2F19-724A-4346-BD15-3DC3BA7A729B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1686ADD-02EF-47CD-91ED-E3CD13E0203E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C469847-B1E7-4899-9667-DEB0FD188A01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D42613-9DE5-4ED5-A5C5-4B51061DCF0D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0A301AD-CB92-4B99-BA79-E10D04BB75E2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EA51285-15B8-4D68-97CF-53EC1B5AF372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34D52E6E-089A-42C7-90B1-E66095E074C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883837-3862-4BC7-ABDC-A97BE5F6AAE3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3E88865A-48A0-4A4A-8CB5-E7E46F98D53E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B97451A-CC97-4D07-A68F-2BEBE9444C26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F986124B-8432-4F85-9577-D0CB0CF2AA2C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4CB3ECA-338F-49EB-84AC-22B715932522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44EA12A-A5D4-4A6E-A040-A2CEFAC70F1A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A0CADF4-A18D-4425-9C37-41B0CCC56A74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C4F811C-AA06-435C-A452-DA9F91D7A5BC}"/>
              </a:ext>
            </a:extLst>
          </p:cNvPr>
          <p:cNvCxnSpPr>
            <a:cxnSpLocks/>
            <a:stCxn id="78" idx="2"/>
            <a:endCxn id="68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7EADE91-433E-413D-AFBD-03AB46DF6359}"/>
              </a:ext>
            </a:extLst>
          </p:cNvPr>
          <p:cNvCxnSpPr>
            <a:cxnSpLocks/>
            <a:stCxn id="78" idx="2"/>
            <a:endCxn id="72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A59F3A6-B67F-4D1C-836D-15BF090BA12B}"/>
              </a:ext>
            </a:extLst>
          </p:cNvPr>
          <p:cNvCxnSpPr>
            <a:cxnSpLocks/>
            <a:stCxn id="80" idx="2"/>
            <a:endCxn id="68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6904F27-7566-42E3-BBCB-D337A3DBF3AE}"/>
              </a:ext>
            </a:extLst>
          </p:cNvPr>
          <p:cNvCxnSpPr>
            <a:cxnSpLocks/>
            <a:stCxn id="80" idx="2"/>
            <a:endCxn id="72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D794DF-85E2-40DF-9C0C-5829BFF5B598}"/>
              </a:ext>
            </a:extLst>
          </p:cNvPr>
          <p:cNvCxnSpPr>
            <a:cxnSpLocks/>
            <a:stCxn id="82" idx="2"/>
            <a:endCxn id="74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0331C4C-88EC-433B-BBE2-A4B19E7EFC1D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4784D6B-D6C1-494C-AA0B-9FF3E3400648}"/>
              </a:ext>
            </a:extLst>
          </p:cNvPr>
          <p:cNvCxnSpPr>
            <a:cxnSpLocks/>
            <a:stCxn id="82" idx="2"/>
            <a:endCxn id="70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6DC4019-BE23-4F98-B35B-A1DC49BFF023}"/>
              </a:ext>
            </a:extLst>
          </p:cNvPr>
          <p:cNvCxnSpPr>
            <a:cxnSpLocks/>
            <a:stCxn id="84" idx="2"/>
            <a:endCxn id="70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669A081-D79B-4110-A14C-2141DD25AEC1}"/>
              </a:ext>
            </a:extLst>
          </p:cNvPr>
          <p:cNvCxnSpPr>
            <a:cxnSpLocks/>
            <a:stCxn id="86" idx="2"/>
            <a:endCxn id="70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EA27681-25BB-41D8-AA92-76414E2E39A1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95728F-55C0-4876-B589-25FE7975EB13}"/>
              </a:ext>
            </a:extLst>
          </p:cNvPr>
          <p:cNvCxnSpPr>
            <a:cxnSpLocks/>
            <a:stCxn id="78" idx="2"/>
            <a:endCxn id="74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510DEAB-055B-458E-A682-331BE0EDE6EC}"/>
              </a:ext>
            </a:extLst>
          </p:cNvPr>
          <p:cNvCxnSpPr>
            <a:cxnSpLocks/>
            <a:stCxn id="80" idx="2"/>
            <a:endCxn id="74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F391C8E-F735-40CE-8436-0C1FB3A024E8}"/>
              </a:ext>
            </a:extLst>
          </p:cNvPr>
          <p:cNvCxnSpPr>
            <a:cxnSpLocks/>
            <a:stCxn id="86" idx="2"/>
            <a:endCxn id="74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C799AE3-1802-45ED-A28C-9515994F51AA}"/>
              </a:ext>
            </a:extLst>
          </p:cNvPr>
          <p:cNvCxnSpPr>
            <a:cxnSpLocks/>
            <a:stCxn id="82" idx="2"/>
            <a:endCxn id="76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6F6DCAC-8549-44E4-9A54-F6A76DEC7AFE}"/>
              </a:ext>
            </a:extLst>
          </p:cNvPr>
          <p:cNvCxnSpPr>
            <a:cxnSpLocks/>
            <a:stCxn id="86" idx="2"/>
            <a:endCxn id="76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A0960A2-55EA-442C-9306-A741A0C19F2A}"/>
              </a:ext>
            </a:extLst>
          </p:cNvPr>
          <p:cNvCxnSpPr>
            <a:cxnSpLocks/>
            <a:stCxn id="82" idx="2"/>
            <a:endCxn id="92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7169025-527F-4A31-AFC1-E0FC6EC589ED}"/>
              </a:ext>
            </a:extLst>
          </p:cNvPr>
          <p:cNvCxnSpPr>
            <a:cxnSpLocks/>
            <a:stCxn id="86" idx="2"/>
            <a:endCxn id="92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2C0F85F-3077-449C-B6A9-1F904547733F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5F8359A5-738A-4C9B-9381-7AF9FE4620C1}"/>
              </a:ext>
            </a:extLst>
          </p:cNvPr>
          <p:cNvSpPr txBox="1"/>
          <p:nvPr/>
        </p:nvSpPr>
        <p:spPr>
          <a:xfrm>
            <a:off x="8294265" y="19917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5AA414BB-FC5A-4B67-B1CE-4BC1CFAF9215}"/>
              </a:ext>
            </a:extLst>
          </p:cNvPr>
          <p:cNvSpPr txBox="1"/>
          <p:nvPr/>
        </p:nvSpPr>
        <p:spPr>
          <a:xfrm>
            <a:off x="8433333" y="205187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8" name="文本框 189">
            <a:extLst>
              <a:ext uri="{FF2B5EF4-FFF2-40B4-BE49-F238E27FC236}">
                <a16:creationId xmlns:a16="http://schemas.microsoft.com/office/drawing/2014/main" id="{1863EFC9-696F-4E9F-99F6-267119A7B075}"/>
              </a:ext>
            </a:extLst>
          </p:cNvPr>
          <p:cNvSpPr txBox="1"/>
          <p:nvPr/>
        </p:nvSpPr>
        <p:spPr>
          <a:xfrm>
            <a:off x="8760369" y="305975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9" name="文本框 189">
            <a:extLst>
              <a:ext uri="{FF2B5EF4-FFF2-40B4-BE49-F238E27FC236}">
                <a16:creationId xmlns:a16="http://schemas.microsoft.com/office/drawing/2014/main" id="{19F0EF0A-A153-411C-A110-D0AE847FA864}"/>
              </a:ext>
            </a:extLst>
          </p:cNvPr>
          <p:cNvSpPr txBox="1"/>
          <p:nvPr/>
        </p:nvSpPr>
        <p:spPr>
          <a:xfrm>
            <a:off x="8898978" y="317733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0" name="文本框 189">
            <a:extLst>
              <a:ext uri="{FF2B5EF4-FFF2-40B4-BE49-F238E27FC236}">
                <a16:creationId xmlns:a16="http://schemas.microsoft.com/office/drawing/2014/main" id="{40C94C9C-5E7E-4FFD-97B9-9FE0FA266282}"/>
              </a:ext>
            </a:extLst>
          </p:cNvPr>
          <p:cNvSpPr txBox="1"/>
          <p:nvPr/>
        </p:nvSpPr>
        <p:spPr>
          <a:xfrm>
            <a:off x="9818839" y="303440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21" name="文本框 189">
            <a:extLst>
              <a:ext uri="{FF2B5EF4-FFF2-40B4-BE49-F238E27FC236}">
                <a16:creationId xmlns:a16="http://schemas.microsoft.com/office/drawing/2014/main" id="{24E23D8D-4F8F-49B2-A95E-36A1D9855B6D}"/>
              </a:ext>
            </a:extLst>
          </p:cNvPr>
          <p:cNvSpPr txBox="1"/>
          <p:nvPr/>
        </p:nvSpPr>
        <p:spPr>
          <a:xfrm>
            <a:off x="9982849" y="312658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2" name="文本框 189">
            <a:extLst>
              <a:ext uri="{FF2B5EF4-FFF2-40B4-BE49-F238E27FC236}">
                <a16:creationId xmlns:a16="http://schemas.microsoft.com/office/drawing/2014/main" id="{8518358E-1815-472C-8EFE-37CC84C1F764}"/>
              </a:ext>
            </a:extLst>
          </p:cNvPr>
          <p:cNvSpPr txBox="1"/>
          <p:nvPr/>
        </p:nvSpPr>
        <p:spPr>
          <a:xfrm>
            <a:off x="7523382" y="196438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123" name="文本框 189">
            <a:extLst>
              <a:ext uri="{FF2B5EF4-FFF2-40B4-BE49-F238E27FC236}">
                <a16:creationId xmlns:a16="http://schemas.microsoft.com/office/drawing/2014/main" id="{C3796279-C960-484E-8493-DC0AF7D46AD9}"/>
              </a:ext>
            </a:extLst>
          </p:cNvPr>
          <p:cNvSpPr txBox="1"/>
          <p:nvPr/>
        </p:nvSpPr>
        <p:spPr>
          <a:xfrm>
            <a:off x="7671580" y="207517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8FD3A9-A05A-4539-A2F0-C2000D79B15E}"/>
              </a:ext>
            </a:extLst>
          </p:cNvPr>
          <p:cNvSpPr txBox="1"/>
          <p:nvPr/>
        </p:nvSpPr>
        <p:spPr>
          <a:xfrm>
            <a:off x="7520856" y="1124381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7A8C3331-A866-4F40-9592-53B34771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28087"/>
              </p:ext>
            </p:extLst>
          </p:nvPr>
        </p:nvGraphicFramePr>
        <p:xfrm>
          <a:off x="4238963" y="435015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6" name="箭头: 右 125">
            <a:extLst>
              <a:ext uri="{FF2B5EF4-FFF2-40B4-BE49-F238E27FC236}">
                <a16:creationId xmlns:a16="http://schemas.microsoft.com/office/drawing/2014/main" id="{5DFE6BBD-31CB-4FFB-BC02-0EF05691702F}"/>
              </a:ext>
            </a:extLst>
          </p:cNvPr>
          <p:cNvSpPr/>
          <p:nvPr/>
        </p:nvSpPr>
        <p:spPr>
          <a:xfrm>
            <a:off x="3899294" y="475228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11E6A2A5-1FAB-49FE-B062-8847F83984EB}"/>
              </a:ext>
            </a:extLst>
          </p:cNvPr>
          <p:cNvSpPr/>
          <p:nvPr/>
        </p:nvSpPr>
        <p:spPr>
          <a:xfrm rot="1105724">
            <a:off x="5289874" y="3991235"/>
            <a:ext cx="1546368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DC179E3-2A0D-4856-B090-A5CAD936AE1C}"/>
              </a:ext>
            </a:extLst>
          </p:cNvPr>
          <p:cNvCxnSpPr>
            <a:cxnSpLocks/>
            <a:stCxn id="88" idx="2"/>
            <a:endCxn id="68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ACD79F2-C839-44E6-83CC-F50BDE785764}"/>
              </a:ext>
            </a:extLst>
          </p:cNvPr>
          <p:cNvCxnSpPr>
            <a:cxnSpLocks/>
            <a:stCxn id="90" idx="2"/>
            <a:endCxn id="68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B5868DC-B408-4106-B06A-6B74012E1093}"/>
              </a:ext>
            </a:extLst>
          </p:cNvPr>
          <p:cNvCxnSpPr>
            <a:cxnSpLocks/>
            <a:stCxn id="88" idx="2"/>
            <a:endCxn id="70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D4D33FC-6D91-4F7D-8A7E-454EDFCC69BC}"/>
              </a:ext>
            </a:extLst>
          </p:cNvPr>
          <p:cNvCxnSpPr>
            <a:cxnSpLocks/>
            <a:endCxn id="70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7A15EC2-8188-4294-B699-931EB35B0B3F}"/>
              </a:ext>
            </a:extLst>
          </p:cNvPr>
          <p:cNvCxnSpPr>
            <a:cxnSpLocks/>
            <a:stCxn id="90" idx="2"/>
            <a:endCxn id="92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5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8BCB4FB-4E50-4D39-A425-CB640308EDD2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D4DABC-143B-48D6-BF3C-A0D59A998BCC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213640-9213-41CC-A2ED-73FB30AB7649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0A850B89-FE2D-4474-88A6-8FBA085B5E6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8E5F8E8-BF64-476B-A1DC-80855D7DAD50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63E81EE-EEF9-4B69-AF7C-F458F2A2F47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0EEE3740-AE13-4551-970B-975ECD39672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E14B201-6C7E-4828-AEE7-F4C222FCEA16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2018753-1533-4924-8B2D-03442905AA44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BDE93D5D-0134-4AB7-BC95-6EB09E3F948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1DB9281-C5EE-47E0-AFB2-1F0C95788977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C9F2CC-FDFC-4C82-AA45-00B5FB4DF1B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95995747-887E-4CDA-9AB3-7726102C8DB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007EF2-FBB9-4C38-9816-9BAB9AEA987C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EE1088E-3266-4CF6-99DB-4B3B8F76369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04DF69B4-FE4C-4C00-A82E-69B2D7832A5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8DAF6BA-29AE-4E06-8B1E-0DF8C2AF07BD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E574BE-610C-40F7-8BCC-93835A3DE29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3D672BA9-F723-4FAB-9FC4-8C4CC746089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A0C85D2-50E4-4D53-932D-EDD9D4BBEE1E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59A6EB-3316-4242-AFCF-51330706411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3B8A19A-162F-468D-8B66-98F4512EDFA8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EF66A92-6C17-401E-B370-77C680B43FF5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9D9FA7E-595C-468B-BECA-D5BFADA7798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65C22D3-EB2D-457A-B975-DDFF1470943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5F75F13-B794-4396-9264-BCAD0D2BF464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32F8026-20BD-4BD1-837A-942EA0861BD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B2189925-5981-4174-AAF7-1F8698F226C6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DA5F516-DD5A-4C8E-9774-6D1006E368E8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A9E97E-AFFF-436A-B434-0B5672CB9660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ADB9C29-8260-4875-8671-A2796EF73C7B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C0B1685-ECCB-402D-A1FD-D62DF2F6C58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32022D7-CA83-421B-9E3A-EC4487D1F657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C7B703D-3C53-4ADF-84A0-9878D5AAEEB2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DF3ED09-EB4A-49A4-B2CC-7739A92F7389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22B398-DA4D-4700-8BC1-EDBF04328A94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8520EEF-1B3C-4B3A-AFBB-A238EC6E8319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9186800-6FCA-4263-9335-FF592B36A652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4274FB6-1F8E-49EE-A3E3-E296C03D3D87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911B1EB-005F-49F4-BD9D-FCB7E985E2A0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48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6653908" y="18031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C6A7629-2059-4EB3-8B3B-073D8CDF0107}"/>
              </a:ext>
            </a:extLst>
          </p:cNvPr>
          <p:cNvSpPr/>
          <p:nvPr/>
        </p:nvSpPr>
        <p:spPr>
          <a:xfrm>
            <a:off x="5137357" y="3068518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CEFB5E6-7824-49AD-A463-6EB53DBE8EC5}"/>
              </a:ext>
            </a:extLst>
          </p:cNvPr>
          <p:cNvSpPr/>
          <p:nvPr/>
        </p:nvSpPr>
        <p:spPr>
          <a:xfrm>
            <a:off x="2989438" y="4518720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4424057-20C6-4AB2-ADA6-CF4DCE62875F}"/>
              </a:ext>
            </a:extLst>
          </p:cNvPr>
          <p:cNvSpPr/>
          <p:nvPr/>
        </p:nvSpPr>
        <p:spPr>
          <a:xfrm>
            <a:off x="4542925" y="4518720"/>
            <a:ext cx="122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3D32FF1-A44C-46D8-A8EC-EFB4CDA6CFDE}"/>
              </a:ext>
            </a:extLst>
          </p:cNvPr>
          <p:cNvSpPr/>
          <p:nvPr/>
        </p:nvSpPr>
        <p:spPr>
          <a:xfrm>
            <a:off x="7145899" y="4518720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7124046" y="3081592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F1D5D65-5085-4BB7-AFF4-FD394190A98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5839357" y="2451130"/>
            <a:ext cx="1588551" cy="61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427908" y="2451130"/>
            <a:ext cx="236138" cy="63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DAEBCE-89A7-4F05-9C5E-BB93A74CC5EB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3691438" y="3716518"/>
            <a:ext cx="2147919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EDE8FF0-2A24-412D-9B01-335D2463D33E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5154925" y="3716518"/>
            <a:ext cx="68443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0F1957B-0A9D-4606-88ED-9467A0672E77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839357" y="3716518"/>
            <a:ext cx="184654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>
            <a:off x="7664046" y="3729592"/>
            <a:ext cx="1323340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3BEB785-66A7-4F48-A62F-D43A31FEC5FA}"/>
              </a:ext>
            </a:extLst>
          </p:cNvPr>
          <p:cNvSpPr txBox="1"/>
          <p:nvPr/>
        </p:nvSpPr>
        <p:spPr>
          <a:xfrm>
            <a:off x="6416859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7231017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B1F541-FA7E-4E97-8E7A-FFDE8ABA6E04}"/>
              </a:ext>
            </a:extLst>
          </p:cNvPr>
          <p:cNvSpPr txBox="1"/>
          <p:nvPr/>
        </p:nvSpPr>
        <p:spPr>
          <a:xfrm>
            <a:off x="4185289" y="4012758"/>
            <a:ext cx="102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666A6D-2999-4313-9EA3-619F7885D6F9}"/>
              </a:ext>
            </a:extLst>
          </p:cNvPr>
          <p:cNvSpPr txBox="1"/>
          <p:nvPr/>
        </p:nvSpPr>
        <p:spPr>
          <a:xfrm>
            <a:off x="6754181" y="401275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3BBF660-5BD6-469C-BA5E-90D31657C18C}"/>
              </a:ext>
            </a:extLst>
          </p:cNvPr>
          <p:cNvSpPr/>
          <p:nvPr/>
        </p:nvSpPr>
        <p:spPr>
          <a:xfrm>
            <a:off x="5916412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8375386" y="4518720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9748875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1ECD6C4-AC19-472D-9E54-AA3E53BEAD91}"/>
              </a:ext>
            </a:extLst>
          </p:cNvPr>
          <p:cNvSpPr txBox="1"/>
          <p:nvPr/>
        </p:nvSpPr>
        <p:spPr>
          <a:xfrm>
            <a:off x="5123035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10E5EE5-84BC-4C49-BEDD-75B46A69B7AF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>
            <a:off x="5839357" y="3716518"/>
            <a:ext cx="617055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99A63E7-ECBE-4CA7-ABB1-8A4007CEAD4D}"/>
              </a:ext>
            </a:extLst>
          </p:cNvPr>
          <p:cNvSpPr txBox="1"/>
          <p:nvPr/>
        </p:nvSpPr>
        <p:spPr>
          <a:xfrm>
            <a:off x="5918298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7664046" y="3729592"/>
            <a:ext cx="2624829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8133667" y="4024255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8987386" y="401275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8293202" y="4518720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9669794" y="4518720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A15781CE-1235-450C-A846-CF04C3099DF4}"/>
              </a:ext>
            </a:extLst>
          </p:cNvPr>
          <p:cNvGrpSpPr/>
          <p:nvPr/>
        </p:nvGrpSpPr>
        <p:grpSpPr>
          <a:xfrm>
            <a:off x="2933077" y="4530651"/>
            <a:ext cx="377604" cy="648000"/>
            <a:chOff x="1730706" y="1512728"/>
            <a:chExt cx="377604" cy="711200"/>
          </a:xfrm>
        </p:grpSpPr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1619302D-0721-4C08-A540-29519A3E748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6B03CBA-E66D-4AD9-84C2-9751E03F4B38}"/>
              </a:ext>
            </a:extLst>
          </p:cNvPr>
          <p:cNvGrpSpPr/>
          <p:nvPr/>
        </p:nvGrpSpPr>
        <p:grpSpPr>
          <a:xfrm>
            <a:off x="4499238" y="4518720"/>
            <a:ext cx="377604" cy="648000"/>
            <a:chOff x="1730706" y="1512728"/>
            <a:chExt cx="377604" cy="711200"/>
          </a:xfrm>
        </p:grpSpPr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51AF65F0-08FD-4144-B911-613F711F299D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617FF21-13F3-4727-9B86-DA12BC33235E}"/>
              </a:ext>
            </a:extLst>
          </p:cNvPr>
          <p:cNvGrpSpPr/>
          <p:nvPr/>
        </p:nvGrpSpPr>
        <p:grpSpPr>
          <a:xfrm>
            <a:off x="5839357" y="4515283"/>
            <a:ext cx="470385" cy="648000"/>
            <a:chOff x="1699499" y="1512728"/>
            <a:chExt cx="470385" cy="711200"/>
          </a:xfrm>
        </p:grpSpPr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985D20E-0385-437F-BFB2-B42D57E966E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5496E1F6-8F05-4FA3-96FA-35F168E58476}"/>
              </a:ext>
            </a:extLst>
          </p:cNvPr>
          <p:cNvGrpSpPr/>
          <p:nvPr/>
        </p:nvGrpSpPr>
        <p:grpSpPr>
          <a:xfrm>
            <a:off x="7082612" y="4521647"/>
            <a:ext cx="363368" cy="648000"/>
            <a:chOff x="1730706" y="1512728"/>
            <a:chExt cx="363368" cy="711200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7E6DF28-2083-4A20-BB87-780FF441A365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4C90BE7B-66B0-411A-A65E-28FB9425A183}"/>
              </a:ext>
            </a:extLst>
          </p:cNvPr>
          <p:cNvGrpSpPr/>
          <p:nvPr/>
        </p:nvGrpSpPr>
        <p:grpSpPr>
          <a:xfrm>
            <a:off x="5120771" y="3073738"/>
            <a:ext cx="326628" cy="648000"/>
            <a:chOff x="1787114" y="1512728"/>
            <a:chExt cx="326628" cy="711200"/>
          </a:xfrm>
        </p:grpSpPr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2A46336-1F8C-41DD-9D3F-1A43E6C9CF3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/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7046779" y="3101905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2922237" y="2879523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云形 189">
            <a:extLst>
              <a:ext uri="{FF2B5EF4-FFF2-40B4-BE49-F238E27FC236}">
                <a16:creationId xmlns:a16="http://schemas.microsoft.com/office/drawing/2014/main" id="{1B3516AB-1113-4A87-B82E-8D94F06C3072}"/>
              </a:ext>
            </a:extLst>
          </p:cNvPr>
          <p:cNvSpPr/>
          <p:nvPr/>
        </p:nvSpPr>
        <p:spPr>
          <a:xfrm>
            <a:off x="8976460" y="2881942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431211" y="2451130"/>
            <a:ext cx="2996697" cy="4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5D5410A-73F0-4A82-9066-89961541892F}"/>
              </a:ext>
            </a:extLst>
          </p:cNvPr>
          <p:cNvSpPr txBox="1"/>
          <p:nvPr/>
        </p:nvSpPr>
        <p:spPr>
          <a:xfrm>
            <a:off x="5173397" y="262786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427908" y="2451130"/>
            <a:ext cx="1825316" cy="57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ADD0F69-E879-4B95-B253-A56EDA948665}"/>
              </a:ext>
            </a:extLst>
          </p:cNvPr>
          <p:cNvSpPr txBox="1"/>
          <p:nvPr/>
        </p:nvSpPr>
        <p:spPr>
          <a:xfrm>
            <a:off x="8063616" y="2607105"/>
            <a:ext cx="73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94306"/>
              </p:ext>
            </p:extLst>
          </p:nvPr>
        </p:nvGraphicFramePr>
        <p:xfrm>
          <a:off x="2938776" y="185141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2975125" y="187139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2975125" y="208501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2975125" y="229863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3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5530195" y="13125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5764195" y="2895619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6304195" y="1960530"/>
            <a:ext cx="0" cy="9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 flipH="1">
            <a:off x="5228171" y="3543619"/>
            <a:ext cx="1076024" cy="9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6042481" y="22928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4616171" y="4478709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6768220" y="4480429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6304195" y="3543619"/>
            <a:ext cx="1004025" cy="9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5448910" y="390599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6709775" y="39039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4533987" y="4478709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6689139" y="4480429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5676043" y="2910927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3734421" y="2791991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  <a:endCxn id="188" idx="3"/>
          </p:cNvCxnSpPr>
          <p:nvPr/>
        </p:nvCxnSpPr>
        <p:spPr>
          <a:xfrm flipH="1">
            <a:off x="4308063" y="1960530"/>
            <a:ext cx="1996132" cy="8798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  <a:endCxn id="129" idx="3"/>
          </p:cNvCxnSpPr>
          <p:nvPr/>
        </p:nvCxnSpPr>
        <p:spPr>
          <a:xfrm>
            <a:off x="6304195" y="1960530"/>
            <a:ext cx="1996132" cy="89984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4404"/>
              </p:ext>
            </p:extLst>
          </p:nvPr>
        </p:nvGraphicFramePr>
        <p:xfrm>
          <a:off x="8514494" y="1299009"/>
          <a:ext cx="126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8581775" y="134042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8581775" y="1554049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8581775" y="1767670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云形 128">
            <a:extLst>
              <a:ext uri="{FF2B5EF4-FFF2-40B4-BE49-F238E27FC236}">
                <a16:creationId xmlns:a16="http://schemas.microsoft.com/office/drawing/2014/main" id="{1157AFDB-5573-4A25-A569-570361395AF2}"/>
              </a:ext>
            </a:extLst>
          </p:cNvPr>
          <p:cNvSpPr/>
          <p:nvPr/>
        </p:nvSpPr>
        <p:spPr>
          <a:xfrm>
            <a:off x="7726685" y="2812009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/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集合枚举树结构限制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无法加入节点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/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216000" rIns="0" bIns="0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未通过节点检查，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被动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的顶点合并剪枝未触发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blipFill>
                <a:blip r:embed="rId6"/>
                <a:stretch>
                  <a:fillRect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5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4CB87B22-5FCC-4B86-9F73-5F6FBF118567}"/>
              </a:ext>
            </a:extLst>
          </p:cNvPr>
          <p:cNvSpPr/>
          <p:nvPr/>
        </p:nvSpPr>
        <p:spPr>
          <a:xfrm flipH="1">
            <a:off x="1763252" y="247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A7109852-07FD-4DB9-A4DC-CBEB3869224B}"/>
              </a:ext>
            </a:extLst>
          </p:cNvPr>
          <p:cNvSpPr/>
          <p:nvPr/>
        </p:nvSpPr>
        <p:spPr>
          <a:xfrm flipH="1">
            <a:off x="1763252" y="301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流程图: 接点 232">
            <a:extLst>
              <a:ext uri="{FF2B5EF4-FFF2-40B4-BE49-F238E27FC236}">
                <a16:creationId xmlns:a16="http://schemas.microsoft.com/office/drawing/2014/main" id="{FB1751CD-1F23-4EB6-8090-E0C55236D52A}"/>
              </a:ext>
            </a:extLst>
          </p:cNvPr>
          <p:cNvSpPr/>
          <p:nvPr/>
        </p:nvSpPr>
        <p:spPr>
          <a:xfrm flipH="1">
            <a:off x="1763252" y="355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流程图: 接点 233">
            <a:extLst>
              <a:ext uri="{FF2B5EF4-FFF2-40B4-BE49-F238E27FC236}">
                <a16:creationId xmlns:a16="http://schemas.microsoft.com/office/drawing/2014/main" id="{E42B918E-B5B6-42FB-B677-E4DB99D9110B}"/>
              </a:ext>
            </a:extLst>
          </p:cNvPr>
          <p:cNvSpPr/>
          <p:nvPr/>
        </p:nvSpPr>
        <p:spPr>
          <a:xfrm flipH="1">
            <a:off x="1760364" y="46228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流程图: 接点 234">
            <a:extLst>
              <a:ext uri="{FF2B5EF4-FFF2-40B4-BE49-F238E27FC236}">
                <a16:creationId xmlns:a16="http://schemas.microsoft.com/office/drawing/2014/main" id="{D6754043-FDD4-409B-A46E-9851AA6A5C94}"/>
              </a:ext>
            </a:extLst>
          </p:cNvPr>
          <p:cNvSpPr/>
          <p:nvPr/>
        </p:nvSpPr>
        <p:spPr>
          <a:xfrm flipH="1">
            <a:off x="1763252" y="1934692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流程图: 接点 235">
            <a:extLst>
              <a:ext uri="{FF2B5EF4-FFF2-40B4-BE49-F238E27FC236}">
                <a16:creationId xmlns:a16="http://schemas.microsoft.com/office/drawing/2014/main" id="{7B61A0AE-232A-47EC-9163-58D068CE85B9}"/>
              </a:ext>
            </a:extLst>
          </p:cNvPr>
          <p:cNvSpPr/>
          <p:nvPr/>
        </p:nvSpPr>
        <p:spPr>
          <a:xfrm flipH="1">
            <a:off x="781004" y="16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流程图: 接点 236">
            <a:extLst>
              <a:ext uri="{FF2B5EF4-FFF2-40B4-BE49-F238E27FC236}">
                <a16:creationId xmlns:a16="http://schemas.microsoft.com/office/drawing/2014/main" id="{E00AF725-8808-4BCC-AB58-8362130FF156}"/>
              </a:ext>
            </a:extLst>
          </p:cNvPr>
          <p:cNvSpPr/>
          <p:nvPr/>
        </p:nvSpPr>
        <p:spPr>
          <a:xfrm flipH="1">
            <a:off x="781004" y="21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5506CB45-F393-402B-88A9-9F82873846F9}"/>
              </a:ext>
            </a:extLst>
          </p:cNvPr>
          <p:cNvSpPr/>
          <p:nvPr/>
        </p:nvSpPr>
        <p:spPr>
          <a:xfrm flipH="1">
            <a:off x="781004" y="43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流程图: 接点 238">
            <a:extLst>
              <a:ext uri="{FF2B5EF4-FFF2-40B4-BE49-F238E27FC236}">
                <a16:creationId xmlns:a16="http://schemas.microsoft.com/office/drawing/2014/main" id="{B6FB5127-D7E2-4FB3-91E6-DAEE5E5DD8AC}"/>
              </a:ext>
            </a:extLst>
          </p:cNvPr>
          <p:cNvSpPr/>
          <p:nvPr/>
        </p:nvSpPr>
        <p:spPr>
          <a:xfrm flipH="1">
            <a:off x="781004" y="48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AF9C8481-D1AF-4A44-9D98-082630F49A60}"/>
              </a:ext>
            </a:extLst>
          </p:cNvPr>
          <p:cNvSpPr txBox="1"/>
          <p:nvPr/>
        </p:nvSpPr>
        <p:spPr>
          <a:xfrm flipH="1">
            <a:off x="1724526" y="189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AA0380A-A472-4492-AADF-9C8136D38C64}"/>
              </a:ext>
            </a:extLst>
          </p:cNvPr>
          <p:cNvSpPr txBox="1"/>
          <p:nvPr/>
        </p:nvSpPr>
        <p:spPr>
          <a:xfrm flipH="1">
            <a:off x="1724526" y="243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1DC0A2C6-3642-4DF6-90EA-36AA869654D2}"/>
              </a:ext>
            </a:extLst>
          </p:cNvPr>
          <p:cNvSpPr txBox="1"/>
          <p:nvPr/>
        </p:nvSpPr>
        <p:spPr>
          <a:xfrm flipH="1">
            <a:off x="1724526" y="297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8190BE6-CD58-415D-9B89-419EB1FE5321}"/>
              </a:ext>
            </a:extLst>
          </p:cNvPr>
          <p:cNvSpPr txBox="1"/>
          <p:nvPr/>
        </p:nvSpPr>
        <p:spPr>
          <a:xfrm flipH="1">
            <a:off x="1724526" y="351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DD675C60-13D5-4DE0-B682-94F55CACCC97}"/>
              </a:ext>
            </a:extLst>
          </p:cNvPr>
          <p:cNvSpPr txBox="1"/>
          <p:nvPr/>
        </p:nvSpPr>
        <p:spPr>
          <a:xfrm flipH="1">
            <a:off x="1724526" y="405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45" name="流程图: 接点 244">
            <a:extLst>
              <a:ext uri="{FF2B5EF4-FFF2-40B4-BE49-F238E27FC236}">
                <a16:creationId xmlns:a16="http://schemas.microsoft.com/office/drawing/2014/main" id="{FB5FEA26-BA4C-4F92-A424-F9F04CE8A75C}"/>
              </a:ext>
            </a:extLst>
          </p:cNvPr>
          <p:cNvSpPr/>
          <p:nvPr/>
        </p:nvSpPr>
        <p:spPr>
          <a:xfrm flipH="1">
            <a:off x="1763252" y="4094692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2F69FB4A-EBC1-4567-AD47-204AA854494D}"/>
              </a:ext>
            </a:extLst>
          </p:cNvPr>
          <p:cNvSpPr txBox="1"/>
          <p:nvPr/>
        </p:nvSpPr>
        <p:spPr>
          <a:xfrm flipH="1">
            <a:off x="764102" y="15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B03D5BD-BCF0-426A-B41D-2FCD3D4226B7}"/>
              </a:ext>
            </a:extLst>
          </p:cNvPr>
          <p:cNvSpPr txBox="1"/>
          <p:nvPr/>
        </p:nvSpPr>
        <p:spPr>
          <a:xfrm flipH="1">
            <a:off x="764102" y="213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CD0B957-E67D-4A31-B2DC-0A46D681FF6A}"/>
              </a:ext>
            </a:extLst>
          </p:cNvPr>
          <p:cNvSpPr txBox="1"/>
          <p:nvPr/>
        </p:nvSpPr>
        <p:spPr>
          <a:xfrm flipH="1">
            <a:off x="764102" y="267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9" name="流程图: 接点 248">
            <a:extLst>
              <a:ext uri="{FF2B5EF4-FFF2-40B4-BE49-F238E27FC236}">
                <a16:creationId xmlns:a16="http://schemas.microsoft.com/office/drawing/2014/main" id="{1DCB3431-E06F-459F-A4E8-85CBF06947A0}"/>
              </a:ext>
            </a:extLst>
          </p:cNvPr>
          <p:cNvSpPr/>
          <p:nvPr/>
        </p:nvSpPr>
        <p:spPr>
          <a:xfrm flipH="1">
            <a:off x="781004" y="2712079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BEE97DC7-C0A3-42D6-BF96-FE8F0C0ABA3F}"/>
              </a:ext>
            </a:extLst>
          </p:cNvPr>
          <p:cNvSpPr txBox="1"/>
          <p:nvPr/>
        </p:nvSpPr>
        <p:spPr>
          <a:xfrm flipH="1">
            <a:off x="764102" y="321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51" name="流程图: 接点 250">
            <a:extLst>
              <a:ext uri="{FF2B5EF4-FFF2-40B4-BE49-F238E27FC236}">
                <a16:creationId xmlns:a16="http://schemas.microsoft.com/office/drawing/2014/main" id="{6BF8C598-246C-4FC8-9219-CEB8B92CDE27}"/>
              </a:ext>
            </a:extLst>
          </p:cNvPr>
          <p:cNvSpPr/>
          <p:nvPr/>
        </p:nvSpPr>
        <p:spPr>
          <a:xfrm flipH="1">
            <a:off x="781004" y="325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7C17E3FD-EBCA-4F1C-8DF4-434950141D48}"/>
              </a:ext>
            </a:extLst>
          </p:cNvPr>
          <p:cNvSpPr txBox="1"/>
          <p:nvPr/>
        </p:nvSpPr>
        <p:spPr>
          <a:xfrm flipH="1">
            <a:off x="764102" y="375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53" name="流程图: 接点 252">
            <a:extLst>
              <a:ext uri="{FF2B5EF4-FFF2-40B4-BE49-F238E27FC236}">
                <a16:creationId xmlns:a16="http://schemas.microsoft.com/office/drawing/2014/main" id="{7F60714C-D049-4899-83CA-E51FE68A96BA}"/>
              </a:ext>
            </a:extLst>
          </p:cNvPr>
          <p:cNvSpPr/>
          <p:nvPr/>
        </p:nvSpPr>
        <p:spPr>
          <a:xfrm flipH="1">
            <a:off x="781004" y="379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127718D-99A1-46D2-87C2-F5D19F3DEA29}"/>
              </a:ext>
            </a:extLst>
          </p:cNvPr>
          <p:cNvSpPr txBox="1"/>
          <p:nvPr/>
        </p:nvSpPr>
        <p:spPr>
          <a:xfrm flipH="1">
            <a:off x="764102" y="42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0DC348B5-5938-4ECB-BEFD-CD7F3440F5E7}"/>
              </a:ext>
            </a:extLst>
          </p:cNvPr>
          <p:cNvSpPr txBox="1"/>
          <p:nvPr/>
        </p:nvSpPr>
        <p:spPr>
          <a:xfrm flipH="1">
            <a:off x="764102" y="4832531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2EACD00-2B0B-4A68-A6A9-A67E9E26DD91}"/>
              </a:ext>
            </a:extLst>
          </p:cNvPr>
          <p:cNvSpPr txBox="1"/>
          <p:nvPr/>
        </p:nvSpPr>
        <p:spPr>
          <a:xfrm flipH="1">
            <a:off x="1763252" y="4583406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D1DC48-7A8F-45F5-A2CE-1B70F66F4EEC}"/>
              </a:ext>
            </a:extLst>
          </p:cNvPr>
          <p:cNvCxnSpPr>
            <a:cxnSpLocks/>
            <a:stCxn id="236" idx="2"/>
            <a:endCxn id="235" idx="6"/>
          </p:cNvCxnSpPr>
          <p:nvPr/>
        </p:nvCxnSpPr>
        <p:spPr>
          <a:xfrm>
            <a:off x="1122518" y="180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E55FF04F-40D5-4EF8-AE4E-DC14DC5C0D3E}"/>
              </a:ext>
            </a:extLst>
          </p:cNvPr>
          <p:cNvCxnSpPr>
            <a:cxnSpLocks/>
            <a:stCxn id="236" idx="2"/>
            <a:endCxn id="232" idx="6"/>
          </p:cNvCxnSpPr>
          <p:nvPr/>
        </p:nvCxnSpPr>
        <p:spPr>
          <a:xfrm>
            <a:off x="1122518" y="180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2E7492D2-1DD7-4BDE-BB52-6EE62EBD6887}"/>
              </a:ext>
            </a:extLst>
          </p:cNvPr>
          <p:cNvCxnSpPr>
            <a:cxnSpLocks/>
            <a:stCxn id="237" idx="2"/>
            <a:endCxn id="235" idx="6"/>
          </p:cNvCxnSpPr>
          <p:nvPr/>
        </p:nvCxnSpPr>
        <p:spPr>
          <a:xfrm flipV="1">
            <a:off x="1122518" y="210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61D85172-A132-4195-8F9D-13CFA5AA3300}"/>
              </a:ext>
            </a:extLst>
          </p:cNvPr>
          <p:cNvCxnSpPr>
            <a:cxnSpLocks/>
            <a:stCxn id="237" idx="2"/>
            <a:endCxn id="232" idx="6"/>
          </p:cNvCxnSpPr>
          <p:nvPr/>
        </p:nvCxnSpPr>
        <p:spPr>
          <a:xfrm>
            <a:off x="1122518" y="2342779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252896BF-E164-412F-8E5C-88C51CA1E838}"/>
              </a:ext>
            </a:extLst>
          </p:cNvPr>
          <p:cNvCxnSpPr>
            <a:cxnSpLocks/>
            <a:stCxn id="249" idx="2"/>
            <a:endCxn id="233" idx="6"/>
          </p:cNvCxnSpPr>
          <p:nvPr/>
        </p:nvCxnSpPr>
        <p:spPr>
          <a:xfrm>
            <a:off x="1122518" y="2883100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26110625-B56C-4AF2-83EE-BE311E5A0D1B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FECC6FC-49D1-49ED-9B4C-2DAB873AD27B}"/>
              </a:ext>
            </a:extLst>
          </p:cNvPr>
          <p:cNvCxnSpPr>
            <a:cxnSpLocks/>
            <a:stCxn id="249" idx="2"/>
            <a:endCxn id="231" idx="6"/>
          </p:cNvCxnSpPr>
          <p:nvPr/>
        </p:nvCxnSpPr>
        <p:spPr>
          <a:xfrm flipV="1">
            <a:off x="1122518" y="2645446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D2FDCF11-BA71-4A60-95D5-EC7C46CD7B0A}"/>
              </a:ext>
            </a:extLst>
          </p:cNvPr>
          <p:cNvCxnSpPr>
            <a:cxnSpLocks/>
            <a:stCxn id="251" idx="2"/>
            <a:endCxn id="231" idx="6"/>
          </p:cNvCxnSpPr>
          <p:nvPr/>
        </p:nvCxnSpPr>
        <p:spPr>
          <a:xfrm flipV="1">
            <a:off x="1122518" y="264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6347F062-4C9F-479F-ADDD-057CD03DE67A}"/>
              </a:ext>
            </a:extLst>
          </p:cNvPr>
          <p:cNvCxnSpPr>
            <a:cxnSpLocks/>
            <a:stCxn id="253" idx="2"/>
            <a:endCxn id="231" idx="6"/>
          </p:cNvCxnSpPr>
          <p:nvPr/>
        </p:nvCxnSpPr>
        <p:spPr>
          <a:xfrm flipV="1">
            <a:off x="1122518" y="2645454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E8DAA4B7-DAF1-4E01-890E-F9939EB1D29D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CD0B68D5-4E8A-40D5-8855-D04D6DD27C1D}"/>
              </a:ext>
            </a:extLst>
          </p:cNvPr>
          <p:cNvCxnSpPr>
            <a:cxnSpLocks/>
            <a:stCxn id="236" idx="2"/>
            <a:endCxn id="233" idx="6"/>
          </p:cNvCxnSpPr>
          <p:nvPr/>
        </p:nvCxnSpPr>
        <p:spPr>
          <a:xfrm>
            <a:off x="1122518" y="1802779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07BEB507-D330-4901-AFD5-5C49DE2FB2AD}"/>
              </a:ext>
            </a:extLst>
          </p:cNvPr>
          <p:cNvCxnSpPr>
            <a:cxnSpLocks/>
            <a:stCxn id="237" idx="2"/>
            <a:endCxn id="233" idx="6"/>
          </p:cNvCxnSpPr>
          <p:nvPr/>
        </p:nvCxnSpPr>
        <p:spPr>
          <a:xfrm>
            <a:off x="1122518" y="234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62377D28-5101-4D8D-B25A-64A98493046B}"/>
              </a:ext>
            </a:extLst>
          </p:cNvPr>
          <p:cNvCxnSpPr>
            <a:cxnSpLocks/>
            <a:stCxn id="253" idx="2"/>
            <a:endCxn id="233" idx="6"/>
          </p:cNvCxnSpPr>
          <p:nvPr/>
        </p:nvCxnSpPr>
        <p:spPr>
          <a:xfrm flipV="1">
            <a:off x="1122518" y="372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435C8F11-68A8-40A6-953A-CF22730DF894}"/>
              </a:ext>
            </a:extLst>
          </p:cNvPr>
          <p:cNvCxnSpPr>
            <a:cxnSpLocks/>
            <a:stCxn id="249" idx="2"/>
            <a:endCxn id="245" idx="6"/>
          </p:cNvCxnSpPr>
          <p:nvPr/>
        </p:nvCxnSpPr>
        <p:spPr>
          <a:xfrm>
            <a:off x="1122518" y="2883100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28E24E1A-6CCC-4448-AEF5-20847B0F45F2}"/>
              </a:ext>
            </a:extLst>
          </p:cNvPr>
          <p:cNvCxnSpPr>
            <a:cxnSpLocks/>
            <a:stCxn id="253" idx="2"/>
            <a:endCxn id="245" idx="6"/>
          </p:cNvCxnSpPr>
          <p:nvPr/>
        </p:nvCxnSpPr>
        <p:spPr>
          <a:xfrm>
            <a:off x="1122518" y="396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E4CDBF30-E8DB-4857-889A-9822D1BDFD50}"/>
              </a:ext>
            </a:extLst>
          </p:cNvPr>
          <p:cNvCxnSpPr>
            <a:cxnSpLocks/>
            <a:stCxn id="249" idx="2"/>
            <a:endCxn id="234" idx="6"/>
          </p:cNvCxnSpPr>
          <p:nvPr/>
        </p:nvCxnSpPr>
        <p:spPr>
          <a:xfrm>
            <a:off x="1122518" y="2883100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A8D528B-9E6C-4AC6-95DE-26CE28F9CF2E}"/>
              </a:ext>
            </a:extLst>
          </p:cNvPr>
          <p:cNvCxnSpPr>
            <a:cxnSpLocks/>
            <a:stCxn id="253" idx="2"/>
            <a:endCxn id="234" idx="6"/>
          </p:cNvCxnSpPr>
          <p:nvPr/>
        </p:nvCxnSpPr>
        <p:spPr>
          <a:xfrm>
            <a:off x="1122518" y="3962779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713B2790-5483-4215-AC36-DBBE6008DB38}"/>
              </a:ext>
            </a:extLst>
          </p:cNvPr>
          <p:cNvSpPr txBox="1"/>
          <p:nvPr/>
        </p:nvSpPr>
        <p:spPr>
          <a:xfrm>
            <a:off x="1141844" y="1025086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71F22F0D-45D4-4443-B4F6-4EBADA04D6E1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V="1">
            <a:off x="1122518" y="2105454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5E3D3CE8-38CF-4FCC-8456-EBB1C551BD48}"/>
              </a:ext>
            </a:extLst>
          </p:cNvPr>
          <p:cNvCxnSpPr>
            <a:cxnSpLocks/>
            <a:stCxn id="239" idx="2"/>
            <a:endCxn id="235" idx="6"/>
          </p:cNvCxnSpPr>
          <p:nvPr/>
        </p:nvCxnSpPr>
        <p:spPr>
          <a:xfrm flipV="1">
            <a:off x="1122518" y="2105454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FBF9F5E0-9C3B-4844-849B-C1035BF67469}"/>
              </a:ext>
            </a:extLst>
          </p:cNvPr>
          <p:cNvCxnSpPr>
            <a:cxnSpLocks/>
            <a:stCxn id="238" idx="2"/>
            <a:endCxn id="231" idx="6"/>
          </p:cNvCxnSpPr>
          <p:nvPr/>
        </p:nvCxnSpPr>
        <p:spPr>
          <a:xfrm flipV="1">
            <a:off x="1122518" y="2645454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77A764A-5052-43C2-ACE2-7D63DABCB97C}"/>
              </a:ext>
            </a:extLst>
          </p:cNvPr>
          <p:cNvCxnSpPr>
            <a:cxnSpLocks/>
            <a:endCxn id="231" idx="6"/>
          </p:cNvCxnSpPr>
          <p:nvPr/>
        </p:nvCxnSpPr>
        <p:spPr>
          <a:xfrm flipV="1">
            <a:off x="1122518" y="2645446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68443CDC-FC83-43D7-9AF1-A638BB972E7C}"/>
              </a:ext>
            </a:extLst>
          </p:cNvPr>
          <p:cNvCxnSpPr>
            <a:cxnSpLocks/>
            <a:stCxn id="239" idx="2"/>
            <a:endCxn id="234" idx="6"/>
          </p:cNvCxnSpPr>
          <p:nvPr/>
        </p:nvCxnSpPr>
        <p:spPr>
          <a:xfrm flipV="1">
            <a:off x="1122518" y="4793654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7D5773-F2F7-445A-8DFC-CEAEAE93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42786"/>
              </p:ext>
            </p:extLst>
          </p:nvPr>
        </p:nvGraphicFramePr>
        <p:xfrm>
          <a:off x="9594010" y="103061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0762D64F-6F07-4324-84BA-BE1EAAF94A24}"/>
              </a:ext>
            </a:extLst>
          </p:cNvPr>
          <p:cNvSpPr/>
          <p:nvPr/>
        </p:nvSpPr>
        <p:spPr>
          <a:xfrm>
            <a:off x="6418556" y="1370348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AF06778-61FA-4DD8-976A-E255F69825E4}"/>
              </a:ext>
            </a:extLst>
          </p:cNvPr>
          <p:cNvSpPr/>
          <p:nvPr/>
        </p:nvSpPr>
        <p:spPr>
          <a:xfrm>
            <a:off x="3178556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5721EAD5-7FAD-4697-BAE4-DD1EC68935C8}"/>
              </a:ext>
            </a:extLst>
          </p:cNvPr>
          <p:cNvSpPr/>
          <p:nvPr/>
        </p:nvSpPr>
        <p:spPr>
          <a:xfrm>
            <a:off x="605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CC45255-8C43-43AD-9F47-3A98A8C4AB25}"/>
              </a:ext>
            </a:extLst>
          </p:cNvPr>
          <p:cNvSpPr/>
          <p:nvPr/>
        </p:nvSpPr>
        <p:spPr>
          <a:xfrm>
            <a:off x="4322486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8443C4E-324B-4A16-91AE-450134A5870E}"/>
              </a:ext>
            </a:extLst>
          </p:cNvPr>
          <p:cNvSpPr/>
          <p:nvPr/>
        </p:nvSpPr>
        <p:spPr>
          <a:xfrm>
            <a:off x="6760079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2DD6F40-7B18-4359-AE78-CDFF3513BF7B}"/>
              </a:ext>
            </a:extLst>
          </p:cNvPr>
          <p:cNvSpPr/>
          <p:nvPr/>
        </p:nvSpPr>
        <p:spPr>
          <a:xfrm>
            <a:off x="9655871" y="24735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B491A3-1EDC-486E-9F8B-4B5A255DCF99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93248" y="1711871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1C5FA0-A951-41D8-87E4-452DB2863325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89318" y="1711871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0A154F-1658-4895-8890-4A2753B85935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89318" y="1711871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C6787E-FD9E-4565-80FF-4E2D9B299372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89318" y="1711871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6440B2-76DC-4924-98BE-1EF08A7A1C22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89318" y="1711871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2EBA38-81B7-483A-BC9F-61410BFF49C9}"/>
              </a:ext>
            </a:extLst>
          </p:cNvPr>
          <p:cNvSpPr/>
          <p:nvPr/>
        </p:nvSpPr>
        <p:spPr>
          <a:xfrm>
            <a:off x="677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DA993D-2380-423E-A8DA-FCD971F9FA80}"/>
              </a:ext>
            </a:extLst>
          </p:cNvPr>
          <p:cNvSpPr txBox="1"/>
          <p:nvPr/>
        </p:nvSpPr>
        <p:spPr>
          <a:xfrm>
            <a:off x="5149145" y="1956472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AAF032-4E25-473F-9533-40353C044F1D}"/>
              </a:ext>
            </a:extLst>
          </p:cNvPr>
          <p:cNvSpPr txBox="1"/>
          <p:nvPr/>
        </p:nvSpPr>
        <p:spPr>
          <a:xfrm>
            <a:off x="6601589" y="195507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EEC124-DA40-46EA-BE15-F5FF5080B4CE}"/>
              </a:ext>
            </a:extLst>
          </p:cNvPr>
          <p:cNvSpPr txBox="1"/>
          <p:nvPr/>
        </p:nvSpPr>
        <p:spPr>
          <a:xfrm>
            <a:off x="7841613" y="195230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AE7FC424-FB19-457E-A82F-A730ACE205A0}"/>
              </a:ext>
            </a:extLst>
          </p:cNvPr>
          <p:cNvSpPr/>
          <p:nvPr/>
        </p:nvSpPr>
        <p:spPr>
          <a:xfrm>
            <a:off x="8172154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2EA30F55-DB7C-4517-AB6C-701E9958D13D}"/>
              </a:ext>
            </a:extLst>
          </p:cNvPr>
          <p:cNvSpPr/>
          <p:nvPr/>
        </p:nvSpPr>
        <p:spPr>
          <a:xfrm>
            <a:off x="3898603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8B173A9-5198-4EDA-A407-1E7843241C21}"/>
              </a:ext>
            </a:extLst>
          </p:cNvPr>
          <p:cNvSpPr/>
          <p:nvPr/>
        </p:nvSpPr>
        <p:spPr>
          <a:xfrm>
            <a:off x="461865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9F73E872-4A81-44D7-BAB2-09831D34AE5A}"/>
              </a:ext>
            </a:extLst>
          </p:cNvPr>
          <p:cNvSpPr/>
          <p:nvPr/>
        </p:nvSpPr>
        <p:spPr>
          <a:xfrm>
            <a:off x="893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3C75D73-4A7B-443E-A3B1-A8FCB38B1F29}"/>
              </a:ext>
            </a:extLst>
          </p:cNvPr>
          <p:cNvSpPr/>
          <p:nvPr/>
        </p:nvSpPr>
        <p:spPr>
          <a:xfrm>
            <a:off x="965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5B0F6D-A361-499B-9581-3730DFB2808E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89318" y="1711871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6C933D2-26F3-40B1-B6D3-F79DAAC54C58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49318" y="2815043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B77F96-E96B-408E-AD54-BD06A10C947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9365" y="2815043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AFBF10D-B8C6-4347-9C7D-51BE9D180891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93248" y="2815043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8FDF867-9DB3-4829-AD08-D21E44B24AEA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93248" y="2815043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75C6D6-7432-4282-82A3-8672F07D4A5E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29002" y="2815043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69B5F2F-9208-42E9-B83A-DA5E5A7F120B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30841" y="2815043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B26759-2FD4-4B1B-A68F-1C0DD64DC278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42916" y="2815043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D4E30B1-07BC-4A29-B6ED-9012C4237B11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42916" y="2815043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E101B06-2771-4E2D-9BA4-AC1CBE792038}"/>
              </a:ext>
            </a:extLst>
          </p:cNvPr>
          <p:cNvSpPr txBox="1"/>
          <p:nvPr/>
        </p:nvSpPr>
        <p:spPr>
          <a:xfrm>
            <a:off x="3664766" y="3017120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7D75F7-7D98-4769-A8FE-53C9AD3A1DB7}"/>
              </a:ext>
            </a:extLst>
          </p:cNvPr>
          <p:cNvSpPr txBox="1"/>
          <p:nvPr/>
        </p:nvSpPr>
        <p:spPr>
          <a:xfrm>
            <a:off x="4765003" y="3011408"/>
            <a:ext cx="659155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6994229-39E5-4A5F-AB36-B90E206FFC08}"/>
              </a:ext>
            </a:extLst>
          </p:cNvPr>
          <p:cNvSpPr/>
          <p:nvPr/>
        </p:nvSpPr>
        <p:spPr>
          <a:xfrm>
            <a:off x="8933502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9C905B0F-66EA-428F-85A1-2D19B51D2D71}"/>
              </a:ext>
            </a:extLst>
          </p:cNvPr>
          <p:cNvSpPr/>
          <p:nvPr/>
        </p:nvSpPr>
        <p:spPr>
          <a:xfrm>
            <a:off x="110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EB7466-682C-46ED-94C9-1F7F3986E875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104264" y="2815043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B796BBC-E5DB-4211-A999-87CD5EA532C7}"/>
              </a:ext>
            </a:extLst>
          </p:cNvPr>
          <p:cNvSpPr/>
          <p:nvPr/>
        </p:nvSpPr>
        <p:spPr>
          <a:xfrm>
            <a:off x="9637141" y="1710309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661407E6-7677-495A-9D66-754812AEB7AD}"/>
              </a:ext>
            </a:extLst>
          </p:cNvPr>
          <p:cNvSpPr/>
          <p:nvPr/>
        </p:nvSpPr>
        <p:spPr>
          <a:xfrm>
            <a:off x="9637141" y="1408620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1F736A3A-307B-4D6C-BD6B-CF4FAC3C04E1}"/>
              </a:ext>
            </a:extLst>
          </p:cNvPr>
          <p:cNvSpPr/>
          <p:nvPr/>
        </p:nvSpPr>
        <p:spPr>
          <a:xfrm>
            <a:off x="9634121" y="1101872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45ACC4A2-71EE-4BB4-ABFD-01B0020FC1CF}"/>
              </a:ext>
            </a:extLst>
          </p:cNvPr>
          <p:cNvSpPr/>
          <p:nvPr/>
        </p:nvSpPr>
        <p:spPr>
          <a:xfrm>
            <a:off x="533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20658E69-CAF5-402D-B6FB-3151227FB7E5}"/>
              </a:ext>
            </a:extLst>
          </p:cNvPr>
          <p:cNvSpPr/>
          <p:nvPr/>
        </p:nvSpPr>
        <p:spPr>
          <a:xfrm>
            <a:off x="10375705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AC21DAC4-9DC1-45CF-884B-E09C18C53161}"/>
              </a:ext>
            </a:extLst>
          </p:cNvPr>
          <p:cNvSpPr txBox="1"/>
          <p:nvPr/>
        </p:nvSpPr>
        <p:spPr>
          <a:xfrm>
            <a:off x="4155862" y="295214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864BAAB3-8BE4-44F0-8F42-52A2E0ADB9DE}"/>
              </a:ext>
            </a:extLst>
          </p:cNvPr>
          <p:cNvSpPr txBox="1"/>
          <p:nvPr/>
        </p:nvSpPr>
        <p:spPr>
          <a:xfrm>
            <a:off x="4015914" y="311592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5A8673C-2FF6-48FA-8D8A-EDCA19014527}"/>
              </a:ext>
            </a:extLst>
          </p:cNvPr>
          <p:cNvSpPr txBox="1"/>
          <p:nvPr/>
        </p:nvSpPr>
        <p:spPr>
          <a:xfrm>
            <a:off x="5980205" y="2945296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6B3C094-85C1-46EC-9B74-1B16B784B3E5}"/>
              </a:ext>
            </a:extLst>
          </p:cNvPr>
          <p:cNvSpPr txBox="1"/>
          <p:nvPr/>
        </p:nvSpPr>
        <p:spPr>
          <a:xfrm>
            <a:off x="6628317" y="2947994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14382F9E-5216-4208-8548-0F03108E9982}"/>
              </a:ext>
            </a:extLst>
          </p:cNvPr>
          <p:cNvSpPr txBox="1"/>
          <p:nvPr/>
        </p:nvSpPr>
        <p:spPr>
          <a:xfrm rot="604416">
            <a:off x="8251307" y="20745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AC0CA22-08E7-49DB-90BA-3C15ACA5C18E}"/>
              </a:ext>
            </a:extLst>
          </p:cNvPr>
          <p:cNvSpPr txBox="1"/>
          <p:nvPr/>
        </p:nvSpPr>
        <p:spPr>
          <a:xfrm>
            <a:off x="7291838" y="195093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D3E8DAE4-4CB3-4426-BC9A-32866684AF59}"/>
              </a:ext>
            </a:extLst>
          </p:cNvPr>
          <p:cNvSpPr txBox="1"/>
          <p:nvPr/>
        </p:nvSpPr>
        <p:spPr>
          <a:xfrm>
            <a:off x="7434962" y="203025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8428D07-223B-4BB1-8E71-73D37CA220E1}"/>
              </a:ext>
            </a:extLst>
          </p:cNvPr>
          <p:cNvSpPr txBox="1"/>
          <p:nvPr/>
        </p:nvSpPr>
        <p:spPr>
          <a:xfrm rot="601311">
            <a:off x="9470161" y="2158119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21B0A0F7-0898-461B-840B-CDA98E2E999D}"/>
              </a:ext>
            </a:extLst>
          </p:cNvPr>
          <p:cNvSpPr txBox="1"/>
          <p:nvPr/>
        </p:nvSpPr>
        <p:spPr>
          <a:xfrm rot="1679773">
            <a:off x="8933366" y="3101137"/>
            <a:ext cx="81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A26A5018-6865-4562-A263-7180C1604510}"/>
              </a:ext>
            </a:extLst>
          </p:cNvPr>
          <p:cNvSpPr txBox="1"/>
          <p:nvPr/>
        </p:nvSpPr>
        <p:spPr>
          <a:xfrm rot="1277675">
            <a:off x="10149526" y="3125346"/>
            <a:ext cx="85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82CCF15-D92B-4BD7-B5A1-15BAD0CBAC7E}"/>
              </a:ext>
            </a:extLst>
          </p:cNvPr>
          <p:cNvSpPr txBox="1"/>
          <p:nvPr/>
        </p:nvSpPr>
        <p:spPr>
          <a:xfrm>
            <a:off x="7180496" y="1076968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A0E25179-A3DC-4D4A-970F-F3CFFEE5FA50}"/>
              </a:ext>
            </a:extLst>
          </p:cNvPr>
          <p:cNvSpPr txBox="1"/>
          <p:nvPr/>
        </p:nvSpPr>
        <p:spPr>
          <a:xfrm>
            <a:off x="4460512" y="295184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A25C006-E94F-4898-8D6B-5209823BF774}"/>
              </a:ext>
            </a:extLst>
          </p:cNvPr>
          <p:cNvSpPr txBox="1"/>
          <p:nvPr/>
        </p:nvSpPr>
        <p:spPr>
          <a:xfrm>
            <a:off x="4485596" y="311353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0336B480-1636-4959-A6F1-9194FD0746F4}"/>
              </a:ext>
            </a:extLst>
          </p:cNvPr>
          <p:cNvSpPr/>
          <p:nvPr/>
        </p:nvSpPr>
        <p:spPr>
          <a:xfrm>
            <a:off x="9642032" y="2034445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555605F4-178A-4B19-8FCE-E9A497AA25FA}"/>
              </a:ext>
            </a:extLst>
          </p:cNvPr>
          <p:cNvSpPr/>
          <p:nvPr/>
        </p:nvSpPr>
        <p:spPr>
          <a:xfrm>
            <a:off x="3178240" y="461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9FF81AA-607D-4FAA-8F8E-2709DF718E0C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49002" y="3873443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47455B-728B-495B-BE57-0EAF62BE6F09}"/>
              </a:ext>
            </a:extLst>
          </p:cNvPr>
          <p:cNvSpPr txBox="1"/>
          <p:nvPr/>
        </p:nvSpPr>
        <p:spPr>
          <a:xfrm>
            <a:off x="3185220" y="40540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09185A93-6FA7-41F5-AFAD-E33D1FA69CEC}"/>
              </a:ext>
            </a:extLst>
          </p:cNvPr>
          <p:cNvSpPr/>
          <p:nvPr/>
        </p:nvSpPr>
        <p:spPr>
          <a:xfrm>
            <a:off x="74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03F9FBEB-4C7B-46B0-A4C2-D5D5687105C1}"/>
              </a:ext>
            </a:extLst>
          </p:cNvPr>
          <p:cNvSpPr/>
          <p:nvPr/>
        </p:nvSpPr>
        <p:spPr>
          <a:xfrm>
            <a:off x="821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C378816-3C94-4EBB-94A9-60FDDD102AD8}"/>
              </a:ext>
            </a:extLst>
          </p:cNvPr>
          <p:cNvSpPr/>
          <p:nvPr/>
        </p:nvSpPr>
        <p:spPr>
          <a:xfrm>
            <a:off x="1037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679F778-5BD5-4920-A21E-A95148D30FCD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104264" y="2815043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9C093-FAEA-4C76-8DC3-0695B4EDB8EF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30841" y="2815043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16E968F-4282-401F-BCCA-12E1DF4BF7D0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30841" y="2815043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03A478F-F5DC-4C62-8FDA-8D97F8E5EA60}"/>
              </a:ext>
            </a:extLst>
          </p:cNvPr>
          <p:cNvSpPr txBox="1"/>
          <p:nvPr/>
        </p:nvSpPr>
        <p:spPr>
          <a:xfrm>
            <a:off x="7087041" y="2949539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6330CDA8-D1BE-4A06-8051-CF7616864288}"/>
              </a:ext>
            </a:extLst>
          </p:cNvPr>
          <p:cNvSpPr txBox="1"/>
          <p:nvPr/>
        </p:nvSpPr>
        <p:spPr>
          <a:xfrm>
            <a:off x="7412429" y="2954988"/>
            <a:ext cx="55496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  <a:p>
            <a:r>
              <a:rPr lang="en-US" altLang="zh-CN" sz="1400" b="1" baseline="-25000" dirty="0"/>
              <a:t>           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DAF845D2-E149-4656-B8C5-00D8F9B4C1B2}"/>
              </a:ext>
            </a:extLst>
          </p:cNvPr>
          <p:cNvSpPr txBox="1"/>
          <p:nvPr/>
        </p:nvSpPr>
        <p:spPr>
          <a:xfrm rot="1778869">
            <a:off x="9659692" y="3146169"/>
            <a:ext cx="85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E951A310-F8CA-4970-90EC-809F80755215}"/>
              </a:ext>
            </a:extLst>
          </p:cNvPr>
          <p:cNvSpPr txBox="1"/>
          <p:nvPr/>
        </p:nvSpPr>
        <p:spPr>
          <a:xfrm rot="2514499">
            <a:off x="8412628" y="3063451"/>
            <a:ext cx="79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D696B980-1A8A-4808-92C1-8C0D3AB72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1689"/>
              </p:ext>
            </p:extLst>
          </p:nvPr>
        </p:nvGraphicFramePr>
        <p:xfrm>
          <a:off x="3850381" y="1219477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19" name="箭头: 右 118">
            <a:extLst>
              <a:ext uri="{FF2B5EF4-FFF2-40B4-BE49-F238E27FC236}">
                <a16:creationId xmlns:a16="http://schemas.microsoft.com/office/drawing/2014/main" id="{BC86C62F-D394-4D42-A4D3-B8C7E2081ED6}"/>
              </a:ext>
            </a:extLst>
          </p:cNvPr>
          <p:cNvSpPr/>
          <p:nvPr/>
        </p:nvSpPr>
        <p:spPr>
          <a:xfrm rot="16200000">
            <a:off x="4367152" y="2187673"/>
            <a:ext cx="252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1277AFE5-4FEA-4268-BCA4-61062A863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89523"/>
              </p:ext>
            </p:extLst>
          </p:nvPr>
        </p:nvGraphicFramePr>
        <p:xfrm>
          <a:off x="2900820" y="2050447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B01CAB12-1FEA-423F-A78D-5CCF0BF92F08}"/>
              </a:ext>
            </a:extLst>
          </p:cNvPr>
          <p:cNvSpPr/>
          <p:nvPr/>
        </p:nvSpPr>
        <p:spPr>
          <a:xfrm rot="16200000">
            <a:off x="3140437" y="3166365"/>
            <a:ext cx="39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2" name="表格 121">
            <a:extLst>
              <a:ext uri="{FF2B5EF4-FFF2-40B4-BE49-F238E27FC236}">
                <a16:creationId xmlns:a16="http://schemas.microsoft.com/office/drawing/2014/main" id="{F660B374-B1F1-4109-94C5-B0ECE23A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82652"/>
              </p:ext>
            </p:extLst>
          </p:nvPr>
        </p:nvGraphicFramePr>
        <p:xfrm>
          <a:off x="3898603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3" name="箭头: 右 122">
            <a:extLst>
              <a:ext uri="{FF2B5EF4-FFF2-40B4-BE49-F238E27FC236}">
                <a16:creationId xmlns:a16="http://schemas.microsoft.com/office/drawing/2014/main" id="{400A496B-8DE3-45CF-8190-F9542C7005D9}"/>
              </a:ext>
            </a:extLst>
          </p:cNvPr>
          <p:cNvSpPr/>
          <p:nvPr/>
        </p:nvSpPr>
        <p:spPr>
          <a:xfrm>
            <a:off x="3558934" y="4704872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D51B90D-54F6-4928-A1C5-FC9F2269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97259"/>
              </p:ext>
            </p:extLst>
          </p:nvPr>
        </p:nvGraphicFramePr>
        <p:xfrm>
          <a:off x="5149001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5" name="箭头: 右 124">
            <a:extLst>
              <a:ext uri="{FF2B5EF4-FFF2-40B4-BE49-F238E27FC236}">
                <a16:creationId xmlns:a16="http://schemas.microsoft.com/office/drawing/2014/main" id="{681F2D20-41A7-4EE5-A503-FB29DD874D8A}"/>
              </a:ext>
            </a:extLst>
          </p:cNvPr>
          <p:cNvSpPr/>
          <p:nvPr/>
        </p:nvSpPr>
        <p:spPr>
          <a:xfrm rot="5400000">
            <a:off x="5351449" y="401544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6" name="表格 125">
            <a:extLst>
              <a:ext uri="{FF2B5EF4-FFF2-40B4-BE49-F238E27FC236}">
                <a16:creationId xmlns:a16="http://schemas.microsoft.com/office/drawing/2014/main" id="{8EE2CD57-1566-471C-B1AC-F9DF0D4F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82222"/>
              </p:ext>
            </p:extLst>
          </p:nvPr>
        </p:nvGraphicFramePr>
        <p:xfrm>
          <a:off x="7387337" y="4302739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84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7" name="箭头: 右 126">
            <a:extLst>
              <a:ext uri="{FF2B5EF4-FFF2-40B4-BE49-F238E27FC236}">
                <a16:creationId xmlns:a16="http://schemas.microsoft.com/office/drawing/2014/main" id="{DADBDE14-192F-4EEF-99A3-EDE5C0BF1520}"/>
              </a:ext>
            </a:extLst>
          </p:cNvPr>
          <p:cNvSpPr/>
          <p:nvPr/>
        </p:nvSpPr>
        <p:spPr>
          <a:xfrm rot="6161746">
            <a:off x="7395107" y="3471708"/>
            <a:ext cx="147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A209CE45-8EF4-40AE-8B0D-D27AC121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91631"/>
              </p:ext>
            </p:extLst>
          </p:nvPr>
        </p:nvGraphicFramePr>
        <p:xfrm>
          <a:off x="8692488" y="4293757"/>
          <a:ext cx="140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3568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1100432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9" name="箭头: 右 128">
            <a:extLst>
              <a:ext uri="{FF2B5EF4-FFF2-40B4-BE49-F238E27FC236}">
                <a16:creationId xmlns:a16="http://schemas.microsoft.com/office/drawing/2014/main" id="{69C31FF7-118C-413B-A015-58392A0E760B}"/>
              </a:ext>
            </a:extLst>
          </p:cNvPr>
          <p:cNvSpPr/>
          <p:nvPr/>
        </p:nvSpPr>
        <p:spPr>
          <a:xfrm rot="5400000">
            <a:off x="8938110" y="4000271"/>
            <a:ext cx="36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E91D384B-856C-44AB-80DE-A30D9E067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6345"/>
              </p:ext>
            </p:extLst>
          </p:nvPr>
        </p:nvGraphicFramePr>
        <p:xfrm>
          <a:off x="8316969" y="1055566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63312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88688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31" name="箭头: 右 130">
            <a:extLst>
              <a:ext uri="{FF2B5EF4-FFF2-40B4-BE49-F238E27FC236}">
                <a16:creationId xmlns:a16="http://schemas.microsoft.com/office/drawing/2014/main" id="{DF9FCDBD-65BF-4687-9BB2-B9945D699240}"/>
              </a:ext>
            </a:extLst>
          </p:cNvPr>
          <p:cNvSpPr/>
          <p:nvPr/>
        </p:nvSpPr>
        <p:spPr>
          <a:xfrm rot="13502040">
            <a:off x="9066169" y="2169597"/>
            <a:ext cx="72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1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882A97-B0F4-4CAC-9DEF-C6546906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65404"/>
              </p:ext>
            </p:extLst>
          </p:nvPr>
        </p:nvGraphicFramePr>
        <p:xfrm>
          <a:off x="2374897" y="2324001"/>
          <a:ext cx="360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65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E3B3C7A-B4A3-4DA1-AF24-EDA96D19E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53652"/>
              </p:ext>
            </p:extLst>
          </p:nvPr>
        </p:nvGraphicFramePr>
        <p:xfrm>
          <a:off x="1831592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A98278D-FA96-4017-A822-29FBECF14D7F}"/>
              </a:ext>
            </a:extLst>
          </p:cNvPr>
          <p:cNvGrpSpPr/>
          <p:nvPr/>
        </p:nvGrpSpPr>
        <p:grpSpPr>
          <a:xfrm>
            <a:off x="1831531" y="1545000"/>
            <a:ext cx="3076830" cy="360000"/>
            <a:chOff x="1830431" y="4440600"/>
            <a:chExt cx="3076830" cy="360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788F12B-77E2-4E3B-A4A2-94687518AF8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7AAC6F1-FF07-496B-AA47-C917D66CE692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8A85963-0C8B-41D0-A096-F158806FD9C6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9C86298-D6D4-427F-94EB-A53E73FFD138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CCFAFDF-2BCA-4A7E-A5B0-7FFC2B8946F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BC0FD2-FAD8-4485-8D0A-4C17CC17D75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BC6051-6429-46C7-AA7D-10C4DC49C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23285"/>
              </p:ext>
            </p:extLst>
          </p:nvPr>
        </p:nvGraphicFramePr>
        <p:xfrm>
          <a:off x="291820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EF7C87-F8BC-443F-AF8F-33E1D792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612"/>
              </p:ext>
            </p:extLst>
          </p:nvPr>
        </p:nvGraphicFramePr>
        <p:xfrm>
          <a:off x="3461506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BB17877-498D-415F-8610-EBBAD4D0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157"/>
              </p:ext>
            </p:extLst>
          </p:nvPr>
        </p:nvGraphicFramePr>
        <p:xfrm>
          <a:off x="4004810" y="2324001"/>
          <a:ext cx="36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F5B34EF-3BE2-45B1-9EF6-2188997E4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66794"/>
              </p:ext>
            </p:extLst>
          </p:nvPr>
        </p:nvGraphicFramePr>
        <p:xfrm>
          <a:off x="454836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52E2B-16B2-4C43-A7E2-A09EBC068F13}"/>
              </a:ext>
            </a:extLst>
          </p:cNvPr>
          <p:cNvSpPr/>
          <p:nvPr/>
        </p:nvSpPr>
        <p:spPr>
          <a:xfrm>
            <a:off x="1104676" y="23052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3E010C-9702-45B6-901D-3E46735EDFEC}"/>
              </a:ext>
            </a:extLst>
          </p:cNvPr>
          <p:cNvSpPr/>
          <p:nvPr/>
        </p:nvSpPr>
        <p:spPr>
          <a:xfrm>
            <a:off x="1104676" y="30489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FCF2D7-EF22-469A-876B-75317D3CBD93}"/>
              </a:ext>
            </a:extLst>
          </p:cNvPr>
          <p:cNvSpPr/>
          <p:nvPr/>
        </p:nvSpPr>
        <p:spPr>
          <a:xfrm>
            <a:off x="1104676" y="37926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76BCCA-2B9F-4D5E-837D-FCD9EFB2A872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2011531" y="1905000"/>
            <a:ext cx="61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A01986-7C3C-423A-91EF-5B986ABE342A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554897" y="1905000"/>
            <a:ext cx="0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ED6D65C-708F-4E48-AB1A-1B4083883AB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098201" y="1905000"/>
            <a:ext cx="62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7FBA0F-75A5-4C02-9754-685766AA0B4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641506" y="1905000"/>
            <a:ext cx="123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C079A2-55D6-48C7-8C8A-51E139120B9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184810" y="1905000"/>
            <a:ext cx="185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6CE461-34C7-4A76-A7F7-89D78B615F7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728361" y="1905000"/>
            <a:ext cx="0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4E4F239-B7AC-4168-AC6F-883E4D5C7A82}"/>
              </a:ext>
            </a:extLst>
          </p:cNvPr>
          <p:cNvSpPr/>
          <p:nvPr/>
        </p:nvSpPr>
        <p:spPr>
          <a:xfrm>
            <a:off x="1831531" y="1545000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43D1FC-AAF3-4E9C-969F-48EC507973D4}"/>
              </a:ext>
            </a:extLst>
          </p:cNvPr>
          <p:cNvSpPr/>
          <p:nvPr/>
        </p:nvSpPr>
        <p:spPr>
          <a:xfrm>
            <a:off x="1105436" y="2313234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2704733-106D-4B38-998F-53DED2785DFC}"/>
              </a:ext>
            </a:extLst>
          </p:cNvPr>
          <p:cNvSpPr/>
          <p:nvPr/>
        </p:nvSpPr>
        <p:spPr>
          <a:xfrm>
            <a:off x="1090824" y="20104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D93452D-37ED-48CC-91B7-06804209EDB0}"/>
              </a:ext>
            </a:extLst>
          </p:cNvPr>
          <p:cNvSpPr/>
          <p:nvPr/>
        </p:nvSpPr>
        <p:spPr>
          <a:xfrm>
            <a:off x="1532541" y="15488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D1FA281-5C45-40D0-AD5D-D9AA1F58646A}"/>
              </a:ext>
            </a:extLst>
          </p:cNvPr>
          <p:cNvGrpSpPr/>
          <p:nvPr/>
        </p:nvGrpSpPr>
        <p:grpSpPr>
          <a:xfrm>
            <a:off x="1831531" y="4578816"/>
            <a:ext cx="3076830" cy="360000"/>
            <a:chOff x="1830431" y="4440600"/>
            <a:chExt cx="3076830" cy="36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7F382A5-BF99-44CE-B34A-B38624B43581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F4FF4C2-9921-4201-BBBC-82F96DED899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9DB4CA8-BFE8-4DD8-9D70-F241AC69312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E5A60C3-9AD2-4B4F-9085-50ED0764E244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B0BFE2C-29D2-4E13-93CA-F82F840CCCF8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650081F9-5C6B-4236-8036-E34F23BA040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9A9E7F8-3F10-453C-B240-0D3AF186550A}"/>
              </a:ext>
            </a:extLst>
          </p:cNvPr>
          <p:cNvSpPr/>
          <p:nvPr/>
        </p:nvSpPr>
        <p:spPr>
          <a:xfrm>
            <a:off x="1831531" y="45788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B1FF49A-0DFB-4550-8B7B-04D16F818FA0}"/>
              </a:ext>
            </a:extLst>
          </p:cNvPr>
          <p:cNvSpPr/>
          <p:nvPr/>
        </p:nvSpPr>
        <p:spPr>
          <a:xfrm>
            <a:off x="1532541" y="4582698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0907AB-5EC2-4AE5-875E-46B483817BFD}"/>
              </a:ext>
            </a:extLst>
          </p:cNvPr>
          <p:cNvSpPr/>
          <p:nvPr/>
        </p:nvSpPr>
        <p:spPr>
          <a:xfrm>
            <a:off x="2918263" y="45826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0A270FD-C7C1-4F67-AC1E-5C856E1E1BC9}"/>
              </a:ext>
            </a:extLst>
          </p:cNvPr>
          <p:cNvSpPr/>
          <p:nvPr/>
        </p:nvSpPr>
        <p:spPr>
          <a:xfrm>
            <a:off x="4863576" y="45899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48A719F-20DF-4D3F-937A-3D6FB6AC0D48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rot="5400000">
            <a:off x="1969949" y="3450564"/>
            <a:ext cx="1169834" cy="1086670"/>
          </a:xfrm>
          <a:prstGeom prst="curvedConnector3">
            <a:avLst>
              <a:gd name="adj1" fmla="val 860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CC3FCC7-5E18-4FC7-A2A9-A65D4AD02C4D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5400000">
            <a:off x="2690795" y="3628104"/>
            <a:ext cx="814815" cy="1086609"/>
          </a:xfrm>
          <a:prstGeom prst="curvedConnector3">
            <a:avLst>
              <a:gd name="adj1" fmla="val 792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3468359-FD2D-48A4-9D7B-C3FB78853EBA}"/>
              </a:ext>
            </a:extLst>
          </p:cNvPr>
          <p:cNvCxnSpPr>
            <a:cxnSpLocks/>
            <a:stCxn id="3" idx="2"/>
            <a:endCxn id="31" idx="0"/>
          </p:cNvCxnSpPr>
          <p:nvPr/>
        </p:nvCxnSpPr>
        <p:spPr>
          <a:xfrm rot="16200000" flipH="1">
            <a:off x="2147520" y="3628072"/>
            <a:ext cx="814815" cy="1086671"/>
          </a:xfrm>
          <a:prstGeom prst="curvedConnector3">
            <a:avLst>
              <a:gd name="adj1" fmla="val 8043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D4EB0B0C-6E18-4B97-A5B7-ADB1D31F30D8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 rot="16200000" flipH="1">
            <a:off x="2870856" y="3808042"/>
            <a:ext cx="454815" cy="10867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6AC331D-3135-4775-870A-0985ACF85E76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3417495" y="3811315"/>
            <a:ext cx="1534815" cy="1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A1EBA2A-1AD1-4CD5-95E0-592F1C89C8D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4143444" y="3993898"/>
            <a:ext cx="116983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0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673DB0F-8806-476D-8711-2590AD71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58370"/>
              </p:ext>
            </p:extLst>
          </p:nvPr>
        </p:nvGraphicFramePr>
        <p:xfrm>
          <a:off x="2651528" y="4119581"/>
          <a:ext cx="180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69466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61606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5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6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BFE6390E-3199-406E-B9D0-280EC0F6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72665"/>
              </p:ext>
            </p:extLst>
          </p:nvPr>
        </p:nvGraphicFramePr>
        <p:xfrm>
          <a:off x="3371528" y="2632182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5F96C1D-48A7-473D-AF40-3AE2D32C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31187"/>
              </p:ext>
            </p:extLst>
          </p:nvPr>
        </p:nvGraphicFramePr>
        <p:xfrm>
          <a:off x="3371528" y="3379857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EC23EEB-AFAF-43B0-B3F4-633B47BE26CC}"/>
              </a:ext>
            </a:extLst>
          </p:cNvPr>
          <p:cNvSpPr/>
          <p:nvPr/>
        </p:nvSpPr>
        <p:spPr>
          <a:xfrm>
            <a:off x="4893412" y="26361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8098C20-12AA-476C-B847-67F82B77818B}"/>
              </a:ext>
            </a:extLst>
          </p:cNvPr>
          <p:cNvSpPr/>
          <p:nvPr/>
        </p:nvSpPr>
        <p:spPr>
          <a:xfrm>
            <a:off x="4893412" y="33798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D09DE5D-A1DA-4464-BDFC-D583754B6156}"/>
              </a:ext>
            </a:extLst>
          </p:cNvPr>
          <p:cNvSpPr/>
          <p:nvPr/>
        </p:nvSpPr>
        <p:spPr>
          <a:xfrm>
            <a:off x="4893412" y="41235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DB39518-06FF-422D-AF65-8C13E3F768D8}"/>
              </a:ext>
            </a:extLst>
          </p:cNvPr>
          <p:cNvSpPr/>
          <p:nvPr/>
        </p:nvSpPr>
        <p:spPr>
          <a:xfrm>
            <a:off x="4894172" y="2644109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679E04E-235A-41E6-BF5C-DCE55A30478F}"/>
              </a:ext>
            </a:extLst>
          </p:cNvPr>
          <p:cNvSpPr/>
          <p:nvPr/>
        </p:nvSpPr>
        <p:spPr>
          <a:xfrm>
            <a:off x="4879560" y="23413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40AABE5-1119-4511-8879-C66EC3F0D3ED}"/>
              </a:ext>
            </a:extLst>
          </p:cNvPr>
          <p:cNvCxnSpPr>
            <a:cxnSpLocks/>
            <a:stCxn id="72" idx="1"/>
            <a:endCxn id="70" idx="3"/>
          </p:cNvCxnSpPr>
          <p:nvPr/>
        </p:nvCxnSpPr>
        <p:spPr>
          <a:xfrm flipH="1" flipV="1">
            <a:off x="4451528" y="2812182"/>
            <a:ext cx="441884" cy="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EDD9C2A-668A-4AAD-A2C9-FED174B3DACC}"/>
              </a:ext>
            </a:extLst>
          </p:cNvPr>
          <p:cNvCxnSpPr>
            <a:cxnSpLocks/>
            <a:stCxn id="75" idx="1"/>
            <a:endCxn id="71" idx="3"/>
          </p:cNvCxnSpPr>
          <p:nvPr/>
        </p:nvCxnSpPr>
        <p:spPr>
          <a:xfrm flipH="1" flipV="1">
            <a:off x="4451528" y="3559857"/>
            <a:ext cx="442644" cy="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DA134B2-9A4B-4777-82C4-D980EFB6F6C0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4451528" y="4299581"/>
            <a:ext cx="441884" cy="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E016383-6BA6-47C7-B7C3-C1B157D8E745}"/>
              </a:ext>
            </a:extLst>
          </p:cNvPr>
          <p:cNvGrpSpPr/>
          <p:nvPr/>
        </p:nvGrpSpPr>
        <p:grpSpPr>
          <a:xfrm>
            <a:off x="5633997" y="1874399"/>
            <a:ext cx="3076830" cy="360000"/>
            <a:chOff x="1830431" y="4440600"/>
            <a:chExt cx="3076830" cy="360000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5B44DBF-B150-42D6-AB84-ACC79A5DCA22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119A547D-0CA2-42C7-945E-0182ADE7E02E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F14E2F22-46C3-4E5F-8B68-7B6B4AFB1EB7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C7C1F10A-9A47-4295-B0ED-7E1D05012969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447949B2-82AF-4495-AD88-3B9A97251EE7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3CD5330-BFEB-48F5-AD10-7AE936B6BCBC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D10DC38E-8A64-44D4-8659-2EACFF086D9F}"/>
              </a:ext>
            </a:extLst>
          </p:cNvPr>
          <p:cNvSpPr/>
          <p:nvPr/>
        </p:nvSpPr>
        <p:spPr>
          <a:xfrm>
            <a:off x="5633997" y="1874399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3E00791B-39ED-4C53-BAC9-F110DECDE1E6}"/>
              </a:ext>
            </a:extLst>
          </p:cNvPr>
          <p:cNvSpPr/>
          <p:nvPr/>
        </p:nvSpPr>
        <p:spPr>
          <a:xfrm>
            <a:off x="5335007" y="1878281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560C90F-EFCB-4B43-9296-34806C0650EB}"/>
              </a:ext>
            </a:extLst>
          </p:cNvPr>
          <p:cNvGrpSpPr/>
          <p:nvPr/>
        </p:nvGrpSpPr>
        <p:grpSpPr>
          <a:xfrm>
            <a:off x="5633997" y="2640134"/>
            <a:ext cx="3076830" cy="360000"/>
            <a:chOff x="1830431" y="4440600"/>
            <a:chExt cx="3076830" cy="360000"/>
          </a:xfrm>
        </p:grpSpPr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C86A12B8-CFBA-45DC-AFE4-22E193249670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DC8AD789-7F1F-496D-9A9B-4F2F70AB116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AB48F9CA-5C63-4E8A-8D47-59F5F108579F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7342CF3D-D8C3-4F4B-999D-613A1234AB6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E902F8BF-799D-41D7-A3B5-27154E08E73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3836D5BB-7E87-481A-9202-D64E05007C11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C853547-59BC-432C-9F1A-90CDAE2C6966}"/>
              </a:ext>
            </a:extLst>
          </p:cNvPr>
          <p:cNvSpPr/>
          <p:nvPr/>
        </p:nvSpPr>
        <p:spPr>
          <a:xfrm>
            <a:off x="5633997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AA1F0D-08D1-4A02-888A-D80EBDE4746B}"/>
              </a:ext>
            </a:extLst>
          </p:cNvPr>
          <p:cNvSpPr/>
          <p:nvPr/>
        </p:nvSpPr>
        <p:spPr>
          <a:xfrm>
            <a:off x="7268208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DFF51358-B59C-4D64-99EC-3AEDAFB8AC8C}"/>
              </a:ext>
            </a:extLst>
          </p:cNvPr>
          <p:cNvGrpSpPr/>
          <p:nvPr/>
        </p:nvGrpSpPr>
        <p:grpSpPr>
          <a:xfrm>
            <a:off x="5633997" y="3401987"/>
            <a:ext cx="3076830" cy="360000"/>
            <a:chOff x="1830431" y="4440600"/>
            <a:chExt cx="3076830" cy="360000"/>
          </a:xfrm>
        </p:grpSpPr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AB973941-2B12-4841-87C4-606E21E26318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2ED624E1-3F4C-4AA0-A15A-8003632FFC00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8E0BC9A-FF94-43DB-BB33-F797241B8745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37122059-8B8A-4AFD-98CE-806255433493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898CC5E-6BE4-4DB4-8F6A-597E083326FA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DD47D0C1-118D-43DD-9F61-AC5A0833DD1D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0B6A2F90-C44C-45B0-B2F5-99D79BC2312C}"/>
              </a:ext>
            </a:extLst>
          </p:cNvPr>
          <p:cNvSpPr/>
          <p:nvPr/>
        </p:nvSpPr>
        <p:spPr>
          <a:xfrm>
            <a:off x="5633997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D5DCC68-B16A-4DC1-9055-23AE2E71EAF5}"/>
              </a:ext>
            </a:extLst>
          </p:cNvPr>
          <p:cNvSpPr/>
          <p:nvPr/>
        </p:nvSpPr>
        <p:spPr>
          <a:xfrm>
            <a:off x="7268208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E27F450-D9C7-4939-91D4-DB74684758C3}"/>
              </a:ext>
            </a:extLst>
          </p:cNvPr>
          <p:cNvGrpSpPr/>
          <p:nvPr/>
        </p:nvGrpSpPr>
        <p:grpSpPr>
          <a:xfrm>
            <a:off x="5633997" y="4119581"/>
            <a:ext cx="3076830" cy="360000"/>
            <a:chOff x="1830431" y="4440600"/>
            <a:chExt cx="3076830" cy="36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30AB3755-16E1-45A9-B5FB-20042F589C6A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B2EA93E-EC6F-439F-BF98-7629B57055C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0B6008AC-C9F0-4EA0-924B-9F50083B9FB0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B13929B-A9F0-4AE1-97FF-14532E8694F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823F1939-C9EC-482C-AE5B-D722112535CF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6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57B49089-95F5-4631-A62C-9A8B7295A42F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5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6F6C806A-A06C-433C-92AE-CB6F0987E3EB}"/>
              </a:ext>
            </a:extLst>
          </p:cNvPr>
          <p:cNvSpPr/>
          <p:nvPr/>
        </p:nvSpPr>
        <p:spPr>
          <a:xfrm>
            <a:off x="5633997" y="4119581"/>
            <a:ext cx="35924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2B74334-1770-424B-9ADD-F0BDC0F82202}"/>
              </a:ext>
            </a:extLst>
          </p:cNvPr>
          <p:cNvSpPr/>
          <p:nvPr/>
        </p:nvSpPr>
        <p:spPr>
          <a:xfrm>
            <a:off x="7268208" y="4119581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28CEAFF-74A2-41CB-8EE6-50F2F84AA0B3}"/>
              </a:ext>
            </a:extLst>
          </p:cNvPr>
          <p:cNvSpPr/>
          <p:nvPr/>
        </p:nvSpPr>
        <p:spPr>
          <a:xfrm>
            <a:off x="6194201" y="4127532"/>
            <a:ext cx="886527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60426BA-3B19-4C41-8730-DA5B3048D2FB}"/>
              </a:ext>
            </a:extLst>
          </p:cNvPr>
          <p:cNvGrpSpPr/>
          <p:nvPr/>
        </p:nvGrpSpPr>
        <p:grpSpPr>
          <a:xfrm>
            <a:off x="5633997" y="4905716"/>
            <a:ext cx="3076828" cy="360000"/>
            <a:chOff x="1830431" y="4440600"/>
            <a:chExt cx="3076828" cy="360000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B7FCC5C1-1C1B-4954-A6E4-E024F9E09DC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CE7E0CFF-3D1B-4A07-8C5E-C619E3A3AB5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4E3C069D-4BAB-45CD-829B-2DDECF6E78D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2F03E62E-CA5A-449D-B03F-A61FDE77D950}"/>
                </a:ext>
              </a:extLst>
            </p:cNvPr>
            <p:cNvSpPr/>
            <p:nvPr/>
          </p:nvSpPr>
          <p:spPr>
            <a:xfrm>
              <a:off x="3460528" y="4440600"/>
              <a:ext cx="1446731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r>
                <a:rPr lang="zh-CN" altLang="en-US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9B5507A7-260E-4358-A89F-8EF24FA6A627}"/>
              </a:ext>
            </a:extLst>
          </p:cNvPr>
          <p:cNvSpPr/>
          <p:nvPr/>
        </p:nvSpPr>
        <p:spPr>
          <a:xfrm>
            <a:off x="5633997" y="49057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0B8CD41-20B9-4359-A829-E0D830B6A205}"/>
              </a:ext>
            </a:extLst>
          </p:cNvPr>
          <p:cNvSpPr/>
          <p:nvPr/>
        </p:nvSpPr>
        <p:spPr>
          <a:xfrm>
            <a:off x="5335007" y="5032590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5356297-05B3-4798-A73B-CA64D5D952F8}"/>
              </a:ext>
            </a:extLst>
          </p:cNvPr>
          <p:cNvSpPr/>
          <p:nvPr/>
        </p:nvSpPr>
        <p:spPr>
          <a:xfrm>
            <a:off x="6720729" y="49095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5AB4E5C-EC18-49A1-B356-915C280DCF2F}"/>
              </a:ext>
            </a:extLst>
          </p:cNvPr>
          <p:cNvSpPr/>
          <p:nvPr/>
        </p:nvSpPr>
        <p:spPr>
          <a:xfrm>
            <a:off x="8666042" y="49168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4B310278-2950-4F1D-8184-CFBCFDA84130}"/>
              </a:ext>
            </a:extLst>
          </p:cNvPr>
          <p:cNvCxnSpPr>
            <a:cxnSpLocks/>
            <a:stCxn id="87" idx="2"/>
            <a:endCxn id="96" idx="0"/>
          </p:cNvCxnSpPr>
          <p:nvPr/>
        </p:nvCxnSpPr>
        <p:spPr>
          <a:xfrm rot="5400000">
            <a:off x="6562021" y="2029742"/>
            <a:ext cx="405735" cy="81504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9B661D06-78F6-4E0A-9D58-6C0B4A9D6C8A}"/>
              </a:ext>
            </a:extLst>
          </p:cNvPr>
          <p:cNvCxnSpPr>
            <a:cxnSpLocks/>
            <a:stCxn id="87" idx="2"/>
            <a:endCxn id="97" idx="0"/>
          </p:cNvCxnSpPr>
          <p:nvPr/>
        </p:nvCxnSpPr>
        <p:spPr>
          <a:xfrm rot="16200000" flipH="1">
            <a:off x="7379126" y="2027685"/>
            <a:ext cx="405735" cy="819162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DFA9317-5E1E-4CD5-A6F6-F296A8429279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rot="5400000">
            <a:off x="6156437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DDC1A9DB-B3BA-4C16-A8EE-090EF7010702}"/>
              </a:ext>
            </a:extLst>
          </p:cNvPr>
          <p:cNvCxnSpPr>
            <a:cxnSpLocks/>
            <a:stCxn id="105" idx="2"/>
            <a:endCxn id="116" idx="0"/>
          </p:cNvCxnSpPr>
          <p:nvPr/>
        </p:nvCxnSpPr>
        <p:spPr>
          <a:xfrm rot="16200000" flipH="1">
            <a:off x="6314642" y="3804708"/>
            <a:ext cx="365545" cy="28010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FE8EDF3C-1E19-476E-A58F-EF629C034F00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>
          <a:xfrm rot="5400000">
            <a:off x="7812777" y="3940784"/>
            <a:ext cx="35759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4F575D45-CADB-4372-A248-4D11979CA615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 rot="5400000">
            <a:off x="7790648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961789E9-E40A-4F21-B53A-BA1C28CDE39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rot="5400000">
            <a:off x="5906693" y="3668911"/>
            <a:ext cx="357594" cy="543746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BECAD443-1687-40AE-BFC3-4AA8596FDF21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rot="5400000">
            <a:off x="6152481" y="4420732"/>
            <a:ext cx="418184" cy="5517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FBCFD741-4189-463B-AA6B-53557689C5B5}"/>
              </a:ext>
            </a:extLst>
          </p:cNvPr>
          <p:cNvCxnSpPr>
            <a:cxnSpLocks/>
            <a:stCxn id="114" idx="2"/>
            <a:endCxn id="120" idx="0"/>
          </p:cNvCxnSpPr>
          <p:nvPr/>
        </p:nvCxnSpPr>
        <p:spPr>
          <a:xfrm rot="16200000" flipH="1">
            <a:off x="6144106" y="4149092"/>
            <a:ext cx="426135" cy="10871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730B163A-4C4D-41A9-80D6-8238794E3172}"/>
              </a:ext>
            </a:extLst>
          </p:cNvPr>
          <p:cNvCxnSpPr>
            <a:cxnSpLocks/>
            <a:stCxn id="115" idx="2"/>
            <a:endCxn id="121" idx="0"/>
          </p:cNvCxnSpPr>
          <p:nvPr/>
        </p:nvCxnSpPr>
        <p:spPr>
          <a:xfrm rot="5400000">
            <a:off x="7776450" y="4690591"/>
            <a:ext cx="426135" cy="41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39F2B77-CC01-4FB9-B15A-5711EF490875}"/>
              </a:ext>
            </a:extLst>
          </p:cNvPr>
          <p:cNvSpPr txBox="1"/>
          <p:nvPr/>
        </p:nvSpPr>
        <p:spPr>
          <a:xfrm>
            <a:off x="5220207" y="377217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III</a:t>
            </a:r>
            <a:r>
              <a:rPr lang="zh-CN" altLang="en-US" sz="1400" i="1" dirty="0"/>
              <a:t>：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877F0A1-A39E-4967-9BFC-3201BC63CA5A}"/>
              </a:ext>
            </a:extLst>
          </p:cNvPr>
          <p:cNvSpPr txBox="1"/>
          <p:nvPr/>
        </p:nvSpPr>
        <p:spPr>
          <a:xfrm>
            <a:off x="5236173" y="454273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IV</a:t>
            </a:r>
            <a:r>
              <a:rPr lang="zh-CN" altLang="en-US" sz="1400" i="1" dirty="0"/>
              <a:t>：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0227B98-749E-4158-8207-73103772CFC0}"/>
              </a:ext>
            </a:extLst>
          </p:cNvPr>
          <p:cNvSpPr txBox="1"/>
          <p:nvPr/>
        </p:nvSpPr>
        <p:spPr>
          <a:xfrm>
            <a:off x="5236173" y="304600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</a:t>
            </a:r>
            <a:r>
              <a:rPr lang="zh-CN" altLang="en-US" sz="1400" i="1" dirty="0"/>
              <a:t>：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C1C3A86-C3C5-4F12-ACC4-D522BC8FAA10}"/>
              </a:ext>
            </a:extLst>
          </p:cNvPr>
          <p:cNvSpPr txBox="1"/>
          <p:nvPr/>
        </p:nvSpPr>
        <p:spPr>
          <a:xfrm>
            <a:off x="5236173" y="22928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</a:t>
            </a:r>
            <a:r>
              <a:rPr lang="zh-CN" altLang="en-US" sz="1400" i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6451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7155F6-1826-4C23-8557-4BFF0FA33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6869"/>
              </p:ext>
            </p:extLst>
          </p:nvPr>
        </p:nvGraphicFramePr>
        <p:xfrm>
          <a:off x="2849880" y="790786"/>
          <a:ext cx="3078000" cy="609600"/>
        </p:xfrm>
        <a:graphic>
          <a:graphicData uri="http://schemas.openxmlformats.org/drawingml/2006/table">
            <a:tbl>
              <a:tblPr bandRow="1"/>
              <a:tblGrid>
                <a:gridCol w="684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48A919-3A2D-4F0F-B74D-5A367258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98402"/>
              </p:ext>
            </p:extLst>
          </p:nvPr>
        </p:nvGraphicFramePr>
        <p:xfrm>
          <a:off x="284988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0D0EBA-B2CE-4B38-88C0-292C056FCA4B}"/>
              </a:ext>
            </a:extLst>
          </p:cNvPr>
          <p:cNvSpPr/>
          <p:nvPr/>
        </p:nvSpPr>
        <p:spPr>
          <a:xfrm>
            <a:off x="211973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DB8E8D7-D595-46A0-BA8D-DDFD9DA1F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33470"/>
              </p:ext>
            </p:extLst>
          </p:nvPr>
        </p:nvGraphicFramePr>
        <p:xfrm>
          <a:off x="211973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872E2B-0D08-44D9-8F90-1F88DDACE3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29973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2326E72-77DF-435D-A94C-0E0B013F812B}"/>
              </a:ext>
            </a:extLst>
          </p:cNvPr>
          <p:cNvSpPr txBox="1"/>
          <p:nvPr/>
        </p:nvSpPr>
        <p:spPr>
          <a:xfrm>
            <a:off x="2007972" y="375308"/>
            <a:ext cx="108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(1)</a:t>
            </a:r>
            <a:r>
              <a:rPr lang="zh-CN" altLang="en-US" sz="1600" dirty="0"/>
              <a:t> 初始化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F238056-72ED-4586-9204-A7288617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99723"/>
              </p:ext>
            </p:extLst>
          </p:nvPr>
        </p:nvGraphicFramePr>
        <p:xfrm>
          <a:off x="7228840" y="79078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A460C70-6E04-480E-8B35-134CA4315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88618"/>
              </p:ext>
            </p:extLst>
          </p:nvPr>
        </p:nvGraphicFramePr>
        <p:xfrm>
          <a:off x="722884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49F9EDC-606F-447E-8FDB-1C80BA4C6531}"/>
              </a:ext>
            </a:extLst>
          </p:cNvPr>
          <p:cNvSpPr/>
          <p:nvPr/>
        </p:nvSpPr>
        <p:spPr>
          <a:xfrm>
            <a:off x="649869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10161-FACE-4ABE-B508-336FF64B9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21051"/>
              </p:ext>
            </p:extLst>
          </p:nvPr>
        </p:nvGraphicFramePr>
        <p:xfrm>
          <a:off x="649869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FBFD02-2162-4977-B274-08C8A4C76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67869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BB13B58-8117-4E01-A0E6-2D535E2F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95649"/>
              </p:ext>
            </p:extLst>
          </p:nvPr>
        </p:nvGraphicFramePr>
        <p:xfrm>
          <a:off x="8776841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1FC9C0C-1C9A-4AA9-91ED-3540CBDE6729}"/>
              </a:ext>
            </a:extLst>
          </p:cNvPr>
          <p:cNvSpPr txBox="1"/>
          <p:nvPr/>
        </p:nvSpPr>
        <p:spPr>
          <a:xfrm>
            <a:off x="6386932" y="375308"/>
            <a:ext cx="213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1</a:t>
            </a:r>
            <a:endParaRPr lang="zh-CN" altLang="en-US" sz="160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1B0C34E-E9D1-460B-BE81-72E802B6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1395"/>
              </p:ext>
            </p:extLst>
          </p:nvPr>
        </p:nvGraphicFramePr>
        <p:xfrm>
          <a:off x="2847078" y="3679946"/>
          <a:ext cx="3042000" cy="609600"/>
        </p:xfrm>
        <a:graphic>
          <a:graphicData uri="http://schemas.openxmlformats.org/drawingml/2006/table">
            <a:tbl>
              <a:tblPr bandRow="1"/>
              <a:tblGrid>
                <a:gridCol w="648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61CFC5C-1147-4670-A1BF-1806B637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62949"/>
              </p:ext>
            </p:extLst>
          </p:nvPr>
        </p:nvGraphicFramePr>
        <p:xfrm>
          <a:off x="284707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1B2065-1032-415D-AA5F-06DCC435F97A}"/>
              </a:ext>
            </a:extLst>
          </p:cNvPr>
          <p:cNvSpPr/>
          <p:nvPr/>
        </p:nvSpPr>
        <p:spPr>
          <a:xfrm>
            <a:off x="211693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4CCAC14-5F66-4238-B6D7-497899DE7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44685"/>
              </p:ext>
            </p:extLst>
          </p:nvPr>
        </p:nvGraphicFramePr>
        <p:xfrm>
          <a:off x="211693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AAA1A2F-2B7F-4E81-BBB8-6FECBC5EDFB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29693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21ED81D-BB73-45A3-A8DE-26927252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52324"/>
              </p:ext>
            </p:extLst>
          </p:nvPr>
        </p:nvGraphicFramePr>
        <p:xfrm>
          <a:off x="439507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A6123ECA-4289-490C-9F99-B3484A0F624A}"/>
              </a:ext>
            </a:extLst>
          </p:cNvPr>
          <p:cNvSpPr txBox="1"/>
          <p:nvPr/>
        </p:nvSpPr>
        <p:spPr>
          <a:xfrm>
            <a:off x="2005170" y="3264468"/>
            <a:ext cx="230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3</a:t>
            </a:r>
            <a:endParaRPr lang="zh-CN" altLang="en-US" sz="1600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82ABFD0-86CC-429F-B89F-7502027D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67227"/>
              </p:ext>
            </p:extLst>
          </p:nvPr>
        </p:nvGraphicFramePr>
        <p:xfrm>
          <a:off x="7345158" y="367994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0ABD4CA-FDA2-41C0-A6AC-C05FA155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90907"/>
              </p:ext>
            </p:extLst>
          </p:nvPr>
        </p:nvGraphicFramePr>
        <p:xfrm>
          <a:off x="734515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C2EA77A-8322-482C-A42A-383A330FC464}"/>
              </a:ext>
            </a:extLst>
          </p:cNvPr>
          <p:cNvSpPr/>
          <p:nvPr/>
        </p:nvSpPr>
        <p:spPr>
          <a:xfrm>
            <a:off x="661501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CD80D8E8-80A1-4F05-825B-FD0FE8B6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97946"/>
              </p:ext>
            </p:extLst>
          </p:nvPr>
        </p:nvGraphicFramePr>
        <p:xfrm>
          <a:off x="661501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1CD05B-AF02-4415-8142-4356103425D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79501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06FAF34-977A-4319-8C9B-EB36B78F2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4228"/>
              </p:ext>
            </p:extLst>
          </p:nvPr>
        </p:nvGraphicFramePr>
        <p:xfrm>
          <a:off x="889315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1DC99FE1-3B4A-4A52-B7FE-C2D46D827CE4}"/>
              </a:ext>
            </a:extLst>
          </p:cNvPr>
          <p:cNvSpPr txBox="1"/>
          <p:nvPr/>
        </p:nvSpPr>
        <p:spPr>
          <a:xfrm>
            <a:off x="6503250" y="3264468"/>
            <a:ext cx="241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(4)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35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1ECFE-5AA2-49B7-8559-80DFD4253B4E}"/>
              </a:ext>
            </a:extLst>
          </p:cNvPr>
          <p:cNvGrpSpPr/>
          <p:nvPr/>
        </p:nvGrpSpPr>
        <p:grpSpPr>
          <a:xfrm>
            <a:off x="3003550" y="425084"/>
            <a:ext cx="6410325" cy="654050"/>
            <a:chOff x="4184650" y="1162050"/>
            <a:chExt cx="6410325" cy="65405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CFD7CA-0E23-4D84-847B-438410F3F455}"/>
                </a:ext>
              </a:extLst>
            </p:cNvPr>
            <p:cNvSpPr/>
            <p:nvPr/>
          </p:nvSpPr>
          <p:spPr>
            <a:xfrm>
              <a:off x="4184650" y="1162050"/>
              <a:ext cx="15494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图论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90753EA-E781-4B5D-8A46-E4EE660DF168}"/>
                </a:ext>
              </a:extLst>
            </p:cNvPr>
            <p:cNvSpPr/>
            <p:nvPr/>
          </p:nvSpPr>
          <p:spPr>
            <a:xfrm>
              <a:off x="8543925" y="1162050"/>
              <a:ext cx="20510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数据挖掘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A42A63-24CC-45CC-870A-5A7D1349AB85}"/>
              </a:ext>
            </a:extLst>
          </p:cNvPr>
          <p:cNvGrpSpPr/>
          <p:nvPr/>
        </p:nvGrpSpPr>
        <p:grpSpPr>
          <a:xfrm>
            <a:off x="581660" y="2019056"/>
            <a:ext cx="5882640" cy="546100"/>
            <a:chOff x="581660" y="2357967"/>
            <a:chExt cx="5882640" cy="5461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D22B49-A71E-44D4-B951-FE84FDC0F122}"/>
                </a:ext>
              </a:extLst>
            </p:cNvPr>
            <p:cNvSpPr/>
            <p:nvPr/>
          </p:nvSpPr>
          <p:spPr>
            <a:xfrm>
              <a:off x="2825750" y="2357967"/>
              <a:ext cx="190500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极大二分团枚举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E72F00-6B91-4BB7-8BA5-9C3C7DE5476C}"/>
                </a:ext>
              </a:extLst>
            </p:cNvPr>
            <p:cNvSpPr/>
            <p:nvPr/>
          </p:nvSpPr>
          <p:spPr>
            <a:xfrm>
              <a:off x="4819650" y="2357967"/>
              <a:ext cx="16446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极大团枚举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222357A-A5DC-4A25-8D43-823C8290A696}"/>
                </a:ext>
              </a:extLst>
            </p:cNvPr>
            <p:cNvSpPr/>
            <p:nvPr/>
          </p:nvSpPr>
          <p:spPr>
            <a:xfrm>
              <a:off x="581660" y="2357967"/>
              <a:ext cx="12255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极大独立集问题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7F4F6E-7C4B-4144-AE37-E1BAB1DE8048}"/>
              </a:ext>
            </a:extLst>
          </p:cNvPr>
          <p:cNvGrpSpPr/>
          <p:nvPr/>
        </p:nvGrpSpPr>
        <p:grpSpPr>
          <a:xfrm>
            <a:off x="603885" y="3505078"/>
            <a:ext cx="9692640" cy="654050"/>
            <a:chOff x="603885" y="3674534"/>
            <a:chExt cx="9692640" cy="6540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828B-5CA0-48DB-9AA5-80DF2D5A991E}"/>
                </a:ext>
              </a:extLst>
            </p:cNvPr>
            <p:cNvSpPr/>
            <p:nvPr/>
          </p:nvSpPr>
          <p:spPr>
            <a:xfrm>
              <a:off x="603885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通用图中极大诱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导二分团枚举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CC78AD-CE17-4C9D-9D51-076C701016EA}"/>
                </a:ext>
              </a:extLst>
            </p:cNvPr>
            <p:cNvSpPr/>
            <p:nvPr/>
          </p:nvSpPr>
          <p:spPr>
            <a:xfrm>
              <a:off x="48196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二分图中极大二分团枚举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8E0B5-FD71-4C25-B16C-48A877EEDF36}"/>
                </a:ext>
              </a:extLst>
            </p:cNvPr>
            <p:cNvSpPr/>
            <p:nvPr/>
          </p:nvSpPr>
          <p:spPr>
            <a:xfrm>
              <a:off x="2825750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通用图中极大非诱导二分团枚举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E57FC7-8856-42E3-83AC-E9388B9601E3}"/>
                </a:ext>
              </a:extLst>
            </p:cNvPr>
            <p:cNvSpPr/>
            <p:nvPr/>
          </p:nvSpPr>
          <p:spPr>
            <a:xfrm>
              <a:off x="6673850" y="3674534"/>
              <a:ext cx="1866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闭频繁项集挖掘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4582FFF-FBED-4040-AA04-1C07FDD46464}"/>
                </a:ext>
              </a:extLst>
            </p:cNvPr>
            <p:cNvSpPr/>
            <p:nvPr/>
          </p:nvSpPr>
          <p:spPr>
            <a:xfrm>
              <a:off x="8651875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形式概念分析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D87BB6-E373-4346-B378-B82F3BC9CF40}"/>
              </a:ext>
            </a:extLst>
          </p:cNvPr>
          <p:cNvGrpSpPr/>
          <p:nvPr/>
        </p:nvGrpSpPr>
        <p:grpSpPr>
          <a:xfrm>
            <a:off x="695325" y="5099050"/>
            <a:ext cx="7029450" cy="654050"/>
            <a:chOff x="4006850" y="5327650"/>
            <a:chExt cx="7029450" cy="65405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5C3CF7-34F5-4E40-9E0F-11D36FCFE24F}"/>
                </a:ext>
              </a:extLst>
            </p:cNvPr>
            <p:cNvSpPr/>
            <p:nvPr/>
          </p:nvSpPr>
          <p:spPr>
            <a:xfrm>
              <a:off x="4006850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最大边二分团问题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03E445-599A-40D4-837F-145F0B2E4AA6}"/>
                </a:ext>
              </a:extLst>
            </p:cNvPr>
            <p:cNvSpPr/>
            <p:nvPr/>
          </p:nvSpPr>
          <p:spPr>
            <a:xfrm>
              <a:off x="5765802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最大平衡二分团问题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37A4A1C-5B68-4620-84A5-70D573B95320}"/>
                </a:ext>
              </a:extLst>
            </p:cNvPr>
            <p:cNvSpPr/>
            <p:nvPr/>
          </p:nvSpPr>
          <p:spPr>
            <a:xfrm>
              <a:off x="7524754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相似二分团枚举问题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D2BAD3-773F-4065-B92F-B921147D25FD}"/>
                </a:ext>
              </a:extLst>
            </p:cNvPr>
            <p:cNvSpPr/>
            <p:nvPr/>
          </p:nvSpPr>
          <p:spPr>
            <a:xfrm>
              <a:off x="9283706" y="5327650"/>
              <a:ext cx="1752594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极大公平二分团枚举问题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09BA7-0EF8-43B0-9A37-66B380DE623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1194435" y="1079134"/>
            <a:ext cx="258381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91E71C-A554-4BAD-910B-5BA837F3A7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8250" y="1079134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D52139-BE19-44FF-84CD-9FCF65DC82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778250" y="1079134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3F56F2-DD3F-4DB2-BAAD-6C15B16FD3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56385" y="2565156"/>
            <a:ext cx="222186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CC1031-E9C7-446D-B420-0166D8096E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778250" y="2565156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5F69FD-2D19-4C11-BC80-CCB0A54210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8250" y="2565156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2DB292-D436-4929-884E-32BF54E4F1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01775" y="4159128"/>
            <a:ext cx="414020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92E65C-B1C4-40D7-9AB7-2B192A1E590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60727" y="4159128"/>
            <a:ext cx="2381248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4BD6AE-8131-4DD1-96F0-F3000EB8B1B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5019679" y="4159128"/>
            <a:ext cx="622296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804D01-015D-44EF-A0DF-12BA969CFC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41975" y="4159128"/>
            <a:ext cx="1206503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A1ECEF-8F66-47A2-8316-E1B0E5ECEB4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7607300" y="1079134"/>
            <a:ext cx="7810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A781AA-EBEC-4AA9-9C08-4D96BBEE9EC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388350" y="1079134"/>
            <a:ext cx="10858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04F4277-7468-4654-BCE5-C09D175A70CE}"/>
              </a:ext>
            </a:extLst>
          </p:cNvPr>
          <p:cNvSpPr/>
          <p:nvPr/>
        </p:nvSpPr>
        <p:spPr>
          <a:xfrm>
            <a:off x="2784475" y="1958340"/>
            <a:ext cx="7620000" cy="2308225"/>
          </a:xfrm>
          <a:custGeom>
            <a:avLst/>
            <a:gdLst>
              <a:gd name="connsiteX0" fmla="*/ 1990725 w 7620000"/>
              <a:gd name="connsiteY0" fmla="*/ 6350 h 2308225"/>
              <a:gd name="connsiteX1" fmla="*/ 1990725 w 7620000"/>
              <a:gd name="connsiteY1" fmla="*/ 854075 h 2308225"/>
              <a:gd name="connsiteX2" fmla="*/ 0 w 7620000"/>
              <a:gd name="connsiteY2" fmla="*/ 1352550 h 2308225"/>
              <a:gd name="connsiteX3" fmla="*/ 0 w 7620000"/>
              <a:gd name="connsiteY3" fmla="*/ 2308225 h 2308225"/>
              <a:gd name="connsiteX4" fmla="*/ 7620000 w 7620000"/>
              <a:gd name="connsiteY4" fmla="*/ 2308225 h 2308225"/>
              <a:gd name="connsiteX5" fmla="*/ 7620000 w 7620000"/>
              <a:gd name="connsiteY5" fmla="*/ 1343025 h 2308225"/>
              <a:gd name="connsiteX6" fmla="*/ 3813175 w 7620000"/>
              <a:gd name="connsiteY6" fmla="*/ 1343025 h 2308225"/>
              <a:gd name="connsiteX7" fmla="*/ 3813175 w 7620000"/>
              <a:gd name="connsiteY7" fmla="*/ 0 h 2308225"/>
              <a:gd name="connsiteX8" fmla="*/ 1990725 w 7620000"/>
              <a:gd name="connsiteY8" fmla="*/ 635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2308225">
                <a:moveTo>
                  <a:pt x="1990725" y="6350"/>
                </a:moveTo>
                <a:lnTo>
                  <a:pt x="1990725" y="854075"/>
                </a:lnTo>
                <a:lnTo>
                  <a:pt x="0" y="1352550"/>
                </a:lnTo>
                <a:lnTo>
                  <a:pt x="0" y="2308225"/>
                </a:lnTo>
                <a:lnTo>
                  <a:pt x="7620000" y="2308225"/>
                </a:lnTo>
                <a:lnTo>
                  <a:pt x="7620000" y="1343025"/>
                </a:lnTo>
                <a:lnTo>
                  <a:pt x="3813175" y="1343025"/>
                </a:lnTo>
                <a:lnTo>
                  <a:pt x="3813175" y="0"/>
                </a:lnTo>
                <a:lnTo>
                  <a:pt x="1990725" y="635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E86DDA7-3064-43FA-90A4-0FDC3A112D20}"/>
              </a:ext>
            </a:extLst>
          </p:cNvPr>
          <p:cNvSpPr/>
          <p:nvPr/>
        </p:nvSpPr>
        <p:spPr>
          <a:xfrm>
            <a:off x="511175" y="1958340"/>
            <a:ext cx="2089149" cy="2308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A279C1-55F0-4244-BDD0-FB8E8DF8EEDB}"/>
              </a:ext>
            </a:extLst>
          </p:cNvPr>
          <p:cNvCxnSpPr>
            <a:cxnSpLocks/>
          </p:cNvCxnSpPr>
          <p:nvPr/>
        </p:nvCxnSpPr>
        <p:spPr>
          <a:xfrm>
            <a:off x="8437562" y="5212080"/>
            <a:ext cx="777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483A38-3172-4EBD-A1ED-91380B5ADAA0}"/>
              </a:ext>
            </a:extLst>
          </p:cNvPr>
          <p:cNvSpPr/>
          <p:nvPr/>
        </p:nvSpPr>
        <p:spPr>
          <a:xfrm>
            <a:off x="8440739" y="5471160"/>
            <a:ext cx="774382" cy="2870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68A2B-E3CC-4469-ABE3-973E59C7FBB7}"/>
              </a:ext>
            </a:extLst>
          </p:cNvPr>
          <p:cNvSpPr txBox="1"/>
          <p:nvPr/>
        </p:nvSpPr>
        <p:spPr>
          <a:xfrm>
            <a:off x="9384785" y="5042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衍生关系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51E83-DB69-4A92-9F0A-6D53A5F50602}"/>
              </a:ext>
            </a:extLst>
          </p:cNvPr>
          <p:cNvSpPr txBox="1"/>
          <p:nvPr/>
        </p:nvSpPr>
        <p:spPr>
          <a:xfrm>
            <a:off x="9384784" y="54403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等价问题</a:t>
            </a:r>
          </a:p>
        </p:txBody>
      </p:sp>
    </p:spTree>
    <p:extLst>
      <p:ext uri="{BB962C8B-B14F-4D97-AF65-F5344CB8AC3E}">
        <p14:creationId xmlns:p14="http://schemas.microsoft.com/office/powerpoint/2010/main" val="2214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文本框 234">
            <a:extLst>
              <a:ext uri="{FF2B5EF4-FFF2-40B4-BE49-F238E27FC236}">
                <a16:creationId xmlns:a16="http://schemas.microsoft.com/office/drawing/2014/main" id="{67AF4661-8510-4802-ADA3-17913F7E78B2}"/>
              </a:ext>
            </a:extLst>
          </p:cNvPr>
          <p:cNvSpPr txBox="1"/>
          <p:nvPr/>
        </p:nvSpPr>
        <p:spPr>
          <a:xfrm flipH="1">
            <a:off x="1721391" y="297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89DF3514-9E40-4C38-91CF-16E26802CF33}"/>
              </a:ext>
            </a:extLst>
          </p:cNvPr>
          <p:cNvSpPr txBox="1"/>
          <p:nvPr/>
        </p:nvSpPr>
        <p:spPr>
          <a:xfrm flipH="1">
            <a:off x="1721391" y="243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流程图: 接点 241">
            <a:extLst>
              <a:ext uri="{FF2B5EF4-FFF2-40B4-BE49-F238E27FC236}">
                <a16:creationId xmlns:a16="http://schemas.microsoft.com/office/drawing/2014/main" id="{BD1CCBB5-70C5-42E2-9698-B98ABB206729}"/>
              </a:ext>
            </a:extLst>
          </p:cNvPr>
          <p:cNvSpPr/>
          <p:nvPr/>
        </p:nvSpPr>
        <p:spPr>
          <a:xfrm flipH="1">
            <a:off x="777869" y="2710685"/>
            <a:ext cx="341514" cy="34205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接点 226">
            <a:extLst>
              <a:ext uri="{FF2B5EF4-FFF2-40B4-BE49-F238E27FC236}">
                <a16:creationId xmlns:a16="http://schemas.microsoft.com/office/drawing/2014/main" id="{A066D432-21C7-4F35-B62E-F5499142124C}"/>
              </a:ext>
            </a:extLst>
          </p:cNvPr>
          <p:cNvSpPr/>
          <p:nvPr/>
        </p:nvSpPr>
        <p:spPr>
          <a:xfrm flipH="1">
            <a:off x="1757229" y="46214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F91FA613-4BA6-4D07-B6B3-EFE39CF2CFFF}"/>
              </a:ext>
            </a:extLst>
          </p:cNvPr>
          <p:cNvSpPr/>
          <p:nvPr/>
        </p:nvSpPr>
        <p:spPr>
          <a:xfrm flipH="1">
            <a:off x="1760117" y="40932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7187E19-6E4F-4B77-BA7B-AE297A549192}"/>
              </a:ext>
            </a:extLst>
          </p:cNvPr>
          <p:cNvSpPr txBox="1"/>
          <p:nvPr/>
        </p:nvSpPr>
        <p:spPr>
          <a:xfrm flipH="1">
            <a:off x="1721391" y="405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5" name="流程图: 接点 224">
            <a:extLst>
              <a:ext uri="{FF2B5EF4-FFF2-40B4-BE49-F238E27FC236}">
                <a16:creationId xmlns:a16="http://schemas.microsoft.com/office/drawing/2014/main" id="{B1F49A9C-5956-4BE0-A52A-A29A173D9AEC}"/>
              </a:ext>
            </a:extLst>
          </p:cNvPr>
          <p:cNvSpPr/>
          <p:nvPr/>
        </p:nvSpPr>
        <p:spPr>
          <a:xfrm flipH="1">
            <a:off x="1760117" y="301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接点 225">
            <a:extLst>
              <a:ext uri="{FF2B5EF4-FFF2-40B4-BE49-F238E27FC236}">
                <a16:creationId xmlns:a16="http://schemas.microsoft.com/office/drawing/2014/main" id="{BFE4A071-6D0F-4D3B-A0C0-B16C75A58892}"/>
              </a:ext>
            </a:extLst>
          </p:cNvPr>
          <p:cNvSpPr/>
          <p:nvPr/>
        </p:nvSpPr>
        <p:spPr>
          <a:xfrm flipH="1">
            <a:off x="1760117" y="3553298"/>
            <a:ext cx="341514" cy="341523"/>
          </a:xfrm>
          <a:prstGeom prst="flowChartConnector">
            <a:avLst/>
          </a:prstGeom>
          <a:solidFill>
            <a:srgbClr val="DAE3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流程图: 接点 228">
            <a:extLst>
              <a:ext uri="{FF2B5EF4-FFF2-40B4-BE49-F238E27FC236}">
                <a16:creationId xmlns:a16="http://schemas.microsoft.com/office/drawing/2014/main" id="{ED18853C-CA40-4C16-8FA5-192E01700FB5}"/>
              </a:ext>
            </a:extLst>
          </p:cNvPr>
          <p:cNvSpPr/>
          <p:nvPr/>
        </p:nvSpPr>
        <p:spPr>
          <a:xfrm flipH="1">
            <a:off x="777869" y="163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17892D98-74C3-461F-BE67-76D209CD7ACA}"/>
              </a:ext>
            </a:extLst>
          </p:cNvPr>
          <p:cNvSpPr/>
          <p:nvPr/>
        </p:nvSpPr>
        <p:spPr>
          <a:xfrm flipH="1">
            <a:off x="777869" y="217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流程图: 接点 245">
            <a:extLst>
              <a:ext uri="{FF2B5EF4-FFF2-40B4-BE49-F238E27FC236}">
                <a16:creationId xmlns:a16="http://schemas.microsoft.com/office/drawing/2014/main" id="{7F4AB634-3204-454C-A6AA-7F651F84A70D}"/>
              </a:ext>
            </a:extLst>
          </p:cNvPr>
          <p:cNvSpPr/>
          <p:nvPr/>
        </p:nvSpPr>
        <p:spPr>
          <a:xfrm flipH="1">
            <a:off x="777869" y="379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A5C78BA-56DD-4447-949F-03642F1C75A2}"/>
              </a:ext>
            </a:extLst>
          </p:cNvPr>
          <p:cNvSpPr txBox="1"/>
          <p:nvPr/>
        </p:nvSpPr>
        <p:spPr>
          <a:xfrm flipH="1">
            <a:off x="1721391" y="351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A43E09C-073F-4834-B035-48CB704A902E}"/>
              </a:ext>
            </a:extLst>
          </p:cNvPr>
          <p:cNvSpPr txBox="1"/>
          <p:nvPr/>
        </p:nvSpPr>
        <p:spPr>
          <a:xfrm flipH="1">
            <a:off x="1760117" y="4582012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7978AF6-11C8-4B34-8E5F-1D48164773AA}"/>
              </a:ext>
            </a:extLst>
          </p:cNvPr>
          <p:cNvSpPr txBox="1"/>
          <p:nvPr/>
        </p:nvSpPr>
        <p:spPr>
          <a:xfrm flipH="1">
            <a:off x="760967" y="375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DC0F87D2-A2D9-4CF6-BB63-CCAD98996E26}"/>
              </a:ext>
            </a:extLst>
          </p:cNvPr>
          <p:cNvSpPr txBox="1"/>
          <p:nvPr/>
        </p:nvSpPr>
        <p:spPr>
          <a:xfrm flipH="1">
            <a:off x="760967" y="15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ADB1B98-F54B-48D3-9675-370B41B28389}"/>
              </a:ext>
            </a:extLst>
          </p:cNvPr>
          <p:cNvSpPr txBox="1"/>
          <p:nvPr/>
        </p:nvSpPr>
        <p:spPr>
          <a:xfrm flipH="1">
            <a:off x="760967" y="213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3E67FBE-05C9-4EDB-8715-B0944E0A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61917"/>
              </p:ext>
            </p:extLst>
          </p:nvPr>
        </p:nvGraphicFramePr>
        <p:xfrm>
          <a:off x="9568765" y="102976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46A90729-CD87-4C7B-A655-D187881635FA}"/>
              </a:ext>
            </a:extLst>
          </p:cNvPr>
          <p:cNvSpPr/>
          <p:nvPr/>
        </p:nvSpPr>
        <p:spPr>
          <a:xfrm>
            <a:off x="6409212" y="1372615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2384097-7E8F-48C9-B646-79D904960446}"/>
              </a:ext>
            </a:extLst>
          </p:cNvPr>
          <p:cNvSpPr/>
          <p:nvPr/>
        </p:nvSpPr>
        <p:spPr>
          <a:xfrm>
            <a:off x="3169212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35BED31-C130-425D-B35A-4AA8CFBB77EE}"/>
              </a:ext>
            </a:extLst>
          </p:cNvPr>
          <p:cNvSpPr/>
          <p:nvPr/>
        </p:nvSpPr>
        <p:spPr>
          <a:xfrm>
            <a:off x="604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30136A9D-E26B-448B-987F-942E5E50F86F}"/>
              </a:ext>
            </a:extLst>
          </p:cNvPr>
          <p:cNvSpPr/>
          <p:nvPr/>
        </p:nvSpPr>
        <p:spPr>
          <a:xfrm>
            <a:off x="4313142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A6F5778-2022-4590-B6C7-88D9E8BFD228}"/>
              </a:ext>
            </a:extLst>
          </p:cNvPr>
          <p:cNvSpPr/>
          <p:nvPr/>
        </p:nvSpPr>
        <p:spPr>
          <a:xfrm>
            <a:off x="6750735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39DE23A-5FE0-42C2-A939-F27F5B2FFBB9}"/>
              </a:ext>
            </a:extLst>
          </p:cNvPr>
          <p:cNvSpPr/>
          <p:nvPr/>
        </p:nvSpPr>
        <p:spPr>
          <a:xfrm>
            <a:off x="9646527" y="24757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0664EA-B5EA-4086-A102-3B8DC59EB9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83904" y="1714138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DCF6BA-1A87-4119-8B29-0FCB47C7EAF1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79974" y="1714138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A84E68-D66E-4E2A-B7A3-6A49EFC36AAA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79974" y="1714138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8D423E-3153-4170-BFAA-B247E8E2B767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79974" y="1714138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043E38-1264-47DE-B124-9BFDEFA56CEF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79974" y="1714138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FD156D4-5F8D-41F5-852E-380B4210C7E6}"/>
              </a:ext>
            </a:extLst>
          </p:cNvPr>
          <p:cNvSpPr/>
          <p:nvPr/>
        </p:nvSpPr>
        <p:spPr>
          <a:xfrm>
            <a:off x="676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63161F-5D02-4BD8-AC20-28AF37AF580E}"/>
              </a:ext>
            </a:extLst>
          </p:cNvPr>
          <p:cNvSpPr txBox="1"/>
          <p:nvPr/>
        </p:nvSpPr>
        <p:spPr>
          <a:xfrm>
            <a:off x="5139801" y="195873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7EEFF6-9F73-4337-AF50-CF7A1C2E3D22}"/>
              </a:ext>
            </a:extLst>
          </p:cNvPr>
          <p:cNvSpPr txBox="1"/>
          <p:nvPr/>
        </p:nvSpPr>
        <p:spPr>
          <a:xfrm>
            <a:off x="6592245" y="1957346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C7B75E-4A54-4C09-86CA-545DD378719D}"/>
              </a:ext>
            </a:extLst>
          </p:cNvPr>
          <p:cNvSpPr txBox="1"/>
          <p:nvPr/>
        </p:nvSpPr>
        <p:spPr>
          <a:xfrm>
            <a:off x="8553290" y="21522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8D650CF6-E18C-4DA3-944C-52B2398C21CA}"/>
              </a:ext>
            </a:extLst>
          </p:cNvPr>
          <p:cNvSpPr/>
          <p:nvPr/>
        </p:nvSpPr>
        <p:spPr>
          <a:xfrm>
            <a:off x="8162810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738932B-E728-4E70-AB4C-02D7158BB37A}"/>
              </a:ext>
            </a:extLst>
          </p:cNvPr>
          <p:cNvSpPr/>
          <p:nvPr/>
        </p:nvSpPr>
        <p:spPr>
          <a:xfrm>
            <a:off x="3889259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D02FBBD-6136-4CFF-A807-7E59DC940338}"/>
              </a:ext>
            </a:extLst>
          </p:cNvPr>
          <p:cNvSpPr/>
          <p:nvPr/>
        </p:nvSpPr>
        <p:spPr>
          <a:xfrm>
            <a:off x="460930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13DEDE82-621D-480E-864C-01F65ADDDAB7}"/>
              </a:ext>
            </a:extLst>
          </p:cNvPr>
          <p:cNvSpPr/>
          <p:nvPr/>
        </p:nvSpPr>
        <p:spPr>
          <a:xfrm>
            <a:off x="892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05ED86B-830F-4106-BAE5-AF645344CE38}"/>
              </a:ext>
            </a:extLst>
          </p:cNvPr>
          <p:cNvSpPr/>
          <p:nvPr/>
        </p:nvSpPr>
        <p:spPr>
          <a:xfrm>
            <a:off x="964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9E8E89-D2F0-4776-92D7-4105E71AADD6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79974" y="1714138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4C42B2-0432-4FC4-8EA5-E1644861A89C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39974" y="2817310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6404179-B3DF-4334-878C-9E636D7EF0C5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0021" y="2817310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9F5EC4-D335-415E-AEBE-0401E38A33E6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83904" y="2817310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B875BD-F8F9-4683-82C7-897913E6DF4E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83904" y="2817310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9B4D9FF-1660-40F3-9355-65BE760DC84A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19658" y="2817310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91D8FD-ACCB-4500-BB32-D4C55C6CF3E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21497" y="2817310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EF99B5-DC37-4D39-9DE7-8DD69F857562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33572" y="2817310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5E1FA8-B5E8-454A-A337-2B0FF4B6A1D0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33572" y="2817310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ADC4839-664C-4C88-BEF4-D2694E24FB89}"/>
              </a:ext>
            </a:extLst>
          </p:cNvPr>
          <p:cNvSpPr txBox="1"/>
          <p:nvPr/>
        </p:nvSpPr>
        <p:spPr>
          <a:xfrm>
            <a:off x="3655422" y="30193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FB09-E49B-42E4-BC06-B6E1142EB2B7}"/>
              </a:ext>
            </a:extLst>
          </p:cNvPr>
          <p:cNvSpPr txBox="1"/>
          <p:nvPr/>
        </p:nvSpPr>
        <p:spPr>
          <a:xfrm>
            <a:off x="4755659" y="3013675"/>
            <a:ext cx="609462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1B63FAA-35E8-4D67-A415-2466BE632863}"/>
              </a:ext>
            </a:extLst>
          </p:cNvPr>
          <p:cNvSpPr/>
          <p:nvPr/>
        </p:nvSpPr>
        <p:spPr>
          <a:xfrm>
            <a:off x="8924158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1F1CD983-0F55-4099-A4E7-D9B0A7FCE097}"/>
              </a:ext>
            </a:extLst>
          </p:cNvPr>
          <p:cNvSpPr/>
          <p:nvPr/>
        </p:nvSpPr>
        <p:spPr>
          <a:xfrm>
            <a:off x="110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F4E380D-C68D-4643-86D4-5DFCFDF3B5E4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094920" y="2817310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5E659859-D869-490A-936E-B52BFE549122}"/>
              </a:ext>
            </a:extLst>
          </p:cNvPr>
          <p:cNvSpPr/>
          <p:nvPr/>
        </p:nvSpPr>
        <p:spPr>
          <a:xfrm>
            <a:off x="9627797" y="1712576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A40CCF97-319C-4418-B045-1224CA5D0D31}"/>
              </a:ext>
            </a:extLst>
          </p:cNvPr>
          <p:cNvSpPr/>
          <p:nvPr/>
        </p:nvSpPr>
        <p:spPr>
          <a:xfrm>
            <a:off x="9627797" y="1410887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F545EF93-8EB6-4A91-8EB3-F81567DEA38A}"/>
              </a:ext>
            </a:extLst>
          </p:cNvPr>
          <p:cNvSpPr/>
          <p:nvPr/>
        </p:nvSpPr>
        <p:spPr>
          <a:xfrm>
            <a:off x="9624777" y="1104139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2481BE7-0248-4469-9B42-8EA604FF88F7}"/>
              </a:ext>
            </a:extLst>
          </p:cNvPr>
          <p:cNvSpPr/>
          <p:nvPr/>
        </p:nvSpPr>
        <p:spPr>
          <a:xfrm>
            <a:off x="532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0465DB72-CBB6-4CCA-B8BF-F1A044EA33A2}"/>
              </a:ext>
            </a:extLst>
          </p:cNvPr>
          <p:cNvSpPr/>
          <p:nvPr/>
        </p:nvSpPr>
        <p:spPr>
          <a:xfrm>
            <a:off x="10366361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CB1A2912-9A8A-4281-B571-230B7445F80F}"/>
              </a:ext>
            </a:extLst>
          </p:cNvPr>
          <p:cNvSpPr txBox="1"/>
          <p:nvPr/>
        </p:nvSpPr>
        <p:spPr>
          <a:xfrm>
            <a:off x="4146518" y="295441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EB2A7BAE-CD06-44E7-9AB6-03FD5AD0A00B}"/>
              </a:ext>
            </a:extLst>
          </p:cNvPr>
          <p:cNvSpPr txBox="1"/>
          <p:nvPr/>
        </p:nvSpPr>
        <p:spPr>
          <a:xfrm>
            <a:off x="4006570" y="311819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BCB789-8279-4A26-9E69-3D46BB2C1A50}"/>
              </a:ext>
            </a:extLst>
          </p:cNvPr>
          <p:cNvSpPr txBox="1"/>
          <p:nvPr/>
        </p:nvSpPr>
        <p:spPr>
          <a:xfrm>
            <a:off x="5970861" y="2947563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7002505-0223-494A-91DF-6E3281ABE0EB}"/>
              </a:ext>
            </a:extLst>
          </p:cNvPr>
          <p:cNvSpPr txBox="1"/>
          <p:nvPr/>
        </p:nvSpPr>
        <p:spPr>
          <a:xfrm>
            <a:off x="6618973" y="2950261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6B06A3B5-1302-4CA1-9B09-05C5B7B19C49}"/>
              </a:ext>
            </a:extLst>
          </p:cNvPr>
          <p:cNvSpPr txBox="1"/>
          <p:nvPr/>
        </p:nvSpPr>
        <p:spPr>
          <a:xfrm rot="604416">
            <a:off x="7995481" y="1999735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D0111F8-01E6-44F4-967D-6488B85D8AB1}"/>
              </a:ext>
            </a:extLst>
          </p:cNvPr>
          <p:cNvSpPr txBox="1"/>
          <p:nvPr/>
        </p:nvSpPr>
        <p:spPr>
          <a:xfrm>
            <a:off x="7282494" y="195319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621A61B1-8781-422E-829B-F5462A8FD31B}"/>
              </a:ext>
            </a:extLst>
          </p:cNvPr>
          <p:cNvSpPr txBox="1"/>
          <p:nvPr/>
        </p:nvSpPr>
        <p:spPr>
          <a:xfrm>
            <a:off x="7425618" y="203252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A06232A-C53F-4864-89CF-702F6872C3EE}"/>
              </a:ext>
            </a:extLst>
          </p:cNvPr>
          <p:cNvSpPr txBox="1"/>
          <p:nvPr/>
        </p:nvSpPr>
        <p:spPr>
          <a:xfrm rot="601311">
            <a:off x="9460817" y="2160386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40A0E020-03A1-41EA-9180-7E02F2D20625}"/>
              </a:ext>
            </a:extLst>
          </p:cNvPr>
          <p:cNvSpPr txBox="1"/>
          <p:nvPr/>
        </p:nvSpPr>
        <p:spPr>
          <a:xfrm rot="1679773">
            <a:off x="8916936" y="3131825"/>
            <a:ext cx="93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C26E9C58-D377-4F15-B43C-6ED068DEAC03}"/>
              </a:ext>
            </a:extLst>
          </p:cNvPr>
          <p:cNvSpPr txBox="1"/>
          <p:nvPr/>
        </p:nvSpPr>
        <p:spPr>
          <a:xfrm rot="1277675">
            <a:off x="10137114" y="3143936"/>
            <a:ext cx="94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ED71BC-08AF-4BA8-8EDC-CAAC35A80D66}"/>
              </a:ext>
            </a:extLst>
          </p:cNvPr>
          <p:cNvSpPr txBox="1"/>
          <p:nvPr/>
        </p:nvSpPr>
        <p:spPr>
          <a:xfrm>
            <a:off x="5008180" y="1079235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AMBEA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07915DD0-57AD-4996-8CB4-FA55ECAC1439}"/>
              </a:ext>
            </a:extLst>
          </p:cNvPr>
          <p:cNvSpPr txBox="1"/>
          <p:nvPr/>
        </p:nvSpPr>
        <p:spPr>
          <a:xfrm>
            <a:off x="4451168" y="295411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62BA4F6-6ACE-49DC-8E66-82992E6FB1FF}"/>
              </a:ext>
            </a:extLst>
          </p:cNvPr>
          <p:cNvSpPr txBox="1"/>
          <p:nvPr/>
        </p:nvSpPr>
        <p:spPr>
          <a:xfrm>
            <a:off x="4476252" y="31158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4166C649-E2C9-4933-9644-8B8917AE2E3F}"/>
              </a:ext>
            </a:extLst>
          </p:cNvPr>
          <p:cNvSpPr/>
          <p:nvPr/>
        </p:nvSpPr>
        <p:spPr>
          <a:xfrm>
            <a:off x="9632688" y="203671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DF8AE22C-D903-4653-A26C-F4363EEA222E}"/>
              </a:ext>
            </a:extLst>
          </p:cNvPr>
          <p:cNvSpPr/>
          <p:nvPr/>
        </p:nvSpPr>
        <p:spPr>
          <a:xfrm>
            <a:off x="3168896" y="461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8837C48-36CF-4AC6-A94E-48D400E946F9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39658" y="3875710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F904C69-387E-46B9-A5B7-5928AC9B4B4E}"/>
              </a:ext>
            </a:extLst>
          </p:cNvPr>
          <p:cNvSpPr txBox="1"/>
          <p:nvPr/>
        </p:nvSpPr>
        <p:spPr>
          <a:xfrm>
            <a:off x="3175876" y="40563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D5730A2E-4D5E-4050-82CF-148096A4EE6F}"/>
              </a:ext>
            </a:extLst>
          </p:cNvPr>
          <p:cNvSpPr/>
          <p:nvPr/>
        </p:nvSpPr>
        <p:spPr>
          <a:xfrm>
            <a:off x="74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7CA8E9C4-74A8-4C2C-9566-1D99990B3BFB}"/>
              </a:ext>
            </a:extLst>
          </p:cNvPr>
          <p:cNvSpPr/>
          <p:nvPr/>
        </p:nvSpPr>
        <p:spPr>
          <a:xfrm>
            <a:off x="820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18B9F55-3AB9-4F5D-9A0A-227C11F12B73}"/>
              </a:ext>
            </a:extLst>
          </p:cNvPr>
          <p:cNvSpPr/>
          <p:nvPr/>
        </p:nvSpPr>
        <p:spPr>
          <a:xfrm>
            <a:off x="1036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06128C5-0CDD-4B26-93AB-D71AF199C46C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094920" y="2817310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73796C9-C061-4262-88D1-3BD3D1C60840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21497" y="2817310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A46D4E7-D068-49A9-A96D-30547EC4F0EC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21497" y="2817310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E8F27F4-4896-427A-9C6D-C7EA522D4FD8}"/>
              </a:ext>
            </a:extLst>
          </p:cNvPr>
          <p:cNvSpPr txBox="1"/>
          <p:nvPr/>
        </p:nvSpPr>
        <p:spPr>
          <a:xfrm>
            <a:off x="7077697" y="2951806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1B0A0073-94AC-4A28-B2B4-6A5451F5C9E1}"/>
              </a:ext>
            </a:extLst>
          </p:cNvPr>
          <p:cNvSpPr txBox="1"/>
          <p:nvPr/>
        </p:nvSpPr>
        <p:spPr>
          <a:xfrm>
            <a:off x="7403085" y="295725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6BEE8C9A-CCB8-4205-BCF0-FB877B495FB2}"/>
              </a:ext>
            </a:extLst>
          </p:cNvPr>
          <p:cNvSpPr txBox="1"/>
          <p:nvPr/>
        </p:nvSpPr>
        <p:spPr>
          <a:xfrm rot="1778869">
            <a:off x="9647368" y="3159694"/>
            <a:ext cx="90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D41BF51F-0319-4696-BF88-77926F152E8D}"/>
              </a:ext>
            </a:extLst>
          </p:cNvPr>
          <p:cNvSpPr txBox="1"/>
          <p:nvPr/>
        </p:nvSpPr>
        <p:spPr>
          <a:xfrm rot="2514499">
            <a:off x="8387914" y="3105855"/>
            <a:ext cx="91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7C562DC2-2233-411C-A8D6-87D2A8A76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2498"/>
              </p:ext>
            </p:extLst>
          </p:nvPr>
        </p:nvGraphicFramePr>
        <p:xfrm>
          <a:off x="8099203" y="1027917"/>
          <a:ext cx="122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50B0B7CD-57E7-4003-B158-81693999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1026041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CC380180-B942-4AFC-921A-64B2FA46A91E}"/>
              </a:ext>
            </a:extLst>
          </p:cNvPr>
          <p:cNvSpPr/>
          <p:nvPr/>
        </p:nvSpPr>
        <p:spPr>
          <a:xfrm rot="8117224">
            <a:off x="9953812" y="3973844"/>
            <a:ext cx="535096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接点 223">
            <a:extLst>
              <a:ext uri="{FF2B5EF4-FFF2-40B4-BE49-F238E27FC236}">
                <a16:creationId xmlns:a16="http://schemas.microsoft.com/office/drawing/2014/main" id="{D8D0D88B-05FF-471B-91BE-021AF5CA92D0}"/>
              </a:ext>
            </a:extLst>
          </p:cNvPr>
          <p:cNvSpPr/>
          <p:nvPr/>
        </p:nvSpPr>
        <p:spPr>
          <a:xfrm flipH="1">
            <a:off x="1760117" y="247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接点 227">
            <a:extLst>
              <a:ext uri="{FF2B5EF4-FFF2-40B4-BE49-F238E27FC236}">
                <a16:creationId xmlns:a16="http://schemas.microsoft.com/office/drawing/2014/main" id="{18EF41F8-810A-4C0B-9287-0FCB3B5C6147}"/>
              </a:ext>
            </a:extLst>
          </p:cNvPr>
          <p:cNvSpPr/>
          <p:nvPr/>
        </p:nvSpPr>
        <p:spPr>
          <a:xfrm flipH="1">
            <a:off x="1760117" y="193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946BFE62-A7E7-4356-AACD-FC4E19B71133}"/>
              </a:ext>
            </a:extLst>
          </p:cNvPr>
          <p:cNvSpPr/>
          <p:nvPr/>
        </p:nvSpPr>
        <p:spPr>
          <a:xfrm flipH="1">
            <a:off x="777869" y="433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7669AFD1-88F4-4805-A6D7-A68200EE0DE5}"/>
              </a:ext>
            </a:extLst>
          </p:cNvPr>
          <p:cNvSpPr/>
          <p:nvPr/>
        </p:nvSpPr>
        <p:spPr>
          <a:xfrm flipH="1">
            <a:off x="777869" y="487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DB7ABA4A-EC8B-4145-90E7-90E80CDD2A05}"/>
              </a:ext>
            </a:extLst>
          </p:cNvPr>
          <p:cNvSpPr txBox="1"/>
          <p:nvPr/>
        </p:nvSpPr>
        <p:spPr>
          <a:xfrm flipH="1">
            <a:off x="1721391" y="189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47DFB77-A5FE-40D6-87BF-B90E10025B38}"/>
              </a:ext>
            </a:extLst>
          </p:cNvPr>
          <p:cNvSpPr txBox="1"/>
          <p:nvPr/>
        </p:nvSpPr>
        <p:spPr>
          <a:xfrm flipH="1">
            <a:off x="760967" y="267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D556A7B5-43BA-4588-8BBE-46C2FB8848C7}"/>
              </a:ext>
            </a:extLst>
          </p:cNvPr>
          <p:cNvSpPr txBox="1"/>
          <p:nvPr/>
        </p:nvSpPr>
        <p:spPr>
          <a:xfrm flipH="1">
            <a:off x="760967" y="321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流程图: 接点 243">
            <a:extLst>
              <a:ext uri="{FF2B5EF4-FFF2-40B4-BE49-F238E27FC236}">
                <a16:creationId xmlns:a16="http://schemas.microsoft.com/office/drawing/2014/main" id="{2CC7FEBA-8E5D-47AC-BF8A-1643F18B35C6}"/>
              </a:ext>
            </a:extLst>
          </p:cNvPr>
          <p:cNvSpPr/>
          <p:nvPr/>
        </p:nvSpPr>
        <p:spPr>
          <a:xfrm flipH="1">
            <a:off x="777869" y="325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11C440F-4A2A-44D7-8523-D4A7984D4B16}"/>
              </a:ext>
            </a:extLst>
          </p:cNvPr>
          <p:cNvSpPr txBox="1"/>
          <p:nvPr/>
        </p:nvSpPr>
        <p:spPr>
          <a:xfrm flipH="1">
            <a:off x="760967" y="42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53AF4067-A20A-48DE-98E1-9730207E637E}"/>
              </a:ext>
            </a:extLst>
          </p:cNvPr>
          <p:cNvSpPr txBox="1"/>
          <p:nvPr/>
        </p:nvSpPr>
        <p:spPr>
          <a:xfrm flipH="1">
            <a:off x="760967" y="4831137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3D7114D8-9D2B-4043-939E-77788B01B0CF}"/>
              </a:ext>
            </a:extLst>
          </p:cNvPr>
          <p:cNvCxnSpPr>
            <a:cxnSpLocks/>
            <a:stCxn id="229" idx="2"/>
            <a:endCxn id="228" idx="6"/>
          </p:cNvCxnSpPr>
          <p:nvPr/>
        </p:nvCxnSpPr>
        <p:spPr>
          <a:xfrm>
            <a:off x="1119383" y="1801385"/>
            <a:ext cx="640734" cy="30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A9AA84B5-3FAD-47C0-8A77-1ED55DD68D3D}"/>
              </a:ext>
            </a:extLst>
          </p:cNvPr>
          <p:cNvCxnSpPr>
            <a:cxnSpLocks/>
            <a:stCxn id="229" idx="2"/>
            <a:endCxn id="225" idx="6"/>
          </p:cNvCxnSpPr>
          <p:nvPr/>
        </p:nvCxnSpPr>
        <p:spPr>
          <a:xfrm>
            <a:off x="1119383" y="180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7A7BBBA9-346E-442A-81AD-6D7C91CB9136}"/>
              </a:ext>
            </a:extLst>
          </p:cNvPr>
          <p:cNvCxnSpPr>
            <a:cxnSpLocks/>
            <a:stCxn id="230" idx="2"/>
            <a:endCxn id="228" idx="6"/>
          </p:cNvCxnSpPr>
          <p:nvPr/>
        </p:nvCxnSpPr>
        <p:spPr>
          <a:xfrm flipV="1">
            <a:off x="1119383" y="210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7904E8C7-C19B-499C-82B6-B825C120DAAE}"/>
              </a:ext>
            </a:extLst>
          </p:cNvPr>
          <p:cNvCxnSpPr>
            <a:cxnSpLocks/>
            <a:stCxn id="230" idx="2"/>
            <a:endCxn id="225" idx="6"/>
          </p:cNvCxnSpPr>
          <p:nvPr/>
        </p:nvCxnSpPr>
        <p:spPr>
          <a:xfrm>
            <a:off x="1119383" y="2341385"/>
            <a:ext cx="640734" cy="84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6503910C-3E6F-4F44-A35E-1B55A2C4C641}"/>
              </a:ext>
            </a:extLst>
          </p:cNvPr>
          <p:cNvCxnSpPr>
            <a:cxnSpLocks/>
            <a:stCxn id="242" idx="2"/>
            <a:endCxn id="226" idx="6"/>
          </p:cNvCxnSpPr>
          <p:nvPr/>
        </p:nvCxnSpPr>
        <p:spPr>
          <a:xfrm>
            <a:off x="1119383" y="2881706"/>
            <a:ext cx="640734" cy="8423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911926CD-78B1-48E7-98DB-8E62D35A2BFF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E8328ED5-E715-487A-91B5-54895255E7F0}"/>
              </a:ext>
            </a:extLst>
          </p:cNvPr>
          <p:cNvCxnSpPr>
            <a:cxnSpLocks/>
            <a:stCxn id="242" idx="2"/>
            <a:endCxn id="224" idx="6"/>
          </p:cNvCxnSpPr>
          <p:nvPr/>
        </p:nvCxnSpPr>
        <p:spPr>
          <a:xfrm flipV="1">
            <a:off x="1119383" y="2644052"/>
            <a:ext cx="640734" cy="2376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EF92F16F-4F91-4774-B18F-2DD5AD18A4C4}"/>
              </a:ext>
            </a:extLst>
          </p:cNvPr>
          <p:cNvCxnSpPr>
            <a:cxnSpLocks/>
            <a:stCxn id="244" idx="2"/>
            <a:endCxn id="224" idx="6"/>
          </p:cNvCxnSpPr>
          <p:nvPr/>
        </p:nvCxnSpPr>
        <p:spPr>
          <a:xfrm flipV="1">
            <a:off x="1119383" y="264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612E264E-3F50-42A9-AC23-7B00E4ACA03E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11A8C244-C889-4F8A-9385-6B12B6233936}"/>
              </a:ext>
            </a:extLst>
          </p:cNvPr>
          <p:cNvCxnSpPr>
            <a:cxnSpLocks/>
            <a:stCxn id="229" idx="2"/>
            <a:endCxn id="226" idx="6"/>
          </p:cNvCxnSpPr>
          <p:nvPr/>
        </p:nvCxnSpPr>
        <p:spPr>
          <a:xfrm>
            <a:off x="1119383" y="1801385"/>
            <a:ext cx="640734" cy="192267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EF13C61D-9505-40A8-8570-A4970A447B57}"/>
              </a:ext>
            </a:extLst>
          </p:cNvPr>
          <p:cNvCxnSpPr>
            <a:cxnSpLocks/>
            <a:stCxn id="230" idx="2"/>
            <a:endCxn id="226" idx="6"/>
          </p:cNvCxnSpPr>
          <p:nvPr/>
        </p:nvCxnSpPr>
        <p:spPr>
          <a:xfrm>
            <a:off x="1119383" y="234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62B9D1A2-2264-4832-86BF-D232E5084795}"/>
              </a:ext>
            </a:extLst>
          </p:cNvPr>
          <p:cNvCxnSpPr>
            <a:cxnSpLocks/>
            <a:stCxn id="246" idx="2"/>
            <a:endCxn id="226" idx="6"/>
          </p:cNvCxnSpPr>
          <p:nvPr/>
        </p:nvCxnSpPr>
        <p:spPr>
          <a:xfrm flipV="1">
            <a:off x="1119383" y="372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78213B40-B3DA-4924-980E-0C7367373AEF}"/>
              </a:ext>
            </a:extLst>
          </p:cNvPr>
          <p:cNvCxnSpPr>
            <a:cxnSpLocks/>
            <a:stCxn id="242" idx="2"/>
            <a:endCxn id="238" idx="6"/>
          </p:cNvCxnSpPr>
          <p:nvPr/>
        </p:nvCxnSpPr>
        <p:spPr>
          <a:xfrm>
            <a:off x="1119383" y="2881706"/>
            <a:ext cx="640734" cy="13823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EBC8AA57-D622-4043-A289-8C2CFEB3A5F9}"/>
              </a:ext>
            </a:extLst>
          </p:cNvPr>
          <p:cNvCxnSpPr>
            <a:cxnSpLocks/>
            <a:stCxn id="246" idx="2"/>
            <a:endCxn id="238" idx="6"/>
          </p:cNvCxnSpPr>
          <p:nvPr/>
        </p:nvCxnSpPr>
        <p:spPr>
          <a:xfrm>
            <a:off x="1119383" y="3961385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BD132C3A-B42C-41FA-AA56-5E88E793829B}"/>
              </a:ext>
            </a:extLst>
          </p:cNvPr>
          <p:cNvCxnSpPr>
            <a:cxnSpLocks/>
            <a:stCxn id="242" idx="2"/>
            <a:endCxn id="227" idx="6"/>
          </p:cNvCxnSpPr>
          <p:nvPr/>
        </p:nvCxnSpPr>
        <p:spPr>
          <a:xfrm>
            <a:off x="1119383" y="2881706"/>
            <a:ext cx="637846" cy="19105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B2B14085-A2EF-4550-8E41-A3743DF4149B}"/>
              </a:ext>
            </a:extLst>
          </p:cNvPr>
          <p:cNvCxnSpPr>
            <a:cxnSpLocks/>
            <a:stCxn id="246" idx="2"/>
            <a:endCxn id="227" idx="6"/>
          </p:cNvCxnSpPr>
          <p:nvPr/>
        </p:nvCxnSpPr>
        <p:spPr>
          <a:xfrm>
            <a:off x="1119383" y="3961385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AD0551C3-78DF-480D-9467-47F133F13F47}"/>
              </a:ext>
            </a:extLst>
          </p:cNvPr>
          <p:cNvSpPr txBox="1"/>
          <p:nvPr/>
        </p:nvSpPr>
        <p:spPr>
          <a:xfrm>
            <a:off x="1138709" y="1023692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561B69AB-F4CC-4AF3-96EA-2C80A0EDF38C}"/>
              </a:ext>
            </a:extLst>
          </p:cNvPr>
          <p:cNvCxnSpPr>
            <a:cxnSpLocks/>
            <a:stCxn id="231" idx="2"/>
            <a:endCxn id="228" idx="6"/>
          </p:cNvCxnSpPr>
          <p:nvPr/>
        </p:nvCxnSpPr>
        <p:spPr>
          <a:xfrm flipV="1">
            <a:off x="1119383" y="2104060"/>
            <a:ext cx="640734" cy="239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23695219-15E0-4773-AC00-A7054327E42E}"/>
              </a:ext>
            </a:extLst>
          </p:cNvPr>
          <p:cNvCxnSpPr>
            <a:cxnSpLocks/>
            <a:stCxn id="232" idx="2"/>
            <a:endCxn id="228" idx="6"/>
          </p:cNvCxnSpPr>
          <p:nvPr/>
        </p:nvCxnSpPr>
        <p:spPr>
          <a:xfrm flipV="1">
            <a:off x="1119383" y="2104060"/>
            <a:ext cx="640734" cy="29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4A34A257-0B05-46A1-8A97-87BAFA112715}"/>
              </a:ext>
            </a:extLst>
          </p:cNvPr>
          <p:cNvCxnSpPr>
            <a:cxnSpLocks/>
            <a:endCxn id="224" idx="6"/>
          </p:cNvCxnSpPr>
          <p:nvPr/>
        </p:nvCxnSpPr>
        <p:spPr>
          <a:xfrm flipV="1">
            <a:off x="1119383" y="2644052"/>
            <a:ext cx="640734" cy="24161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A9975C4E-AF43-4EFF-A25E-E6100C80B5EA}"/>
              </a:ext>
            </a:extLst>
          </p:cNvPr>
          <p:cNvCxnSpPr>
            <a:cxnSpLocks/>
            <a:stCxn id="232" idx="2"/>
            <a:endCxn id="227" idx="6"/>
          </p:cNvCxnSpPr>
          <p:nvPr/>
        </p:nvCxnSpPr>
        <p:spPr>
          <a:xfrm flipV="1">
            <a:off x="1119383" y="4792260"/>
            <a:ext cx="637846" cy="2491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箭头: 右 406">
            <a:extLst>
              <a:ext uri="{FF2B5EF4-FFF2-40B4-BE49-F238E27FC236}">
                <a16:creationId xmlns:a16="http://schemas.microsoft.com/office/drawing/2014/main" id="{BC84E50E-E4EE-4528-8A8D-2E2F6D33DC85}"/>
              </a:ext>
            </a:extLst>
          </p:cNvPr>
          <p:cNvSpPr/>
          <p:nvPr/>
        </p:nvSpPr>
        <p:spPr>
          <a:xfrm rot="5400000">
            <a:off x="11094463" y="400829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箭头: 右 407">
            <a:extLst>
              <a:ext uri="{FF2B5EF4-FFF2-40B4-BE49-F238E27FC236}">
                <a16:creationId xmlns:a16="http://schemas.microsoft.com/office/drawing/2014/main" id="{5D873003-E70C-4FFB-9652-B608D9D4D86D}"/>
              </a:ext>
            </a:extLst>
          </p:cNvPr>
          <p:cNvSpPr/>
          <p:nvPr/>
        </p:nvSpPr>
        <p:spPr>
          <a:xfrm rot="16200000">
            <a:off x="8804311" y="2107427"/>
            <a:ext cx="498953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8" name="图片 457">
            <a:extLst>
              <a:ext uri="{FF2B5EF4-FFF2-40B4-BE49-F238E27FC236}">
                <a16:creationId xmlns:a16="http://schemas.microsoft.com/office/drawing/2014/main" id="{93185049-E57D-485A-91BE-8E45008E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99" y="7565039"/>
            <a:ext cx="1926250" cy="1941568"/>
          </a:xfrm>
          <a:prstGeom prst="rect">
            <a:avLst/>
          </a:prstGeom>
        </p:spPr>
      </p:pic>
      <p:graphicFrame>
        <p:nvGraphicFramePr>
          <p:cNvPr id="459" name="表格 458">
            <a:extLst>
              <a:ext uri="{FF2B5EF4-FFF2-40B4-BE49-F238E27FC236}">
                <a16:creationId xmlns:a16="http://schemas.microsoft.com/office/drawing/2014/main" id="{0EC4EBE8-D0E8-4554-BFDC-AB73D51D5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894337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44FD208D-1E45-435A-BE02-923F73155DF2}"/>
              </a:ext>
            </a:extLst>
          </p:cNvPr>
          <p:cNvCxnSpPr>
            <a:cxnSpLocks/>
            <a:stCxn id="246" idx="2"/>
            <a:endCxn id="224" idx="6"/>
          </p:cNvCxnSpPr>
          <p:nvPr/>
        </p:nvCxnSpPr>
        <p:spPr>
          <a:xfrm flipV="1">
            <a:off x="1119383" y="2644060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28788797-8B7E-4FE4-A2C5-2FCE22354A60}"/>
              </a:ext>
            </a:extLst>
          </p:cNvPr>
          <p:cNvCxnSpPr>
            <a:cxnSpLocks/>
            <a:stCxn id="231" idx="2"/>
            <a:endCxn id="224" idx="6"/>
          </p:cNvCxnSpPr>
          <p:nvPr/>
        </p:nvCxnSpPr>
        <p:spPr>
          <a:xfrm flipV="1">
            <a:off x="1119383" y="2644060"/>
            <a:ext cx="640734" cy="185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0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/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36000" bIns="0" rtlCol="0" anchor="ctr">
                <a:normAutofit fontScale="92500"/>
              </a:bodyPr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000AFF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rgbClr val="000AFF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blipFill>
                <a:blip r:embed="rId2"/>
                <a:stretch>
                  <a:fillRect t="-4545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AD8AE6-680D-4F57-9040-743CD1CB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3470"/>
              </p:ext>
            </p:extLst>
          </p:nvPr>
        </p:nvGraphicFramePr>
        <p:xfrm>
          <a:off x="7809812" y="2281559"/>
          <a:ext cx="1337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3890D1-D963-4BF4-AA9E-95AD7DBA331D}"/>
              </a:ext>
            </a:extLst>
          </p:cNvPr>
          <p:cNvSpPr/>
          <p:nvPr/>
        </p:nvSpPr>
        <p:spPr>
          <a:xfrm>
            <a:off x="7846161" y="232693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FAF881-4EE0-4D60-A0F8-D5E37CB7A7D9}"/>
              </a:ext>
            </a:extLst>
          </p:cNvPr>
          <p:cNvSpPr/>
          <p:nvPr/>
        </p:nvSpPr>
        <p:spPr>
          <a:xfrm>
            <a:off x="7846161" y="2540558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4E467-7737-45A4-BCEB-7E5F73E2F0FD}"/>
              </a:ext>
            </a:extLst>
          </p:cNvPr>
          <p:cNvSpPr/>
          <p:nvPr/>
        </p:nvSpPr>
        <p:spPr>
          <a:xfrm>
            <a:off x="7846161" y="275417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5CBBE4-22E2-40C6-9FE3-1326E557CE38}"/>
              </a:ext>
            </a:extLst>
          </p:cNvPr>
          <p:cNvGrpSpPr/>
          <p:nvPr/>
        </p:nvGrpSpPr>
        <p:grpSpPr>
          <a:xfrm>
            <a:off x="4230000" y="3145000"/>
            <a:ext cx="4661067" cy="409000"/>
            <a:chOff x="4230000" y="3055000"/>
            <a:chExt cx="4661067" cy="409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FD95079-AAF4-4E28-832E-487F4E2E8EA1}"/>
                </a:ext>
              </a:extLst>
            </p:cNvPr>
            <p:cNvSpPr/>
            <p:nvPr/>
          </p:nvSpPr>
          <p:spPr>
            <a:xfrm>
              <a:off x="4230000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4A99C94-AFF8-4B81-950A-01921CAD1BEE}"/>
                </a:ext>
              </a:extLst>
            </p:cNvPr>
            <p:cNvSpPr/>
            <p:nvPr/>
          </p:nvSpPr>
          <p:spPr>
            <a:xfrm>
              <a:off x="5531689" y="307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A3222F-A5F8-4F18-B2D6-C64AD5AE1DCF}"/>
                </a:ext>
              </a:extLst>
            </p:cNvPr>
            <p:cNvSpPr/>
            <p:nvPr/>
          </p:nvSpPr>
          <p:spPr>
            <a:xfrm>
              <a:off x="6833378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DC1CE31-0408-4EFD-948C-3AD0A2BBA905}"/>
                </a:ext>
              </a:extLst>
            </p:cNvPr>
            <p:cNvSpPr/>
            <p:nvPr/>
          </p:nvSpPr>
          <p:spPr>
            <a:xfrm>
              <a:off x="8135067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7205F-7EB7-48A5-B2E4-3F0BB7B8AD22}"/>
              </a:ext>
            </a:extLst>
          </p:cNvPr>
          <p:cNvGrpSpPr/>
          <p:nvPr/>
        </p:nvGrpSpPr>
        <p:grpSpPr>
          <a:xfrm>
            <a:off x="3240000" y="3970000"/>
            <a:ext cx="5868000" cy="389000"/>
            <a:chOff x="3240000" y="3790000"/>
            <a:chExt cx="5868000" cy="3890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AE0E5D6-A382-4122-99D4-C1C3D33600AA}"/>
                </a:ext>
              </a:extLst>
            </p:cNvPr>
            <p:cNvSpPr/>
            <p:nvPr/>
          </p:nvSpPr>
          <p:spPr>
            <a:xfrm>
              <a:off x="3240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910BFD1-92BD-4705-976A-9D138315EDA8}"/>
                </a:ext>
              </a:extLst>
            </p:cNvPr>
            <p:cNvSpPr/>
            <p:nvPr/>
          </p:nvSpPr>
          <p:spPr>
            <a:xfrm>
              <a:off x="4284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3E5A806-7272-4528-8B56-739B2749B076}"/>
                </a:ext>
              </a:extLst>
            </p:cNvPr>
            <p:cNvSpPr/>
            <p:nvPr/>
          </p:nvSpPr>
          <p:spPr>
            <a:xfrm>
              <a:off x="5328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05E5D0D-12D8-48F2-A0E9-C85191371E05}"/>
                </a:ext>
              </a:extLst>
            </p:cNvPr>
            <p:cNvSpPr/>
            <p:nvPr/>
          </p:nvSpPr>
          <p:spPr>
            <a:xfrm>
              <a:off x="6372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E3ACFF-F58B-4B83-83B5-A11BE5005B48}"/>
                </a:ext>
              </a:extLst>
            </p:cNvPr>
            <p:cNvSpPr/>
            <p:nvPr/>
          </p:nvSpPr>
          <p:spPr>
            <a:xfrm>
              <a:off x="7416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25F5D1E-0792-4F24-83FE-4F0D22805686}"/>
                </a:ext>
              </a:extLst>
            </p:cNvPr>
            <p:cNvSpPr/>
            <p:nvPr/>
          </p:nvSpPr>
          <p:spPr>
            <a:xfrm>
              <a:off x="8460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E0B69D-A6DA-42F5-986A-B64C5F14B82A}"/>
              </a:ext>
            </a:extLst>
          </p:cNvPr>
          <p:cNvGrpSpPr/>
          <p:nvPr/>
        </p:nvGrpSpPr>
        <p:grpSpPr>
          <a:xfrm>
            <a:off x="2664266" y="4775000"/>
            <a:ext cx="4409734" cy="389000"/>
            <a:chOff x="2664266" y="4505000"/>
            <a:chExt cx="4409734" cy="3890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BBB5A71-69F3-47D7-911F-D421792F6F44}"/>
                </a:ext>
              </a:extLst>
            </p:cNvPr>
            <p:cNvSpPr/>
            <p:nvPr/>
          </p:nvSpPr>
          <p:spPr>
            <a:xfrm>
              <a:off x="2664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286EE16-A507-43DE-9E1F-E333A901F23F}"/>
                </a:ext>
              </a:extLst>
            </p:cNvPr>
            <p:cNvSpPr/>
            <p:nvPr/>
          </p:nvSpPr>
          <p:spPr>
            <a:xfrm>
              <a:off x="3708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A382976-BECF-44EC-A14E-6340FE0D76C3}"/>
                </a:ext>
              </a:extLst>
            </p:cNvPr>
            <p:cNvSpPr/>
            <p:nvPr/>
          </p:nvSpPr>
          <p:spPr>
            <a:xfrm>
              <a:off x="4752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D2406EF-51C7-448E-ACA5-6F1F75416440}"/>
                </a:ext>
              </a:extLst>
            </p:cNvPr>
            <p:cNvSpPr/>
            <p:nvPr/>
          </p:nvSpPr>
          <p:spPr>
            <a:xfrm>
              <a:off x="6318000" y="450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692BC1-9545-4294-9F18-80DAFA8CB2D2}"/>
              </a:ext>
            </a:extLst>
          </p:cNvPr>
          <p:cNvSpPr/>
          <p:nvPr/>
        </p:nvSpPr>
        <p:spPr>
          <a:xfrm>
            <a:off x="2610266" y="5580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69678D-D127-4AB5-8AC4-D74898244F0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608000" y="2729000"/>
            <a:ext cx="1944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B688F-CC99-4985-81CB-E16CAB8BA9C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909689" y="2729000"/>
            <a:ext cx="642577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514CDE-AF3D-4C9B-951E-09FFF6A6252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6552266" y="2729000"/>
            <a:ext cx="659112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91B4B0-4C2F-4537-98F2-E257943EA3F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6552266" y="2729000"/>
            <a:ext cx="196080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21A813-6E65-4BE1-89E3-18830735934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564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DBEAB7-D444-417B-8815-48B08283A5C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608000" y="3534000"/>
            <a:ext cx="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F3B2EE-6268-4470-8A5C-23373A08FCB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608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3F7810-5DC6-41DF-A45A-EDD67B5E94E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909689" y="3554000"/>
            <a:ext cx="786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E61706-3EED-46D8-BF5E-D718CAAA86B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5909689" y="3554000"/>
            <a:ext cx="1830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19B3469-6FFE-4AB6-81D4-6F3EB394559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211378" y="3534000"/>
            <a:ext cx="1572622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8D356A-C002-4220-949B-D8139C30752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3042266" y="4359000"/>
            <a:ext cx="521734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0EFE465-82E8-46D5-AD4B-E073D2F69A0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3564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9FE788-1193-4A3B-8247-5CDDB6987CA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608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F45AED-55AA-4E88-9739-D31CB1C97079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696000" y="4359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1B5B88-042D-44C3-A2EC-98B5EEFA73A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042266" y="5164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1B16DBC-6E79-4C7C-805A-C5050C34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26" y="4416723"/>
            <a:ext cx="756000" cy="1552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7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88F09B-BA72-4584-8C70-DEC8990C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7147"/>
              </p:ext>
            </p:extLst>
          </p:nvPr>
        </p:nvGraphicFramePr>
        <p:xfrm>
          <a:off x="1961194" y="111123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CAC0C2-CD39-4CD1-8D89-2D72C6BA303B}"/>
              </a:ext>
            </a:extLst>
          </p:cNvPr>
          <p:cNvSpPr/>
          <p:nvPr/>
        </p:nvSpPr>
        <p:spPr>
          <a:xfrm>
            <a:off x="4855535" y="1110318"/>
            <a:ext cx="86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rgbClr val="000AFF"/>
                </a:solidFill>
              </a:rPr>
              <a:t>空</a:t>
            </a:r>
            <a:endParaRPr lang="en-US" altLang="zh-CN" sz="1200" b="1" dirty="0">
              <a:solidFill>
                <a:srgbClr val="000AFF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3C692A-A95C-4BFC-9EC8-9965B0F904B2}"/>
              </a:ext>
            </a:extLst>
          </p:cNvPr>
          <p:cNvSpPr/>
          <p:nvPr/>
        </p:nvSpPr>
        <p:spPr>
          <a:xfrm>
            <a:off x="1997543" y="113121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E7B45-E7B1-47DF-967D-CAACD14E91F6}"/>
              </a:ext>
            </a:extLst>
          </p:cNvPr>
          <p:cNvSpPr/>
          <p:nvPr/>
        </p:nvSpPr>
        <p:spPr>
          <a:xfrm>
            <a:off x="1997543" y="134483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260CC-42AA-41D5-BDB9-2EDE72249904}"/>
              </a:ext>
            </a:extLst>
          </p:cNvPr>
          <p:cNvSpPr/>
          <p:nvPr/>
        </p:nvSpPr>
        <p:spPr>
          <a:xfrm>
            <a:off x="1997543" y="155845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7E08F0-0D0C-4BD9-B5A0-F253663BA6E4}"/>
              </a:ext>
            </a:extLst>
          </p:cNvPr>
          <p:cNvSpPr/>
          <p:nvPr/>
        </p:nvSpPr>
        <p:spPr>
          <a:xfrm>
            <a:off x="1955482" y="4126818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4B6FCC-A6CA-40AF-8358-8935F9C8D980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flipH="1">
            <a:off x="3952110" y="1470318"/>
            <a:ext cx="1335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68CA10-6062-4E3A-BF47-C98E7401BF3F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5050110" y="1470318"/>
            <a:ext cx="237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F8A07D-7241-4B5B-A858-DE0BA979E7E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287535" y="1470318"/>
            <a:ext cx="480007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CB8F-507E-407C-B221-6F3BCD6AF90E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5287535" y="1470318"/>
            <a:ext cx="1204393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B87172-39A8-4CBA-88C5-75FBBC23B00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94496" y="2248716"/>
            <a:ext cx="105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4CF3B4-9471-4EBE-8807-65B450BA6FE2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3614496" y="2248716"/>
            <a:ext cx="33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A4704DD-A9E4-43F5-8055-AE5F33A1DB5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952110" y="2248716"/>
            <a:ext cx="382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12F0BD-3D57-43AF-B1C7-0FEEC41411A7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050110" y="2248716"/>
            <a:ext cx="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73F60A-D1ED-4B32-AB26-F24DFC94453B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5050110" y="2248716"/>
            <a:ext cx="72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DC2220-74EF-4803-AAF4-9FA0312AEFBF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5767542" y="2248716"/>
            <a:ext cx="72695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32AAE6B-7BA4-4B90-9D4F-961CC99487B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2387060" y="3005891"/>
            <a:ext cx="50743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F4FCF5-12DC-4EBB-9E60-CB1D0B0F18DD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2894496" y="3005891"/>
            <a:ext cx="383380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CE0EB1-4D66-4034-96C7-B674A50AAEE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3614496" y="3005891"/>
            <a:ext cx="55419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60B60D-001E-48F9-824C-D750B04055B0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054496" y="3005891"/>
            <a:ext cx="5012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1F1CD4-AB90-45F2-9008-6A3FB2182C88}"/>
              </a:ext>
            </a:extLst>
          </p:cNvPr>
          <p:cNvGrpSpPr/>
          <p:nvPr/>
        </p:nvGrpSpPr>
        <p:grpSpPr>
          <a:xfrm>
            <a:off x="3574110" y="1859716"/>
            <a:ext cx="3205818" cy="389000"/>
            <a:chOff x="3847614" y="4488936"/>
            <a:chExt cx="3205818" cy="3890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3C26028-5B32-4C6C-B5CF-00A1F9ED896D}"/>
                </a:ext>
              </a:extLst>
            </p:cNvPr>
            <p:cNvSpPr/>
            <p:nvPr/>
          </p:nvSpPr>
          <p:spPr>
            <a:xfrm>
              <a:off x="3847614" y="4488936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C02CE5-D024-4ABB-88A7-1C12EC25B972}"/>
                </a:ext>
              </a:extLst>
            </p:cNvPr>
            <p:cNvSpPr/>
            <p:nvPr/>
          </p:nvSpPr>
          <p:spPr>
            <a:xfrm>
              <a:off x="5035614" y="448893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7F90E09-46AF-4328-A554-4A1B47DE818B}"/>
                </a:ext>
              </a:extLst>
            </p:cNvPr>
            <p:cNvSpPr/>
            <p:nvPr/>
          </p:nvSpPr>
          <p:spPr>
            <a:xfrm>
              <a:off x="5753046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30018FA-0CE0-465A-B4FF-2EBCD5EF6576}"/>
                </a:ext>
              </a:extLst>
            </p:cNvPr>
            <p:cNvSpPr/>
            <p:nvPr/>
          </p:nvSpPr>
          <p:spPr>
            <a:xfrm>
              <a:off x="6477432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0937EE-2B28-40E2-AC68-960B7A710966}"/>
              </a:ext>
            </a:extLst>
          </p:cNvPr>
          <p:cNvGrpSpPr/>
          <p:nvPr/>
        </p:nvGrpSpPr>
        <p:grpSpPr>
          <a:xfrm>
            <a:off x="2606496" y="2616891"/>
            <a:ext cx="4176000" cy="389000"/>
            <a:chOff x="2880000" y="5287186"/>
            <a:chExt cx="4176000" cy="3890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51BE732-F912-47DD-9193-407D07E9F0AA}"/>
                </a:ext>
              </a:extLst>
            </p:cNvPr>
            <p:cNvSpPr/>
            <p:nvPr/>
          </p:nvSpPr>
          <p:spPr>
            <a:xfrm>
              <a:off x="2880000" y="528718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>
                  <a:solidFill>
                    <a:schemeClr val="tx1"/>
                  </a:solidFill>
                </a:rPr>
                <a:t>R: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1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17C6254-8720-49B6-9EFA-2C24772FE7EA}"/>
                </a:ext>
              </a:extLst>
            </p:cNvPr>
            <p:cNvSpPr/>
            <p:nvPr/>
          </p:nvSpPr>
          <p:spPr>
            <a:xfrm>
              <a:off x="360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90AB81E-5A69-4011-AB3E-323F5D4EF424}"/>
                </a:ext>
              </a:extLst>
            </p:cNvPr>
            <p:cNvSpPr/>
            <p:nvPr/>
          </p:nvSpPr>
          <p:spPr>
            <a:xfrm>
              <a:off x="432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0E9FFDC-0569-4E55-A1DE-11202E4B542E}"/>
                </a:ext>
              </a:extLst>
            </p:cNvPr>
            <p:cNvSpPr/>
            <p:nvPr/>
          </p:nvSpPr>
          <p:spPr>
            <a:xfrm>
              <a:off x="504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D101892-2407-4388-88E8-8CB76E52E4E4}"/>
                </a:ext>
              </a:extLst>
            </p:cNvPr>
            <p:cNvSpPr/>
            <p:nvPr/>
          </p:nvSpPr>
          <p:spPr>
            <a:xfrm>
              <a:off x="576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709A2D1-DA9A-4DC8-9313-26D933E64BA0}"/>
                </a:ext>
              </a:extLst>
            </p:cNvPr>
            <p:cNvSpPr/>
            <p:nvPr/>
          </p:nvSpPr>
          <p:spPr>
            <a:xfrm>
              <a:off x="648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A43A21-29D0-4A33-B89F-A3E8994BC59E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2387060" y="3763066"/>
            <a:ext cx="422" cy="363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F42C306-FA05-411D-B9EC-014AEE4B583D}"/>
              </a:ext>
            </a:extLst>
          </p:cNvPr>
          <p:cNvGrpSpPr/>
          <p:nvPr/>
        </p:nvGrpSpPr>
        <p:grpSpPr>
          <a:xfrm>
            <a:off x="2027060" y="3374066"/>
            <a:ext cx="3392448" cy="389000"/>
            <a:chOff x="2281880" y="6030000"/>
            <a:chExt cx="3392448" cy="38900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3377F5A-8736-41D7-9C03-EB17F5592292}"/>
                </a:ext>
              </a:extLst>
            </p:cNvPr>
            <p:cNvSpPr/>
            <p:nvPr/>
          </p:nvSpPr>
          <p:spPr>
            <a:xfrm>
              <a:off x="2281880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516E40-0D68-4D68-8825-4448F2A94E77}"/>
                </a:ext>
              </a:extLst>
            </p:cNvPr>
            <p:cNvSpPr/>
            <p:nvPr/>
          </p:nvSpPr>
          <p:spPr>
            <a:xfrm>
              <a:off x="3172696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A3973E5-7A7E-4841-8D20-EE80B892A308}"/>
                </a:ext>
              </a:extLst>
            </p:cNvPr>
            <p:cNvSpPr/>
            <p:nvPr/>
          </p:nvSpPr>
          <p:spPr>
            <a:xfrm>
              <a:off x="4063512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72D0B12-D5DE-4F9F-88DF-A071913AC83A}"/>
                </a:ext>
              </a:extLst>
            </p:cNvPr>
            <p:cNvSpPr/>
            <p:nvPr/>
          </p:nvSpPr>
          <p:spPr>
            <a:xfrm>
              <a:off x="4954328" y="6030000"/>
              <a:ext cx="720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4C08EBE4-5804-4319-92D9-708E894A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27" y="3221387"/>
            <a:ext cx="864001" cy="1294431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8D15BAB-9B3F-4195-8DB9-591556F72BEB}"/>
              </a:ext>
            </a:extLst>
          </p:cNvPr>
          <p:cNvSpPr/>
          <p:nvPr/>
        </p:nvSpPr>
        <p:spPr>
          <a:xfrm>
            <a:off x="12919576" y="2117964"/>
            <a:ext cx="1663032" cy="24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AAE2FD2-6E25-4B51-862B-4FAF28BC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11035"/>
              </p:ext>
            </p:extLst>
          </p:nvPr>
        </p:nvGraphicFramePr>
        <p:xfrm>
          <a:off x="13588325" y="5220000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DD9E172F-35E6-4891-B744-3B206BF01A62}"/>
              </a:ext>
            </a:extLst>
          </p:cNvPr>
          <p:cNvSpPr/>
          <p:nvPr/>
        </p:nvSpPr>
        <p:spPr>
          <a:xfrm flipH="1">
            <a:off x="13041102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07EE388B-AF5A-4859-8BCE-B0634DE96C76}"/>
              </a:ext>
            </a:extLst>
          </p:cNvPr>
          <p:cNvSpPr/>
          <p:nvPr/>
        </p:nvSpPr>
        <p:spPr>
          <a:xfrm flipH="1">
            <a:off x="13041102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DF1BF841-8CEE-46F2-BD61-91DEC6227F77}"/>
              </a:ext>
            </a:extLst>
          </p:cNvPr>
          <p:cNvSpPr/>
          <p:nvPr/>
        </p:nvSpPr>
        <p:spPr>
          <a:xfrm flipH="1">
            <a:off x="13041102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0FCA0429-1FC9-46AF-AA9C-6BA032E36C50}"/>
              </a:ext>
            </a:extLst>
          </p:cNvPr>
          <p:cNvSpPr/>
          <p:nvPr/>
        </p:nvSpPr>
        <p:spPr>
          <a:xfrm flipH="1">
            <a:off x="13041102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3434168E-3FB6-4B6B-BE6F-7FCF10759178}"/>
              </a:ext>
            </a:extLst>
          </p:cNvPr>
          <p:cNvSpPr/>
          <p:nvPr/>
        </p:nvSpPr>
        <p:spPr>
          <a:xfrm flipH="1">
            <a:off x="14135548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741FC-14DC-4AD7-B1F3-ABC293C23006}"/>
              </a:ext>
            </a:extLst>
          </p:cNvPr>
          <p:cNvSpPr/>
          <p:nvPr/>
        </p:nvSpPr>
        <p:spPr>
          <a:xfrm flipH="1">
            <a:off x="14135548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DE052D1-4A49-4D0A-8633-FFAECFA4FC05}"/>
              </a:ext>
            </a:extLst>
          </p:cNvPr>
          <p:cNvSpPr/>
          <p:nvPr/>
        </p:nvSpPr>
        <p:spPr>
          <a:xfrm flipH="1">
            <a:off x="14135548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B4138B0A-D590-4C25-AD71-BB753C5EB709}"/>
              </a:ext>
            </a:extLst>
          </p:cNvPr>
          <p:cNvSpPr/>
          <p:nvPr/>
        </p:nvSpPr>
        <p:spPr>
          <a:xfrm flipH="1">
            <a:off x="14135548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28EC5E-3FAD-45B9-BD73-49C2B1583C09}"/>
              </a:ext>
            </a:extLst>
          </p:cNvPr>
          <p:cNvCxnSpPr>
            <a:stCxn id="48" idx="2"/>
            <a:endCxn id="52" idx="6"/>
          </p:cNvCxnSpPr>
          <p:nvPr/>
        </p:nvCxnSpPr>
        <p:spPr>
          <a:xfrm>
            <a:off x="13382616" y="240623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EC315C-B8D4-4F23-A409-17077B2D6AB4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26D216-E118-44D9-B3FD-19592C495575}"/>
              </a:ext>
            </a:extLst>
          </p:cNvPr>
          <p:cNvCxnSpPr>
            <a:cxnSpLocks/>
            <a:stCxn id="48" idx="2"/>
            <a:endCxn id="54" idx="6"/>
          </p:cNvCxnSpPr>
          <p:nvPr/>
        </p:nvCxnSpPr>
        <p:spPr>
          <a:xfrm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57A18F9-2268-4AAC-8136-B324355C6E58}"/>
              </a:ext>
            </a:extLst>
          </p:cNvPr>
          <p:cNvCxnSpPr>
            <a:cxnSpLocks/>
            <a:stCxn id="48" idx="2"/>
            <a:endCxn id="55" idx="6"/>
          </p:cNvCxnSpPr>
          <p:nvPr/>
        </p:nvCxnSpPr>
        <p:spPr>
          <a:xfrm>
            <a:off x="13382616" y="240623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95F57E14-DC27-4C4F-979A-EC576816189B}"/>
              </a:ext>
            </a:extLst>
          </p:cNvPr>
          <p:cNvSpPr/>
          <p:nvPr/>
        </p:nvSpPr>
        <p:spPr>
          <a:xfrm flipH="1">
            <a:off x="13588325" y="4197001"/>
            <a:ext cx="341514" cy="360766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3579A8F-4FAA-451F-8A81-70E913392217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V="1"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E513A54-10FF-489E-A068-BA58E4FA4141}"/>
              </a:ext>
            </a:extLst>
          </p:cNvPr>
          <p:cNvCxnSpPr>
            <a:cxnSpLocks/>
            <a:stCxn id="49" idx="2"/>
            <a:endCxn id="54" idx="6"/>
          </p:cNvCxnSpPr>
          <p:nvPr/>
        </p:nvCxnSpPr>
        <p:spPr>
          <a:xfrm>
            <a:off x="13382616" y="294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759FAA3-66DC-444E-BB4F-F768D17C7FCC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V="1"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4CAD5CF-06CB-4758-B2CB-4D525948ED72}"/>
              </a:ext>
            </a:extLst>
          </p:cNvPr>
          <p:cNvCxnSpPr>
            <a:cxnSpLocks/>
            <a:stCxn id="50" idx="2"/>
            <a:endCxn id="55" idx="6"/>
          </p:cNvCxnSpPr>
          <p:nvPr/>
        </p:nvCxnSpPr>
        <p:spPr>
          <a:xfrm>
            <a:off x="13382616" y="348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7A98B8C-EB4E-45CC-B157-6182C4AFFB68}"/>
              </a:ext>
            </a:extLst>
          </p:cNvPr>
          <p:cNvCxnSpPr>
            <a:cxnSpLocks/>
            <a:stCxn id="51" idx="2"/>
            <a:endCxn id="53" idx="6"/>
          </p:cNvCxnSpPr>
          <p:nvPr/>
        </p:nvCxnSpPr>
        <p:spPr>
          <a:xfrm flipV="1">
            <a:off x="13382616" y="294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5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13223"/>
              </p:ext>
            </p:extLst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34037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3467387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16726"/>
              </p:ext>
            </p:extLst>
          </p:nvPr>
        </p:nvGraphicFramePr>
        <p:xfrm>
          <a:off x="12569785" y="714037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BD475CF-0716-4ED7-B79E-B90CFB82CB7A}"/>
              </a:ext>
            </a:extLst>
          </p:cNvPr>
          <p:cNvSpPr/>
          <p:nvPr/>
        </p:nvSpPr>
        <p:spPr>
          <a:xfrm>
            <a:off x="738530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51BE27E-BE51-4586-B843-663CC7DE1765}"/>
              </a:ext>
            </a:extLst>
          </p:cNvPr>
          <p:cNvSpPr/>
          <p:nvPr/>
        </p:nvSpPr>
        <p:spPr>
          <a:xfrm>
            <a:off x="869106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7387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4774774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6080038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3467387" y="468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6082161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7389548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3971387" y="2082037"/>
            <a:ext cx="2604225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2037"/>
            <a:ext cx="8426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9172A1-6B23-456C-A2A4-5B2C0DF571E4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>
            <a:off x="6575612" y="2082037"/>
            <a:ext cx="131369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1F7B51A-8B8B-4738-817B-C62E93D8A594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6575612" y="2082037"/>
            <a:ext cx="261945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5C7F633-A5DA-4DA7-B6DB-B714FC01AF3C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 flipH="1">
            <a:off x="2664000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3506026-8632-4D3D-989F-DEAAEE440593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3971387" y="316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C8E1807-0550-4D09-A4E1-CC3B136A1E63}"/>
              </a:ext>
            </a:extLst>
          </p:cNvPr>
          <p:cNvCxnSpPr>
            <a:cxnSpLocks/>
            <a:stCxn id="23" idx="2"/>
            <a:endCxn id="59" idx="0"/>
          </p:cNvCxnSpPr>
          <p:nvPr/>
        </p:nvCxnSpPr>
        <p:spPr>
          <a:xfrm>
            <a:off x="3971387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06B86FE-4A08-4863-A664-1FA2251F133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6584038" y="3168000"/>
            <a:ext cx="2123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092B0AC-1A51-46C3-8AB5-5E746F1B8925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6584038" y="3168000"/>
            <a:ext cx="130951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97E09BA-F602-416F-9E72-697E2AB57C86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3971387" y="424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93640" y="216251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6441266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7165284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983400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AF10D2D-D7B7-4158-B8AB-216C265EB8ED}"/>
              </a:ext>
            </a:extLst>
          </p:cNvPr>
          <p:cNvSpPr txBox="1"/>
          <p:nvPr/>
        </p:nvSpPr>
        <p:spPr>
          <a:xfrm>
            <a:off x="2916488" y="3227520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B5F6C60-C2EB-43A6-83F4-4EF3B377ABB1}"/>
              </a:ext>
            </a:extLst>
          </p:cNvPr>
          <p:cNvSpPr txBox="1"/>
          <p:nvPr/>
        </p:nvSpPr>
        <p:spPr>
          <a:xfrm>
            <a:off x="3843344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F002ACD-1F23-46E1-800A-D6021CE22D84}"/>
              </a:ext>
            </a:extLst>
          </p:cNvPr>
          <p:cNvSpPr txBox="1"/>
          <p:nvPr/>
        </p:nvSpPr>
        <p:spPr>
          <a:xfrm>
            <a:off x="4495976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3A7B96-CF7D-483C-953B-789B44980BF6}"/>
              </a:ext>
            </a:extLst>
          </p:cNvPr>
          <p:cNvSpPr txBox="1"/>
          <p:nvPr/>
        </p:nvSpPr>
        <p:spPr>
          <a:xfrm>
            <a:off x="3838919" y="432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ADE7ACF-B119-440B-B363-B47D5925E665}"/>
              </a:ext>
            </a:extLst>
          </p:cNvPr>
          <p:cNvSpPr txBox="1"/>
          <p:nvPr/>
        </p:nvSpPr>
        <p:spPr>
          <a:xfrm>
            <a:off x="7154078" y="324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74318B2-E590-4087-ACAD-4CBB5E429E05}"/>
              </a:ext>
            </a:extLst>
          </p:cNvPr>
          <p:cNvSpPr txBox="1"/>
          <p:nvPr/>
        </p:nvSpPr>
        <p:spPr>
          <a:xfrm>
            <a:off x="6336198" y="32370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9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869106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86661"/>
              </p:ext>
            </p:extLst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520861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694983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346738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6073488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463836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4767672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261945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 flipH="1">
            <a:off x="3971387" y="2088000"/>
            <a:ext cx="2604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86469" y="22548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590151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6764652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872332" y="2248974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EB6FA6-6310-4D1F-984C-0222C82F1090}"/>
              </a:ext>
            </a:extLst>
          </p:cNvPr>
          <p:cNvCxnSpPr>
            <a:cxnSpLocks/>
            <a:stCxn id="61" idx="2"/>
            <a:endCxn id="57" idx="0"/>
          </p:cNvCxnSpPr>
          <p:nvPr/>
        </p:nvCxnSpPr>
        <p:spPr>
          <a:xfrm flipH="1">
            <a:off x="2664000" y="3348000"/>
            <a:ext cx="130738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13DFDC9-8A10-4DD2-8F80-CFD9B641EDB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3967836" y="3348000"/>
            <a:ext cx="3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0ED345-6A7D-4B31-A5CD-91ED171085E7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3971387" y="3348000"/>
            <a:ext cx="130028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0870F12-4514-400E-85C4-EDCCA225A3FB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5712612" y="3348000"/>
            <a:ext cx="8648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5712612" y="2088000"/>
            <a:ext cx="86300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>
            <a:off x="6575612" y="2088000"/>
            <a:ext cx="878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DCF06B2-BC52-442B-BEAF-78155BE915BF}"/>
              </a:ext>
            </a:extLst>
          </p:cNvPr>
          <p:cNvSpPr txBox="1"/>
          <p:nvPr/>
        </p:nvSpPr>
        <p:spPr>
          <a:xfrm>
            <a:off x="3652876" y="349315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3C45B19-5DBB-4EB4-8E70-CBEDA19720F1}"/>
              </a:ext>
            </a:extLst>
          </p:cNvPr>
          <p:cNvSpPr txBox="1"/>
          <p:nvPr/>
        </p:nvSpPr>
        <p:spPr>
          <a:xfrm>
            <a:off x="4512967" y="349314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ABC644D-239A-43F6-B131-551A4C92872B}"/>
              </a:ext>
            </a:extLst>
          </p:cNvPr>
          <p:cNvSpPr txBox="1"/>
          <p:nvPr/>
        </p:nvSpPr>
        <p:spPr>
          <a:xfrm>
            <a:off x="2896975" y="3499535"/>
            <a:ext cx="75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1204E44-0147-46D7-9A23-52362F300709}"/>
              </a:ext>
            </a:extLst>
          </p:cNvPr>
          <p:cNvSpPr txBox="1"/>
          <p:nvPr/>
        </p:nvSpPr>
        <p:spPr>
          <a:xfrm>
            <a:off x="5945692" y="348695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0942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694628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597389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383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520506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868751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5205061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901225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6946286" y="396425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874674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8000"/>
            <a:ext cx="261589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7812837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480296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5814914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6912189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3967836" y="2088000"/>
            <a:ext cx="26077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 flipH="1">
            <a:off x="5709061" y="2088000"/>
            <a:ext cx="866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5FC574-BE84-4527-AEDB-DF33D608ADD6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flipH="1">
            <a:off x="3101389" y="3348000"/>
            <a:ext cx="86644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50850-E090-4901-B6E4-8DB3C45D4881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3967836" y="3348000"/>
            <a:ext cx="43738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73AA2E-9A32-4528-BBD0-E58074EA7188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5709061" y="3348000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E66BC8B-4C30-479A-82CF-E6246A05A282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>
            <a:off x="7450286" y="3348000"/>
            <a:ext cx="0" cy="61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D44A0C8-695F-489B-89B7-2E7B315E194A}"/>
              </a:ext>
            </a:extLst>
          </p:cNvPr>
          <p:cNvSpPr txBox="1"/>
          <p:nvPr/>
        </p:nvSpPr>
        <p:spPr>
          <a:xfrm>
            <a:off x="3271305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A47D5DB-EB31-4BEE-A56F-03B8923BA8EB}"/>
              </a:ext>
            </a:extLst>
          </p:cNvPr>
          <p:cNvSpPr txBox="1"/>
          <p:nvPr/>
        </p:nvSpPr>
        <p:spPr>
          <a:xfrm>
            <a:off x="4052794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F5D632-EC55-48AA-9EAF-6E1452289BDA}"/>
              </a:ext>
            </a:extLst>
          </p:cNvPr>
          <p:cNvSpPr txBox="1"/>
          <p:nvPr/>
        </p:nvSpPr>
        <p:spPr>
          <a:xfrm>
            <a:off x="5579590" y="350833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CBF126-74CD-47CF-86C2-26D002056C55}"/>
              </a:ext>
            </a:extLst>
          </p:cNvPr>
          <p:cNvSpPr txBox="1"/>
          <p:nvPr/>
        </p:nvSpPr>
        <p:spPr>
          <a:xfrm>
            <a:off x="7324366" y="351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9759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DEDF1-D7B1-4DF4-9AAA-1BB3236D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10" y="-2377896"/>
            <a:ext cx="5238363" cy="2231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1CF5C-C301-4CC4-B45D-C26AC13B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-2246519"/>
            <a:ext cx="3211286" cy="202062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8205DF-2A4D-4140-88AD-80916B646907}"/>
              </a:ext>
            </a:extLst>
          </p:cNvPr>
          <p:cNvSpPr/>
          <p:nvPr/>
        </p:nvSpPr>
        <p:spPr>
          <a:xfrm>
            <a:off x="2283958" y="585455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绪论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05D97-531B-4CF0-8EAC-57B25C78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36" y="-1869841"/>
            <a:ext cx="2513239" cy="165155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AB231D-C4C6-483F-8E92-F4E308144AEF}"/>
              </a:ext>
            </a:extLst>
          </p:cNvPr>
          <p:cNvSpPr/>
          <p:nvPr/>
        </p:nvSpPr>
        <p:spPr>
          <a:xfrm>
            <a:off x="2283958" y="5969009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总结与展望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0DA158-8450-461D-AC5B-FABF4CBC48E7}"/>
              </a:ext>
            </a:extLst>
          </p:cNvPr>
          <p:cNvGrpSpPr/>
          <p:nvPr/>
        </p:nvGrpSpPr>
        <p:grpSpPr>
          <a:xfrm>
            <a:off x="2283959" y="3096642"/>
            <a:ext cx="8540806" cy="2664000"/>
            <a:chOff x="2283959" y="3199721"/>
            <a:chExt cx="8540806" cy="2664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0F757-0DA2-43CF-8B34-A06087C9FD70}"/>
                </a:ext>
              </a:extLst>
            </p:cNvPr>
            <p:cNvSpPr/>
            <p:nvPr/>
          </p:nvSpPr>
          <p:spPr>
            <a:xfrm>
              <a:off x="2283959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第三章 激进的极大二分团枚举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剪枝方法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提出激进的集合枚举树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提出激进的顶点合并剪枝方法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AMBEA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1048FFD-3196-43F5-ADCB-7F41C1CFB6F4}"/>
                </a:ext>
              </a:extLst>
            </p:cNvPr>
            <p:cNvSpPr/>
            <p:nvPr/>
          </p:nvSpPr>
          <p:spPr>
            <a:xfrm>
              <a:off x="5186362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第四章 自适应的极大二分团枚举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数据结构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提出基于位图的子图计算模式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提出基于邻接表的横向计算模式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 err="1">
                  <a:solidFill>
                    <a:sysClr val="windowText" lastClr="000000"/>
                  </a:solidFill>
                </a:rPr>
                <a:t>AdaptMBE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8A3B694-62C8-4699-9C24-B29B76446BCD}"/>
                </a:ext>
              </a:extLst>
            </p:cNvPr>
            <p:cNvSpPr/>
            <p:nvPr/>
          </p:nvSpPr>
          <p:spPr>
            <a:xfrm>
              <a:off x="8088765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第五章 基于</a:t>
              </a:r>
              <a:r>
                <a:rPr lang="en-US" altLang="zh-CN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GPU</a:t>
              </a: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并行实现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提出基于节点重用的迭代计算流程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提出基于局部邻居数量感知的剪枝方法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提出负载感知的任务调度方法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GMBE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77A4E1-BA24-497E-9D58-AB659CA76A74}"/>
              </a:ext>
            </a:extLst>
          </p:cNvPr>
          <p:cNvGrpSpPr/>
          <p:nvPr/>
        </p:nvGrpSpPr>
        <p:grpSpPr>
          <a:xfrm>
            <a:off x="2283958" y="1153051"/>
            <a:ext cx="8540807" cy="1735224"/>
            <a:chOff x="2283958" y="1153074"/>
            <a:chExt cx="8540807" cy="173522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80F4E76-C242-4EB6-BF37-93209E27AE4A}"/>
                </a:ext>
              </a:extLst>
            </p:cNvPr>
            <p:cNvSpPr/>
            <p:nvPr/>
          </p:nvSpPr>
          <p:spPr>
            <a:xfrm>
              <a:off x="2283958" y="1153074"/>
              <a:ext cx="8540807" cy="1735224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第二章 极大二分团枚举问题</a:t>
              </a:r>
              <a:endPara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极大二分团枚举问题定义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基于集合枚举树的极大二分团枚举方法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存在的问题与挑战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FB1DDB0-DF8F-4997-BE76-06AF79695706}"/>
                </a:ext>
              </a:extLst>
            </p:cNvPr>
            <p:cNvSpPr/>
            <p:nvPr/>
          </p:nvSpPr>
          <p:spPr>
            <a:xfrm>
              <a:off x="2319959" y="2445715"/>
              <a:ext cx="2664000" cy="35922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搜索空间大，剪枝方法欠佳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8E0152-76BD-41E5-985A-7B72E3A2D337}"/>
                </a:ext>
              </a:extLst>
            </p:cNvPr>
            <p:cNvSpPr/>
            <p:nvPr/>
          </p:nvSpPr>
          <p:spPr>
            <a:xfrm>
              <a:off x="5222361" y="2449027"/>
              <a:ext cx="2664000" cy="3592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计算不规则，单一结构低效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1057210-D616-477A-BB44-42E6486CD096}"/>
                </a:ext>
              </a:extLst>
            </p:cNvPr>
            <p:cNvSpPr/>
            <p:nvPr/>
          </p:nvSpPr>
          <p:spPr>
            <a:xfrm>
              <a:off x="8124763" y="2445714"/>
              <a:ext cx="2664000" cy="35922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负载不均匀，并行扩展性差</a:t>
              </a:r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4CDDE9-F1A3-40E0-B8F2-C2BF11F2CB76}"/>
              </a:ext>
            </a:extLst>
          </p:cNvPr>
          <p:cNvSpPr/>
          <p:nvPr/>
        </p:nvSpPr>
        <p:spPr>
          <a:xfrm>
            <a:off x="3540326" y="2804944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9FA4640-7E7D-45FE-95A7-0A6DAF26BFBB}"/>
              </a:ext>
            </a:extLst>
          </p:cNvPr>
          <p:cNvSpPr/>
          <p:nvPr/>
        </p:nvSpPr>
        <p:spPr>
          <a:xfrm>
            <a:off x="6447944" y="2804942"/>
            <a:ext cx="212834" cy="285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54BE3CE-02F6-48B9-8CD1-BC83201801D6}"/>
              </a:ext>
            </a:extLst>
          </p:cNvPr>
          <p:cNvSpPr/>
          <p:nvPr/>
        </p:nvSpPr>
        <p:spPr>
          <a:xfrm>
            <a:off x="9350346" y="2804943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2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0CC2B1-6FFF-4FC8-AD62-9052803B7D9F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9B0E13-E51D-4155-BFFA-F4C67F0AE00F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D91A30-75A9-413B-BBD0-57FA1B157745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234F6AC-971E-441E-A255-736086E4C21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01C255-C9E5-4AE4-9052-228FA22FA2A2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CD23A23-05AE-434B-89F1-A0E318C880A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5216947A-D45A-420F-8B1D-17B355C63047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2019733-B488-4C27-9A82-3153B6B4C2AE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E3BF51-589D-4CF2-83AC-03209D895FB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ECC01208-D944-45F0-B929-281EE1795FF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DA83CAC-D98A-403D-A730-ABF8B3E99E06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5A99D01-7DC7-4D72-A9D4-22262ACBD6C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1A1B9313-0B3D-461E-A5A4-4280E5123CDC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57046C-2993-4EE9-917C-B2B3677A392F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522D7B-4DB4-45FB-80C3-FBC25F4E4CE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15147073-7181-4917-BAA5-07BCD2065B8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099352-A300-4D93-AE6E-4F7C682C6C89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88F7328-48C1-488F-AA8A-E08A4C62A7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1E5AA4-DA5B-46AD-963C-A127270A8BD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AAC8BF-2524-4B0B-B4EF-CD7551AF7621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971E7-DF67-4466-9D26-28A6DAD3754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E70E71D5-31FD-4BE4-B133-0E4709CFCD4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4E944D-D671-4DD9-BCAE-ACE6E9C9808D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A300CA-E942-4225-9878-DC18D75D20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193567F-B484-415D-B6F5-13A76D9A295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D75421E-CC4F-48AA-A02D-31CEC7F5F44D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EC4926B-6EE0-4839-BD8A-BDC069E3267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40CF9C34-AF38-4707-8E28-33A6B5244FD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1D8AB6-20D6-438F-8500-99660BC005E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8AC8805-C448-4DFA-BA59-C2E395BA63DD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8ACF9D-67F5-4045-8B98-D45463C8485D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A3397F-DC62-43E3-A84D-1FEA3C3AE2D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BDD1F74-C131-4C3B-8280-C470C1A80373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9D4F82-227C-4827-9D3F-FD90AA7AE031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830900-C817-4841-8D3D-8A7C51DBE50B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D2DF646-B7F9-4D3C-9A99-B5508519FD1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A987C5-4DF2-4940-BCD6-BF6B1502993C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8B85E3B-BE6D-44D0-B6D2-4D13F5A233D7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EFE12D-9F9A-46B4-A7F7-81829A8430C0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28A792-F641-4348-9B97-6FFA597F15DA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73EBD181-B84C-4AFB-A3AA-DCC4E07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50" y="1620245"/>
            <a:ext cx="900000" cy="1069413"/>
          </a:xfrm>
          <a:prstGeom prst="rect">
            <a:avLst/>
          </a:prstGeom>
          <a:noFill/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2143B6B-077D-4B42-8238-5828BDF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50" y="1620001"/>
            <a:ext cx="900000" cy="1219922"/>
          </a:xfrm>
          <a:prstGeom prst="rect">
            <a:avLst/>
          </a:prstGeom>
          <a:noFill/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CA3035C-729B-4FED-A4F7-678A1698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50" y="3240000"/>
            <a:ext cx="900000" cy="1069412"/>
          </a:xfrm>
          <a:prstGeom prst="rect">
            <a:avLst/>
          </a:prstGeom>
          <a:noFill/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82AABA1-6EA8-4C60-A9A8-3A5C45BC6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850" y="3240000"/>
            <a:ext cx="900000" cy="1228236"/>
          </a:xfrm>
          <a:prstGeom prst="rect">
            <a:avLst/>
          </a:prstGeom>
          <a:noFill/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939E98D-BA3B-4CFA-87F9-4DC5E454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850" y="3240011"/>
            <a:ext cx="900000" cy="1224705"/>
          </a:xfrm>
          <a:prstGeom prst="rect">
            <a:avLst/>
          </a:prstGeom>
          <a:noFill/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44F9A7B-445A-4713-BCA2-C34E381E9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850" y="1620000"/>
            <a:ext cx="900000" cy="1224706"/>
          </a:xfrm>
          <a:prstGeom prst="rect">
            <a:avLst/>
          </a:prstGeom>
          <a:noFill/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E2514F0-18A3-4F84-8A3F-667819E188E2}"/>
              </a:ext>
            </a:extLst>
          </p:cNvPr>
          <p:cNvSpPr txBox="1"/>
          <p:nvPr/>
        </p:nvSpPr>
        <p:spPr>
          <a:xfrm>
            <a:off x="537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1</a:t>
            </a:r>
            <a:endParaRPr lang="zh-CN" altLang="en-US" sz="12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591DAA-7143-4AA8-86B1-25A70F74C3F1}"/>
              </a:ext>
            </a:extLst>
          </p:cNvPr>
          <p:cNvSpPr txBox="1"/>
          <p:nvPr/>
        </p:nvSpPr>
        <p:spPr>
          <a:xfrm>
            <a:off x="3402509" y="43890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66F2E4-05B7-41EE-ABC7-9B422DCE5A04}"/>
              </a:ext>
            </a:extLst>
          </p:cNvPr>
          <p:cNvSpPr txBox="1"/>
          <p:nvPr/>
        </p:nvSpPr>
        <p:spPr>
          <a:xfrm>
            <a:off x="645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2</a:t>
            </a:r>
            <a:endParaRPr lang="zh-CN" altLang="en-US" sz="12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21B37C-9638-4CF9-9069-5FB6BBAFFF08}"/>
              </a:ext>
            </a:extLst>
          </p:cNvPr>
          <p:cNvSpPr txBox="1"/>
          <p:nvPr/>
        </p:nvSpPr>
        <p:spPr>
          <a:xfrm>
            <a:off x="753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3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851DB2-F29D-402D-96D1-A593A372947A}"/>
              </a:ext>
            </a:extLst>
          </p:cNvPr>
          <p:cNvSpPr txBox="1"/>
          <p:nvPr/>
        </p:nvSpPr>
        <p:spPr>
          <a:xfrm>
            <a:off x="537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4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83E083-9C1A-46CE-B390-9962B574E426}"/>
              </a:ext>
            </a:extLst>
          </p:cNvPr>
          <p:cNvSpPr txBox="1"/>
          <p:nvPr/>
        </p:nvSpPr>
        <p:spPr>
          <a:xfrm>
            <a:off x="644956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5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4E6B8BE-AC08-4578-ABD5-9BBDB6E78D07}"/>
              </a:ext>
            </a:extLst>
          </p:cNvPr>
          <p:cNvSpPr txBox="1"/>
          <p:nvPr/>
        </p:nvSpPr>
        <p:spPr>
          <a:xfrm>
            <a:off x="753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6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682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25708</TotalTime>
  <Words>2266</Words>
  <Application>Microsoft Office PowerPoint</Application>
  <PresentationFormat>宽屏</PresentationFormat>
  <Paragraphs>975</Paragraphs>
  <Slides>20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黑体</vt:lpstr>
      <vt:lpstr>华光超粗黑_CNKI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Sunnyday</dc:creator>
  <cp:lastModifiedBy>Sunnyday</cp:lastModifiedBy>
  <cp:revision>80</cp:revision>
  <cp:lastPrinted>2023-10-16T01:36:32Z</cp:lastPrinted>
  <dcterms:created xsi:type="dcterms:W3CDTF">2023-06-28T09:54:19Z</dcterms:created>
  <dcterms:modified xsi:type="dcterms:W3CDTF">2023-10-16T03:01:49Z</dcterms:modified>
</cp:coreProperties>
</file>