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64" r:id="rId5"/>
    <p:sldId id="299" r:id="rId6"/>
    <p:sldId id="266" r:id="rId7"/>
    <p:sldId id="267" r:id="rId8"/>
    <p:sldId id="268" r:id="rId9"/>
    <p:sldId id="298" r:id="rId10"/>
    <p:sldId id="259" r:id="rId11"/>
    <p:sldId id="300" r:id="rId12"/>
    <p:sldId id="260" r:id="rId13"/>
    <p:sldId id="265" r:id="rId14"/>
    <p:sldId id="261" r:id="rId15"/>
    <p:sldId id="293" r:id="rId16"/>
    <p:sldId id="262" r:id="rId17"/>
    <p:sldId id="304" r:id="rId18"/>
    <p:sldId id="263" r:id="rId19"/>
    <p:sldId id="269" r:id="rId20"/>
    <p:sldId id="270" r:id="rId21"/>
    <p:sldId id="271" r:id="rId22"/>
    <p:sldId id="305" r:id="rId23"/>
    <p:sldId id="272" r:id="rId24"/>
    <p:sldId id="273" r:id="rId25"/>
    <p:sldId id="274" r:id="rId26"/>
    <p:sldId id="275" r:id="rId27"/>
    <p:sldId id="284" r:id="rId28"/>
    <p:sldId id="283" r:id="rId29"/>
    <p:sldId id="295" r:id="rId30"/>
    <p:sldId id="281" r:id="rId31"/>
    <p:sldId id="285" r:id="rId32"/>
    <p:sldId id="286" r:id="rId33"/>
    <p:sldId id="287" r:id="rId34"/>
    <p:sldId id="288" r:id="rId35"/>
    <p:sldId id="291" r:id="rId36"/>
    <p:sldId id="294" r:id="rId37"/>
    <p:sldId id="292" r:id="rId38"/>
    <p:sldId id="296" r:id="rId39"/>
    <p:sldId id="302" r:id="rId40"/>
    <p:sldId id="303" r:id="rId41"/>
    <p:sldId id="276" r:id="rId42"/>
    <p:sldId id="280" r:id="rId43"/>
    <p:sldId id="282" r:id="rId44"/>
    <p:sldId id="289" r:id="rId45"/>
    <p:sldId id="277" r:id="rId46"/>
    <p:sldId id="297" r:id="rId47"/>
    <p:sldId id="278" r:id="rId48"/>
    <p:sldId id="279" r:id="rId4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BE5D6"/>
    <a:srgbClr val="F0CE8E"/>
    <a:srgbClr val="F2F2F2"/>
    <a:srgbClr val="000AFF"/>
    <a:srgbClr val="DAE3F3"/>
    <a:srgbClr val="E2F0D9"/>
    <a:srgbClr val="0060B1"/>
    <a:srgbClr val="75459B"/>
    <a:srgbClr val="1F6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>
        <p:scale>
          <a:sx n="66" d="100"/>
          <a:sy n="66" d="100"/>
        </p:scale>
        <p:origin x="2868" y="2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36" y="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DA0F2-CA46-499F-A606-8DDCDB5BC3B5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090" y="4926014"/>
            <a:ext cx="5683886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36" y="972185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BF0D2-BDCE-4C37-86D3-EAE8C76A8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2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65ED-A675-43E6-B753-4E435E8B84A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7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65ED-A675-43E6-B753-4E435E8B84A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9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25DAE-78EB-4AE3-85CD-DC8A52191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F381F-406E-4D41-BD96-522840B55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28462-343C-4EE9-9EC3-DF100729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64E8E-E76D-4C16-BB1E-76FDAC18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935CC-E76E-4AAF-A398-E846EA7E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3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28E58-4BB3-493D-9673-6AC4EDBB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DD05F-7858-456F-9B14-756DEE0AE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E23F3-DE89-43FC-B09D-1BA94D1A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C274E-5351-4DC2-8569-B0887FF8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60E53-AF26-4222-9534-AE9AB042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3FD6F8-7692-43C8-8E77-CE7CDB564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4C0901-DF6B-4848-936E-56E9A9B91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44D4C-CEC3-4A86-BB9D-4AB313B3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A84B3-1D78-4C65-8181-86241892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2C090-534F-47EB-9ECE-75609294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37FF9-CEEE-48D8-8A65-696A795F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B4843-AB3D-482A-84E3-B77F12812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231BC-11F6-4B97-82E4-FF09A063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62D21-16BB-46B4-9324-84AE8C7D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AB98D-42D8-4C05-A182-01D524F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3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E5A1F-8089-40D4-8681-54138BAD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A5D10-7813-4A72-B058-092881A69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30F82-F359-4223-AD49-8DEC748C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6BCAF-044D-4E95-8CF4-FABDA68A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165E-5F45-412C-B2BC-97CD2D69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06484-A97B-41E8-8960-CA77EDB7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AFAC3-23B2-4687-AD26-2EA450D0B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F048F-DA32-46A5-A6AB-8829E6C9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9A9F0-79E3-4C5A-8605-F678069A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9C5B8-DF54-43A5-B716-60B5DDD8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01F94-DDFE-4D57-ABBE-B7A22E08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47417-125D-40B2-A3CA-719B0732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B48FC-0D76-43EB-8184-3064089E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D3E09-DC91-4A00-A9B8-2ED6AD528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E8AF89-C617-4CD5-88A9-70E4EE83F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E98D00-4751-4B36-9B5A-8F7C44466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C913C1-7BE4-4C67-9ABC-9A61854D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56D498-5C0F-42A3-A2F7-D4076FB7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4DC0E0-3DA0-4020-9B24-1EB2AE74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6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FF531-96D6-4AC4-9E07-79EAE96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21086-41EF-4272-B178-BC06EB85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1112A-3ACE-49C4-8E55-BBCFA264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23C730-6B76-47D9-9D7A-000B1309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A72EAE-2758-404A-BAE4-D94D1760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62E26-0359-47DC-86C9-040FCE5C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B4254-917B-49D8-8BD3-194EE2D3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6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D401B-7618-493E-8607-7EF93C04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3CF43-4588-46FD-9AEA-7F7A4A5A6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2FCDB-CCEB-4D01-B7A8-F8202293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C8E0B-9138-4C01-9E5A-83A6F1FE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0BC1E-4A7E-4461-806F-E0E5C690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68EF1-3DBD-4C0F-B011-06971457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4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D45FF-4AD5-4045-8792-AEA13274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527540-8A24-46C3-95F0-DDF17CE88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39928-34A6-49E6-8B51-9F4D9177D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055DA-957A-4D32-A0DE-5090D03C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72C17-0606-4B10-83FC-D77F3CA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78C3D-D696-46C3-9218-AE3A8577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6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CA5AAA-D680-4924-877D-6A7BEAC5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84612-8D44-45E8-9BF2-28FCBB6C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A0F26-2313-4A04-95FD-3200E15D1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746F-F688-4348-8346-709913A1D89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8A319-B20F-43F0-87A8-92B052162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1E3F2-21D3-49CD-8504-7FBF65AA0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2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2.png"/><Relationship Id="rId7" Type="http://schemas.openxmlformats.org/officeDocument/2006/relationships/image" Target="../media/image29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7" Type="http://schemas.openxmlformats.org/officeDocument/2006/relationships/image" Target="../media/image52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9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0" Type="http://schemas.openxmlformats.org/officeDocument/2006/relationships/image" Target="../media/image310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1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1.png"/><Relationship Id="rId9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0.png"/><Relationship Id="rId3" Type="http://schemas.openxmlformats.org/officeDocument/2006/relationships/image" Target="../media/image541.png"/><Relationship Id="rId7" Type="http://schemas.openxmlformats.org/officeDocument/2006/relationships/image" Target="../media/image580.png"/><Relationship Id="rId12" Type="http://schemas.openxmlformats.org/officeDocument/2006/relationships/image" Target="../media/image220.png"/><Relationship Id="rId17" Type="http://schemas.openxmlformats.org/officeDocument/2006/relationships/image" Target="../media/image67.png"/><Relationship Id="rId2" Type="http://schemas.openxmlformats.org/officeDocument/2006/relationships/image" Target="../media/image531.png"/><Relationship Id="rId16" Type="http://schemas.openxmlformats.org/officeDocument/2006/relationships/image" Target="../media/image2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0.png"/><Relationship Id="rId11" Type="http://schemas.openxmlformats.org/officeDocument/2006/relationships/image" Target="../media/image210.png"/><Relationship Id="rId5" Type="http://schemas.openxmlformats.org/officeDocument/2006/relationships/image" Target="../media/image560.png"/><Relationship Id="rId15" Type="http://schemas.openxmlformats.org/officeDocument/2006/relationships/image" Target="../media/image251.png"/><Relationship Id="rId10" Type="http://schemas.openxmlformats.org/officeDocument/2006/relationships/image" Target="../media/image200.png"/><Relationship Id="rId4" Type="http://schemas.openxmlformats.org/officeDocument/2006/relationships/image" Target="../media/image551.png"/><Relationship Id="rId9" Type="http://schemas.openxmlformats.org/officeDocument/2006/relationships/image" Target="../media/image190.png"/><Relationship Id="rId14" Type="http://schemas.openxmlformats.org/officeDocument/2006/relationships/image" Target="../media/image241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0.png"/><Relationship Id="rId18" Type="http://schemas.openxmlformats.org/officeDocument/2006/relationships/image" Target="../media/image540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12" Type="http://schemas.openxmlformats.org/officeDocument/2006/relationships/image" Target="../media/image480.png"/><Relationship Id="rId17" Type="http://schemas.openxmlformats.org/officeDocument/2006/relationships/image" Target="../media/image530.png"/><Relationship Id="rId2" Type="http://schemas.openxmlformats.org/officeDocument/2006/relationships/image" Target="../media/image380.png"/><Relationship Id="rId16" Type="http://schemas.openxmlformats.org/officeDocument/2006/relationships/image" Target="../media/image520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5" Type="http://schemas.openxmlformats.org/officeDocument/2006/relationships/image" Target="../media/image510.png"/><Relationship Id="rId10" Type="http://schemas.openxmlformats.org/officeDocument/2006/relationships/image" Target="../media/image460.png"/><Relationship Id="rId19" Type="http://schemas.openxmlformats.org/officeDocument/2006/relationships/image" Target="../media/image550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Relationship Id="rId14" Type="http://schemas.openxmlformats.org/officeDocument/2006/relationships/image" Target="../media/image500.pn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8" Type="http://schemas.openxmlformats.org/officeDocument/2006/relationships/image" Target="../media/image520.png"/><Relationship Id="rId3" Type="http://schemas.openxmlformats.org/officeDocument/2006/relationships/image" Target="../media/image69.png"/><Relationship Id="rId21" Type="http://schemas.openxmlformats.org/officeDocument/2006/relationships/image" Target="../media/image550.png"/><Relationship Id="rId12" Type="http://schemas.openxmlformats.org/officeDocument/2006/relationships/image" Target="../media/image470.png"/><Relationship Id="rId17" Type="http://schemas.openxmlformats.org/officeDocument/2006/relationships/image" Target="../media/image510.png"/><Relationship Id="rId2" Type="http://schemas.openxmlformats.org/officeDocument/2006/relationships/image" Target="../media/image75.png"/><Relationship Id="rId16" Type="http://schemas.openxmlformats.org/officeDocument/2006/relationships/image" Target="../media/image500.png"/><Relationship Id="rId20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72.png"/><Relationship Id="rId5" Type="http://schemas.openxmlformats.org/officeDocument/2006/relationships/image" Target="../media/image71.png"/><Relationship Id="rId15" Type="http://schemas.openxmlformats.org/officeDocument/2006/relationships/image" Target="../media/image490.png"/><Relationship Id="rId10" Type="http://schemas.openxmlformats.org/officeDocument/2006/relationships/image" Target="../media/image460.png"/><Relationship Id="rId19" Type="http://schemas.openxmlformats.org/officeDocument/2006/relationships/image" Target="../media/image530.png"/><Relationship Id="rId4" Type="http://schemas.openxmlformats.org/officeDocument/2006/relationships/image" Target="../media/image70.png"/><Relationship Id="rId9" Type="http://schemas.openxmlformats.org/officeDocument/2006/relationships/image" Target="../media/image450.png"/><Relationship Id="rId14" Type="http://schemas.openxmlformats.org/officeDocument/2006/relationships/image" Target="../media/image480.png"/><Relationship Id="rId22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椭圆 56">
            <a:extLst>
              <a:ext uri="{FF2B5EF4-FFF2-40B4-BE49-F238E27FC236}">
                <a16:creationId xmlns:a16="http://schemas.microsoft.com/office/drawing/2014/main" id="{5824195B-1840-420A-8B36-54B377A4F0D9}"/>
              </a:ext>
            </a:extLst>
          </p:cNvPr>
          <p:cNvSpPr/>
          <p:nvPr/>
        </p:nvSpPr>
        <p:spPr>
          <a:xfrm>
            <a:off x="4230682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7A6A71D-6920-4D69-BB89-9C4F59DFA152}"/>
              </a:ext>
            </a:extLst>
          </p:cNvPr>
          <p:cNvSpPr/>
          <p:nvPr/>
        </p:nvSpPr>
        <p:spPr>
          <a:xfrm>
            <a:off x="4231946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DD5C8B1-0957-4C9B-9178-5043CA7C332C}"/>
              </a:ext>
            </a:extLst>
          </p:cNvPr>
          <p:cNvSpPr/>
          <p:nvPr/>
        </p:nvSpPr>
        <p:spPr>
          <a:xfrm>
            <a:off x="5205548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5E9C620-7BA0-4CF5-965B-D4A9DAF60AF6}"/>
              </a:ext>
            </a:extLst>
          </p:cNvPr>
          <p:cNvSpPr/>
          <p:nvPr/>
        </p:nvSpPr>
        <p:spPr>
          <a:xfrm>
            <a:off x="6180414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C790796-98F9-4124-966D-E031941312F3}"/>
              </a:ext>
            </a:extLst>
          </p:cNvPr>
          <p:cNvSpPr/>
          <p:nvPr/>
        </p:nvSpPr>
        <p:spPr>
          <a:xfrm>
            <a:off x="7155280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BB15211-162A-405E-8899-C6AB880C81D6}"/>
              </a:ext>
            </a:extLst>
          </p:cNvPr>
          <p:cNvSpPr/>
          <p:nvPr/>
        </p:nvSpPr>
        <p:spPr>
          <a:xfrm>
            <a:off x="8130146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7FAA4CF-5E5A-410B-B1BF-760123FA942F}"/>
              </a:ext>
            </a:extLst>
          </p:cNvPr>
          <p:cNvSpPr/>
          <p:nvPr/>
        </p:nvSpPr>
        <p:spPr>
          <a:xfrm>
            <a:off x="9105013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B27FCCE-AA28-41E7-8EC1-889DE49BCEDB}"/>
              </a:ext>
            </a:extLst>
          </p:cNvPr>
          <p:cNvSpPr/>
          <p:nvPr/>
        </p:nvSpPr>
        <p:spPr>
          <a:xfrm>
            <a:off x="5206559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85E4BE7-150A-47AF-BE98-54B786DAD3AA}"/>
              </a:ext>
            </a:extLst>
          </p:cNvPr>
          <p:cNvSpPr/>
          <p:nvPr/>
        </p:nvSpPr>
        <p:spPr>
          <a:xfrm>
            <a:off x="6181172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9E34391-A126-43CB-B3CA-4B95570F8727}"/>
              </a:ext>
            </a:extLst>
          </p:cNvPr>
          <p:cNvSpPr/>
          <p:nvPr/>
        </p:nvSpPr>
        <p:spPr>
          <a:xfrm>
            <a:off x="7155785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A67665F-ABD6-4B1E-BF59-4BFA6A97A853}"/>
              </a:ext>
            </a:extLst>
          </p:cNvPr>
          <p:cNvSpPr/>
          <p:nvPr/>
        </p:nvSpPr>
        <p:spPr>
          <a:xfrm>
            <a:off x="8130398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E95BC9D-83D8-4EF3-A729-46E4CED6D3EA}"/>
              </a:ext>
            </a:extLst>
          </p:cNvPr>
          <p:cNvSpPr/>
          <p:nvPr/>
        </p:nvSpPr>
        <p:spPr>
          <a:xfrm>
            <a:off x="9105013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6E0FDDD-4934-4F78-BC4F-90DFC5AA37CD}"/>
              </a:ext>
            </a:extLst>
          </p:cNvPr>
          <p:cNvGrpSpPr/>
          <p:nvPr/>
        </p:nvGrpSpPr>
        <p:grpSpPr>
          <a:xfrm>
            <a:off x="3996841" y="3707419"/>
            <a:ext cx="513402" cy="970633"/>
            <a:chOff x="1044958" y="1371600"/>
            <a:chExt cx="772510" cy="1460500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7F58C1D-191E-4C24-96AA-DD21BB0DD9D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不完整圆 15">
              <a:extLst>
                <a:ext uri="{FF2B5EF4-FFF2-40B4-BE49-F238E27FC236}">
                  <a16:creationId xmlns:a16="http://schemas.microsoft.com/office/drawing/2014/main" id="{0D2E853A-C80D-486E-A2FC-212F6C30460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F75F0611-D5CE-4331-9C88-76640973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42" y="2021144"/>
            <a:ext cx="685800" cy="6858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293EA16-E418-4479-A601-9ED70497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508" y="2021144"/>
            <a:ext cx="685800" cy="6858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ADC649D-C5AB-4468-960E-019F3A51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374" y="2021144"/>
            <a:ext cx="685800" cy="6858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A6E7587-421F-4A75-AFFF-3234F0021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240" y="2021144"/>
            <a:ext cx="685800" cy="6858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9A7714-F92F-4037-AFCF-48ACEE01F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106" y="2018746"/>
            <a:ext cx="685801" cy="69059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78A92EF-0D47-4F8D-9EA8-748BBF2D8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4973" y="2021144"/>
            <a:ext cx="685800" cy="6858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E85F41A-84DF-46DF-9D2B-80A49A49E53F}"/>
              </a:ext>
            </a:extLst>
          </p:cNvPr>
          <p:cNvSpPr txBox="1"/>
          <p:nvPr/>
        </p:nvSpPr>
        <p:spPr>
          <a:xfrm>
            <a:off x="3103485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7CB45B8-969F-4C09-BCFE-70D97B0CDB2C}"/>
              </a:ext>
            </a:extLst>
          </p:cNvPr>
          <p:cNvSpPr txBox="1"/>
          <p:nvPr/>
        </p:nvSpPr>
        <p:spPr>
          <a:xfrm>
            <a:off x="9759840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DE06A7C-DBF2-4A27-8ECE-E3DD28DA218D}"/>
              </a:ext>
            </a:extLst>
          </p:cNvPr>
          <p:cNvGrpSpPr/>
          <p:nvPr/>
        </p:nvGrpSpPr>
        <p:grpSpPr>
          <a:xfrm>
            <a:off x="4971707" y="3707419"/>
            <a:ext cx="513402" cy="970633"/>
            <a:chOff x="1044958" y="1371600"/>
            <a:chExt cx="772510" cy="1460500"/>
          </a:xfrm>
          <a:solidFill>
            <a:srgbClr val="7030A0"/>
          </a:solidFill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6217CB7-623E-47F3-8DE5-E64FC60E486E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不完整圆 36">
              <a:extLst>
                <a:ext uri="{FF2B5EF4-FFF2-40B4-BE49-F238E27FC236}">
                  <a16:creationId xmlns:a16="http://schemas.microsoft.com/office/drawing/2014/main" id="{680753C1-7F90-408B-A2CF-17420D3116A3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3E9C2E9-66CC-4653-98EB-2457540995AC}"/>
              </a:ext>
            </a:extLst>
          </p:cNvPr>
          <p:cNvGrpSpPr/>
          <p:nvPr/>
        </p:nvGrpSpPr>
        <p:grpSpPr>
          <a:xfrm>
            <a:off x="5946573" y="3707419"/>
            <a:ext cx="513402" cy="970633"/>
            <a:chOff x="1044958" y="1371600"/>
            <a:chExt cx="772510" cy="1460500"/>
          </a:xfrm>
          <a:solidFill>
            <a:schemeClr val="accent6">
              <a:lumMod val="50000"/>
            </a:schemeClr>
          </a:solidFill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BA47CAE-2CC1-4E8E-AED7-C9D7DF3B1E4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不完整圆 39">
              <a:extLst>
                <a:ext uri="{FF2B5EF4-FFF2-40B4-BE49-F238E27FC236}">
                  <a16:creationId xmlns:a16="http://schemas.microsoft.com/office/drawing/2014/main" id="{207D8D05-4CCC-45C7-BBA5-D989D4402736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CA123EA-CB3A-494D-83B9-A7329C8AECAE}"/>
              </a:ext>
            </a:extLst>
          </p:cNvPr>
          <p:cNvGrpSpPr/>
          <p:nvPr/>
        </p:nvGrpSpPr>
        <p:grpSpPr>
          <a:xfrm>
            <a:off x="6921439" y="3707419"/>
            <a:ext cx="513402" cy="970633"/>
            <a:chOff x="1044958" y="1371600"/>
            <a:chExt cx="772510" cy="1460500"/>
          </a:xfrm>
          <a:solidFill>
            <a:schemeClr val="accent5">
              <a:lumMod val="50000"/>
            </a:schemeClr>
          </a:solidFill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18B2E54-BD79-481A-84B8-4C676BD9493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不完整圆 42">
              <a:extLst>
                <a:ext uri="{FF2B5EF4-FFF2-40B4-BE49-F238E27FC236}">
                  <a16:creationId xmlns:a16="http://schemas.microsoft.com/office/drawing/2014/main" id="{C1C72B18-8473-42FE-BC56-3516578B89B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AB39AAD-6DD9-4B14-BDF6-9A180C89EE07}"/>
              </a:ext>
            </a:extLst>
          </p:cNvPr>
          <p:cNvGrpSpPr/>
          <p:nvPr/>
        </p:nvGrpSpPr>
        <p:grpSpPr>
          <a:xfrm>
            <a:off x="8871172" y="3707419"/>
            <a:ext cx="513402" cy="970633"/>
            <a:chOff x="1044958" y="1371600"/>
            <a:chExt cx="772510" cy="1460500"/>
          </a:xfrm>
          <a:solidFill>
            <a:schemeClr val="accent2">
              <a:lumMod val="50000"/>
            </a:schemeClr>
          </a:solidFill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79E28D9-714C-4432-B6B4-08DBD827A81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不完整圆 45">
              <a:extLst>
                <a:ext uri="{FF2B5EF4-FFF2-40B4-BE49-F238E27FC236}">
                  <a16:creationId xmlns:a16="http://schemas.microsoft.com/office/drawing/2014/main" id="{A25A974D-CF66-4810-9F20-C69AD188BD5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811874C-3EC1-4308-8819-D99F8FF1F9FB}"/>
              </a:ext>
            </a:extLst>
          </p:cNvPr>
          <p:cNvGrpSpPr/>
          <p:nvPr/>
        </p:nvGrpSpPr>
        <p:grpSpPr>
          <a:xfrm>
            <a:off x="7896305" y="3707419"/>
            <a:ext cx="513402" cy="970633"/>
            <a:chOff x="1044958" y="1371600"/>
            <a:chExt cx="772510" cy="1460500"/>
          </a:xfrm>
          <a:solidFill>
            <a:schemeClr val="accent4">
              <a:lumMod val="50000"/>
            </a:schemeClr>
          </a:solidFill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2712E77-6356-4089-BFDD-69867955AC9A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不完整圆 48">
              <a:extLst>
                <a:ext uri="{FF2B5EF4-FFF2-40B4-BE49-F238E27FC236}">
                  <a16:creationId xmlns:a16="http://schemas.microsoft.com/office/drawing/2014/main" id="{852EE177-226D-4A09-8F08-82A329166C6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AEB0C0F-BA91-49D1-A140-4F2B2F0F093B}"/>
              </a:ext>
            </a:extLst>
          </p:cNvPr>
          <p:cNvSpPr txBox="1"/>
          <p:nvPr/>
        </p:nvSpPr>
        <p:spPr>
          <a:xfrm>
            <a:off x="3103485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A6C4FF5-CAE9-4AF8-926F-79A5DB1DE52E}"/>
              </a:ext>
            </a:extLst>
          </p:cNvPr>
          <p:cNvSpPr txBox="1"/>
          <p:nvPr/>
        </p:nvSpPr>
        <p:spPr>
          <a:xfrm>
            <a:off x="9759840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5AAA7FA-9C70-461F-9B93-19CB3EF06BCA}"/>
              </a:ext>
            </a:extLst>
          </p:cNvPr>
          <p:cNvCxnSpPr>
            <a:stCxn id="57" idx="4"/>
            <a:endCxn id="58" idx="0"/>
          </p:cNvCxnSpPr>
          <p:nvPr/>
        </p:nvCxnSpPr>
        <p:spPr>
          <a:xfrm>
            <a:off x="4253542" y="2794648"/>
            <a:ext cx="126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2B1EC76-CD3A-4ED9-B0C5-E2E95B335AF1}"/>
              </a:ext>
            </a:extLst>
          </p:cNvPr>
          <p:cNvCxnSpPr>
            <a:cxnSpLocks/>
            <a:stCxn id="59" idx="4"/>
            <a:endCxn id="58" idx="0"/>
          </p:cNvCxnSpPr>
          <p:nvPr/>
        </p:nvCxnSpPr>
        <p:spPr>
          <a:xfrm flipH="1">
            <a:off x="4254806" y="2794648"/>
            <a:ext cx="97360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C6540CC-00D5-4AB3-AF3D-651677BD5D23}"/>
              </a:ext>
            </a:extLst>
          </p:cNvPr>
          <p:cNvCxnSpPr>
            <a:cxnSpLocks/>
            <a:stCxn id="60" idx="4"/>
            <a:endCxn id="65" idx="0"/>
          </p:cNvCxnSpPr>
          <p:nvPr/>
        </p:nvCxnSpPr>
        <p:spPr>
          <a:xfrm>
            <a:off x="6203274" y="2794648"/>
            <a:ext cx="75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9ABA1E-9DC4-4B6C-9DB7-E629643B37D9}"/>
              </a:ext>
            </a:extLst>
          </p:cNvPr>
          <p:cNvCxnSpPr>
            <a:cxnSpLocks/>
            <a:stCxn id="60" idx="4"/>
            <a:endCxn id="66" idx="0"/>
          </p:cNvCxnSpPr>
          <p:nvPr/>
        </p:nvCxnSpPr>
        <p:spPr>
          <a:xfrm>
            <a:off x="6203274" y="2794648"/>
            <a:ext cx="97537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D41F121-BB82-48F6-9300-610A14B040D1}"/>
              </a:ext>
            </a:extLst>
          </p:cNvPr>
          <p:cNvCxnSpPr>
            <a:cxnSpLocks/>
            <a:stCxn id="60" idx="4"/>
            <a:endCxn id="67" idx="0"/>
          </p:cNvCxnSpPr>
          <p:nvPr/>
        </p:nvCxnSpPr>
        <p:spPr>
          <a:xfrm>
            <a:off x="6203274" y="2794648"/>
            <a:ext cx="194998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38DD581-AB3A-4C8A-868F-3D626B0B497B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 flipH="1">
            <a:off x="6204032" y="2794648"/>
            <a:ext cx="97410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3520DF1-CF38-4A6F-A285-2FAD4F380F8D}"/>
              </a:ext>
            </a:extLst>
          </p:cNvPr>
          <p:cNvCxnSpPr>
            <a:cxnSpLocks/>
            <a:stCxn id="61" idx="4"/>
            <a:endCxn id="66" idx="0"/>
          </p:cNvCxnSpPr>
          <p:nvPr/>
        </p:nvCxnSpPr>
        <p:spPr>
          <a:xfrm>
            <a:off x="7178140" y="2794648"/>
            <a:ext cx="50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1602307-01A9-4A95-AD17-3A39779A774D}"/>
              </a:ext>
            </a:extLst>
          </p:cNvPr>
          <p:cNvCxnSpPr>
            <a:cxnSpLocks/>
            <a:stCxn id="61" idx="4"/>
            <a:endCxn id="67" idx="0"/>
          </p:cNvCxnSpPr>
          <p:nvPr/>
        </p:nvCxnSpPr>
        <p:spPr>
          <a:xfrm>
            <a:off x="7178140" y="2794648"/>
            <a:ext cx="97511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17573CB-1BDE-4C92-9946-FA9B0D652871}"/>
              </a:ext>
            </a:extLst>
          </p:cNvPr>
          <p:cNvCxnSpPr>
            <a:cxnSpLocks/>
            <a:stCxn id="59" idx="4"/>
            <a:endCxn id="64" idx="0"/>
          </p:cNvCxnSpPr>
          <p:nvPr/>
        </p:nvCxnSpPr>
        <p:spPr>
          <a:xfrm>
            <a:off x="5228408" y="2794648"/>
            <a:ext cx="101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7F29993-7BAF-4F86-BF97-055F7682B6C6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 flipH="1">
            <a:off x="8153258" y="2794648"/>
            <a:ext cx="97461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7FA655E-EE6B-411E-BE64-DA5DCFB1C616}"/>
              </a:ext>
            </a:extLst>
          </p:cNvPr>
          <p:cNvCxnSpPr>
            <a:cxnSpLocks/>
            <a:stCxn id="62" idx="4"/>
            <a:endCxn id="68" idx="0"/>
          </p:cNvCxnSpPr>
          <p:nvPr/>
        </p:nvCxnSpPr>
        <p:spPr>
          <a:xfrm>
            <a:off x="8153006" y="2794648"/>
            <a:ext cx="97486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5217CBB-38C3-46A2-9C1A-EADD11DA18BD}"/>
              </a:ext>
            </a:extLst>
          </p:cNvPr>
          <p:cNvCxnSpPr>
            <a:cxnSpLocks/>
            <a:stCxn id="57" idx="4"/>
            <a:endCxn id="64" idx="0"/>
          </p:cNvCxnSpPr>
          <p:nvPr/>
        </p:nvCxnSpPr>
        <p:spPr>
          <a:xfrm>
            <a:off x="4253542" y="2794648"/>
            <a:ext cx="97587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C2DB8F59-983F-4D41-8AFA-7A3B0C9F59DD}"/>
              </a:ext>
            </a:extLst>
          </p:cNvPr>
          <p:cNvCxnSpPr>
            <a:cxnSpLocks/>
            <a:stCxn id="63" idx="4"/>
            <a:endCxn id="68" idx="0"/>
          </p:cNvCxnSpPr>
          <p:nvPr/>
        </p:nvCxnSpPr>
        <p:spPr>
          <a:xfrm>
            <a:off x="9127873" y="2794648"/>
            <a:ext cx="0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260297C-07A4-4A76-A5F3-C9ED4B2C60A7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 flipH="1">
            <a:off x="5229419" y="2794648"/>
            <a:ext cx="97385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93C3944C-5354-46EA-AB02-97D7A5BD9D23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8153006" y="2794648"/>
            <a:ext cx="25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6E7F142-345C-4E31-AAC6-91044FB8F26A}"/>
              </a:ext>
            </a:extLst>
          </p:cNvPr>
          <p:cNvSpPr txBox="1"/>
          <p:nvPr/>
        </p:nvSpPr>
        <p:spPr>
          <a:xfrm>
            <a:off x="2032938" y="2179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商品集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3915F9B-FE5B-4F59-A153-68C15A024D64}"/>
              </a:ext>
            </a:extLst>
          </p:cNvPr>
          <p:cNvSpPr txBox="1"/>
          <p:nvPr/>
        </p:nvSpPr>
        <p:spPr>
          <a:xfrm>
            <a:off x="2032938" y="37998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用户集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AB1CBC5-69D0-4623-B171-52AA463EE7C4}"/>
              </a:ext>
            </a:extLst>
          </p:cNvPr>
          <p:cNvSpPr txBox="1"/>
          <p:nvPr/>
        </p:nvSpPr>
        <p:spPr>
          <a:xfrm>
            <a:off x="2032938" y="2989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购买关系</a:t>
            </a:r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F8ECF5E8-3B19-4676-8AC6-FA868D16D6FC}"/>
              </a:ext>
            </a:extLst>
          </p:cNvPr>
          <p:cNvSpPr/>
          <p:nvPr/>
        </p:nvSpPr>
        <p:spPr>
          <a:xfrm>
            <a:off x="5490350" y="1722120"/>
            <a:ext cx="3158416" cy="2987348"/>
          </a:xfrm>
          <a:custGeom>
            <a:avLst/>
            <a:gdLst>
              <a:gd name="connsiteX0" fmla="*/ 280531 w 3218133"/>
              <a:gd name="connsiteY0" fmla="*/ 306705 h 3045133"/>
              <a:gd name="connsiteX1" fmla="*/ 290691 w 3218133"/>
              <a:gd name="connsiteY1" fmla="*/ 2760345 h 3045133"/>
              <a:gd name="connsiteX2" fmla="*/ 3176131 w 3218133"/>
              <a:gd name="connsiteY2" fmla="*/ 2719705 h 3045133"/>
              <a:gd name="connsiteX3" fmla="*/ 1890891 w 3218133"/>
              <a:gd name="connsiteY3" fmla="*/ 301625 h 3045133"/>
              <a:gd name="connsiteX4" fmla="*/ 280531 w 3218133"/>
              <a:gd name="connsiteY4" fmla="*/ 306705 h 304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133" h="3045133">
                <a:moveTo>
                  <a:pt x="280531" y="306705"/>
                </a:moveTo>
                <a:cubicBezTo>
                  <a:pt x="13831" y="716492"/>
                  <a:pt x="-191909" y="2358178"/>
                  <a:pt x="290691" y="2760345"/>
                </a:cubicBezTo>
                <a:cubicBezTo>
                  <a:pt x="773291" y="3162512"/>
                  <a:pt x="2909431" y="3129492"/>
                  <a:pt x="3176131" y="2719705"/>
                </a:cubicBezTo>
                <a:cubicBezTo>
                  <a:pt x="3442831" y="2309918"/>
                  <a:pt x="2370951" y="702945"/>
                  <a:pt x="1890891" y="301625"/>
                </a:cubicBezTo>
                <a:cubicBezTo>
                  <a:pt x="1410831" y="-99695"/>
                  <a:pt x="547231" y="-103082"/>
                  <a:pt x="280531" y="30670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6774FB4-973A-468D-B65C-F9EFC2C79CCA}"/>
              </a:ext>
            </a:extLst>
          </p:cNvPr>
          <p:cNvSpPr txBox="1"/>
          <p:nvPr/>
        </p:nvSpPr>
        <p:spPr>
          <a:xfrm>
            <a:off x="5860374" y="138356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极大二分团</a:t>
            </a:r>
          </a:p>
        </p:txBody>
      </p:sp>
    </p:spTree>
    <p:extLst>
      <p:ext uri="{BB962C8B-B14F-4D97-AF65-F5344CB8AC3E}">
        <p14:creationId xmlns:p14="http://schemas.microsoft.com/office/powerpoint/2010/main" val="119484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7DEDF1-D7B1-4DF4-9AAA-1BB3236D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510" y="-2377896"/>
            <a:ext cx="5238363" cy="2231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31CF5C-C301-4CC4-B45D-C26AC13B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6" y="-2246519"/>
            <a:ext cx="3211286" cy="2020628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728205DF-2A4D-4140-88AD-80916B646907}"/>
              </a:ext>
            </a:extLst>
          </p:cNvPr>
          <p:cNvSpPr/>
          <p:nvPr/>
        </p:nvSpPr>
        <p:spPr>
          <a:xfrm>
            <a:off x="2283958" y="585455"/>
            <a:ext cx="8540807" cy="359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 绪论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405D97-531B-4CF0-8EAC-57B25C781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936" y="-1869841"/>
            <a:ext cx="2513239" cy="1651557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5AB231D-C4C6-483F-8E92-F4E308144AEF}"/>
              </a:ext>
            </a:extLst>
          </p:cNvPr>
          <p:cNvSpPr/>
          <p:nvPr/>
        </p:nvSpPr>
        <p:spPr>
          <a:xfrm>
            <a:off x="2283958" y="5969009"/>
            <a:ext cx="8540807" cy="359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 总结与展望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50DA158-8450-461D-AC5B-FABF4CBC48E7}"/>
              </a:ext>
            </a:extLst>
          </p:cNvPr>
          <p:cNvGrpSpPr/>
          <p:nvPr/>
        </p:nvGrpSpPr>
        <p:grpSpPr>
          <a:xfrm>
            <a:off x="2283959" y="3096642"/>
            <a:ext cx="8540806" cy="2664000"/>
            <a:chOff x="2283959" y="3199721"/>
            <a:chExt cx="8540806" cy="26640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7B0F757-0DA2-43CF-8B34-A06087C9FD70}"/>
                </a:ext>
              </a:extLst>
            </p:cNvPr>
            <p:cNvSpPr/>
            <p:nvPr/>
          </p:nvSpPr>
          <p:spPr>
            <a:xfrm>
              <a:off x="2283959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rgbClr val="F0CE8E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第三章 激进的极大二分团枚举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剪枝方法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提出激进的集合枚举树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提出激进的顶点合并剪枝方法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AMBEA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1048FFD-3196-43F5-ADCB-7F41C1CFB6F4}"/>
                </a:ext>
              </a:extLst>
            </p:cNvPr>
            <p:cNvSpPr/>
            <p:nvPr/>
          </p:nvSpPr>
          <p:spPr>
            <a:xfrm>
              <a:off x="5186362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第四章 自适应的极大二分团枚举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数据结构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提出基于位图的动态子图方法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提出局部邻居缓存方法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 err="1">
                  <a:solidFill>
                    <a:sysClr val="windowText" lastClr="000000"/>
                  </a:solidFill>
                </a:rPr>
                <a:t>AdaMBE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8A3B694-62C8-4699-9C24-B29B76446BCD}"/>
                </a:ext>
              </a:extLst>
            </p:cNvPr>
            <p:cNvSpPr/>
            <p:nvPr/>
          </p:nvSpPr>
          <p:spPr>
            <a:xfrm>
              <a:off x="8088765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第五章 基于</a:t>
              </a:r>
              <a:r>
                <a:rPr lang="en-US" altLang="zh-CN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GPU</a:t>
              </a: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的极大二分团枚举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并行实现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提出基于枚举节点重用的迭代计算流程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提出基于局部邻居数量感知的剪枝方法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提出负载感知的任务调度方法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GMBE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77A4E1-BA24-497E-9D58-AB659CA76A74}"/>
              </a:ext>
            </a:extLst>
          </p:cNvPr>
          <p:cNvGrpSpPr/>
          <p:nvPr/>
        </p:nvGrpSpPr>
        <p:grpSpPr>
          <a:xfrm>
            <a:off x="2283958" y="1153051"/>
            <a:ext cx="8540807" cy="1735224"/>
            <a:chOff x="2283958" y="1153074"/>
            <a:chExt cx="8540807" cy="173522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80F4E76-C242-4EB6-BF37-93209E27AE4A}"/>
                </a:ext>
              </a:extLst>
            </p:cNvPr>
            <p:cNvSpPr/>
            <p:nvPr/>
          </p:nvSpPr>
          <p:spPr>
            <a:xfrm>
              <a:off x="2283958" y="1153074"/>
              <a:ext cx="8540807" cy="1735224"/>
            </a:xfrm>
            <a:prstGeom prst="roundRect">
              <a:avLst>
                <a:gd name="adj" fmla="val 857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第二章 极大二分团枚举问题</a:t>
              </a:r>
              <a:endPara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极大二分团枚举问题定义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基于集合枚举树的极大二分团枚举方法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存在的问题与挑战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FB1DDB0-DF8F-4997-BE76-06AF79695706}"/>
                </a:ext>
              </a:extLst>
            </p:cNvPr>
            <p:cNvSpPr/>
            <p:nvPr/>
          </p:nvSpPr>
          <p:spPr>
            <a:xfrm>
              <a:off x="2319959" y="2445715"/>
              <a:ext cx="2664000" cy="359229"/>
            </a:xfrm>
            <a:prstGeom prst="roundRect">
              <a:avLst/>
            </a:prstGeom>
            <a:solidFill>
              <a:srgbClr val="F0CE8E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搜索空间大，剪枝方法欠佳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58E0152-76BD-41E5-985A-7B72E3A2D337}"/>
                </a:ext>
              </a:extLst>
            </p:cNvPr>
            <p:cNvSpPr/>
            <p:nvPr/>
          </p:nvSpPr>
          <p:spPr>
            <a:xfrm>
              <a:off x="5222361" y="2449027"/>
              <a:ext cx="2664000" cy="35922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计算不规则，单一结构低效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1057210-D616-477A-BB44-42E6486CD096}"/>
                </a:ext>
              </a:extLst>
            </p:cNvPr>
            <p:cNvSpPr/>
            <p:nvPr/>
          </p:nvSpPr>
          <p:spPr>
            <a:xfrm>
              <a:off x="8124763" y="2445714"/>
              <a:ext cx="2664000" cy="35922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负载不均匀，并行扩展性差</a:t>
              </a:r>
            </a:p>
          </p:txBody>
        </p:sp>
      </p:grpSp>
      <p:sp>
        <p:nvSpPr>
          <p:cNvPr id="18" name="箭头: 下 17">
            <a:extLst>
              <a:ext uri="{FF2B5EF4-FFF2-40B4-BE49-F238E27FC236}">
                <a16:creationId xmlns:a16="http://schemas.microsoft.com/office/drawing/2014/main" id="{554CDDE9-F1A3-40E0-B8F2-C2BF11F2CB76}"/>
              </a:ext>
            </a:extLst>
          </p:cNvPr>
          <p:cNvSpPr/>
          <p:nvPr/>
        </p:nvSpPr>
        <p:spPr>
          <a:xfrm>
            <a:off x="3540326" y="2804944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9FA4640-7E7D-45FE-95A7-0A6DAF26BFBB}"/>
              </a:ext>
            </a:extLst>
          </p:cNvPr>
          <p:cNvSpPr/>
          <p:nvPr/>
        </p:nvSpPr>
        <p:spPr>
          <a:xfrm>
            <a:off x="6447944" y="2804942"/>
            <a:ext cx="212834" cy="2851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A54BE3CE-02F6-48B9-8CD1-BC83201801D6}"/>
              </a:ext>
            </a:extLst>
          </p:cNvPr>
          <p:cNvSpPr/>
          <p:nvPr/>
        </p:nvSpPr>
        <p:spPr>
          <a:xfrm>
            <a:off x="9350346" y="2804943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2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76E26668-5282-4237-BD42-D6A5971A4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834916"/>
              </p:ext>
            </p:extLst>
          </p:nvPr>
        </p:nvGraphicFramePr>
        <p:xfrm>
          <a:off x="1187449" y="395114"/>
          <a:ext cx="9384031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478">
                  <a:extLst>
                    <a:ext uri="{9D8B030D-6E8A-4147-A177-3AD203B41FA5}">
                      <a16:colId xmlns:a16="http://schemas.microsoft.com/office/drawing/2014/main" val="3325242010"/>
                    </a:ext>
                  </a:extLst>
                </a:gridCol>
                <a:gridCol w="4526267">
                  <a:extLst>
                    <a:ext uri="{9D8B030D-6E8A-4147-A177-3AD203B41FA5}">
                      <a16:colId xmlns:a16="http://schemas.microsoft.com/office/drawing/2014/main" val="799172101"/>
                    </a:ext>
                  </a:extLst>
                </a:gridCol>
                <a:gridCol w="1636286">
                  <a:extLst>
                    <a:ext uri="{9D8B030D-6E8A-4147-A177-3AD203B41FA5}">
                      <a16:colId xmlns:a16="http://schemas.microsoft.com/office/drawing/2014/main" val="11200919"/>
                    </a:ext>
                  </a:extLst>
                </a:gridCol>
              </a:tblGrid>
              <a:tr h="1332000">
                <a:tc rowSpan="3"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第一章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第二章</a:t>
                      </a:r>
                    </a:p>
                    <a:p>
                      <a:endParaRPr lang="zh-CN" altLang="en-US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第五章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343292"/>
                  </a:ext>
                </a:extLst>
              </a:tr>
              <a:tr h="133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第三章</a:t>
                      </a:r>
                    </a:p>
                    <a:p>
                      <a:endParaRPr lang="zh-CN" altLang="en-US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419952"/>
                  </a:ext>
                </a:extLst>
              </a:tr>
              <a:tr h="2016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第四章</a:t>
                      </a:r>
                    </a:p>
                    <a:p>
                      <a:endParaRPr lang="zh-CN" altLang="en-US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85281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577DEDF1-D7B1-4DF4-9AAA-1BB3236D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510" y="-2377896"/>
            <a:ext cx="5238363" cy="2231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31CF5C-C301-4CC4-B45D-C26AC13B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6" y="-2246519"/>
            <a:ext cx="3211286" cy="20206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405D97-531B-4CF0-8EAC-57B25C781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936" y="-1869841"/>
            <a:ext cx="2513239" cy="16515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F6F0E9-6206-4D3A-94D7-B5025D730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361" y="7214047"/>
            <a:ext cx="7366000" cy="3017466"/>
          </a:xfrm>
          <a:prstGeom prst="rect">
            <a:avLst/>
          </a:prstGeom>
        </p:spPr>
      </p:pic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CBE047A-8C5E-4CE2-A0F8-0BDFAF6FADEA}"/>
              </a:ext>
            </a:extLst>
          </p:cNvPr>
          <p:cNvGrpSpPr/>
          <p:nvPr/>
        </p:nvGrpSpPr>
        <p:grpSpPr>
          <a:xfrm>
            <a:off x="1277426" y="1918265"/>
            <a:ext cx="1306331" cy="3636274"/>
            <a:chOff x="778435" y="1918265"/>
            <a:chExt cx="1306331" cy="3636274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B3A47D2D-EE6D-4457-B7E8-1811A176EB2C}"/>
                </a:ext>
              </a:extLst>
            </p:cNvPr>
            <p:cNvSpPr/>
            <p:nvPr/>
          </p:nvSpPr>
          <p:spPr>
            <a:xfrm>
              <a:off x="778435" y="1918265"/>
              <a:ext cx="1306331" cy="1607434"/>
            </a:xfrm>
            <a:prstGeom prst="roundRect">
              <a:avLst>
                <a:gd name="adj" fmla="val 857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大规模二分图中的极大二分团枚举方法研究</a:t>
              </a:r>
              <a:endPara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30F0DA1-33E1-4CDE-BE98-D8E99017C58D}"/>
                </a:ext>
              </a:extLst>
            </p:cNvPr>
            <p:cNvSpPr txBox="1"/>
            <p:nvPr/>
          </p:nvSpPr>
          <p:spPr>
            <a:xfrm>
              <a:off x="858456" y="5185207"/>
              <a:ext cx="1146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研究问题</a:t>
              </a: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89BCD4A9-A53D-4879-B677-93BE5B278A6B}"/>
              </a:ext>
            </a:extLst>
          </p:cNvPr>
          <p:cNvGrpSpPr/>
          <p:nvPr/>
        </p:nvGrpSpPr>
        <p:grpSpPr>
          <a:xfrm>
            <a:off x="2822266" y="802820"/>
            <a:ext cx="1476000" cy="4751719"/>
            <a:chOff x="2428133" y="802820"/>
            <a:chExt cx="1476000" cy="4751719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B031E32-688F-4105-B7EF-C3B883D7F00B}"/>
                </a:ext>
              </a:extLst>
            </p:cNvPr>
            <p:cNvSpPr/>
            <p:nvPr/>
          </p:nvSpPr>
          <p:spPr>
            <a:xfrm>
              <a:off x="2428133" y="802820"/>
              <a:ext cx="1476000" cy="540000"/>
            </a:xfrm>
            <a:prstGeom prst="roundRect">
              <a:avLst/>
            </a:prstGeom>
            <a:solidFill>
              <a:srgbClr val="F0CE8E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搜索空间大，剪枝方法欠佳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88960F6D-80C4-4B78-9CB9-BD66104F2793}"/>
                </a:ext>
              </a:extLst>
            </p:cNvPr>
            <p:cNvSpPr/>
            <p:nvPr/>
          </p:nvSpPr>
          <p:spPr>
            <a:xfrm>
              <a:off x="2428133" y="2123098"/>
              <a:ext cx="1476000" cy="54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计算不规则，静态结构低效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A0855BA-01D3-4751-931B-C01A5F7B0434}"/>
                </a:ext>
              </a:extLst>
            </p:cNvPr>
            <p:cNvSpPr/>
            <p:nvPr/>
          </p:nvSpPr>
          <p:spPr>
            <a:xfrm>
              <a:off x="2428133" y="3767520"/>
              <a:ext cx="1476000" cy="54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负载不均匀，并行扩展性差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8001D36-C571-4B3E-B129-BC61C94939AF}"/>
                </a:ext>
              </a:extLst>
            </p:cNvPr>
            <p:cNvSpPr txBox="1"/>
            <p:nvPr/>
          </p:nvSpPr>
          <p:spPr>
            <a:xfrm>
              <a:off x="2592989" y="5185207"/>
              <a:ext cx="1146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研究挑战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47CF7CD4-EA07-4879-9AFF-03862E878B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176" y="7544247"/>
            <a:ext cx="4058543" cy="2791514"/>
          </a:xfrm>
          <a:prstGeom prst="rect">
            <a:avLst/>
          </a:prstGeom>
        </p:spPr>
      </p:pic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A4A4BB7A-06E1-440A-B031-4DEA90A90269}"/>
              </a:ext>
            </a:extLst>
          </p:cNvPr>
          <p:cNvGrpSpPr/>
          <p:nvPr/>
        </p:nvGrpSpPr>
        <p:grpSpPr>
          <a:xfrm>
            <a:off x="4536775" y="802820"/>
            <a:ext cx="2304000" cy="4751719"/>
            <a:chOff x="4453973" y="802820"/>
            <a:chExt cx="2304000" cy="4751719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9FC7A89-35F9-4571-B854-EC143665C67F}"/>
                </a:ext>
              </a:extLst>
            </p:cNvPr>
            <p:cNvSpPr txBox="1"/>
            <p:nvPr/>
          </p:nvSpPr>
          <p:spPr>
            <a:xfrm>
              <a:off x="5032829" y="5185207"/>
              <a:ext cx="1146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研究内容</a:t>
              </a: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43D72429-CA7A-4EAB-A633-22B7E9DF444A}"/>
                </a:ext>
              </a:extLst>
            </p:cNvPr>
            <p:cNvSpPr/>
            <p:nvPr/>
          </p:nvSpPr>
          <p:spPr>
            <a:xfrm>
              <a:off x="4453973" y="802820"/>
              <a:ext cx="2304000" cy="540000"/>
            </a:xfrm>
            <a:prstGeom prst="roundRect">
              <a:avLst/>
            </a:prstGeom>
            <a:solidFill>
              <a:srgbClr val="F0CE8E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激进的极大二分团枚举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剪枝方法 </a:t>
              </a:r>
              <a:r>
                <a:rPr lang="zh-CN" altLang="en-US" sz="1600" b="1" dirty="0">
                  <a:solidFill>
                    <a:schemeClr val="tx1"/>
                  </a:solidFill>
                </a:rPr>
                <a:t>：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AMBEA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7EDDC63F-4930-47CD-BDEB-7EAA38FD9930}"/>
                </a:ext>
              </a:extLst>
            </p:cNvPr>
            <p:cNvSpPr/>
            <p:nvPr/>
          </p:nvSpPr>
          <p:spPr>
            <a:xfrm>
              <a:off x="4453973" y="2123098"/>
              <a:ext cx="2304000" cy="54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自适应的极大二分团枚举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数据结构</a:t>
              </a:r>
              <a:r>
                <a:rPr lang="zh-CN" altLang="en-US" sz="1600" b="1" dirty="0">
                  <a:solidFill>
                    <a:schemeClr val="tx1"/>
                  </a:solidFill>
                </a:rPr>
                <a:t>：</a:t>
              </a:r>
              <a:r>
                <a:rPr lang="en-US" altLang="zh-CN" sz="1600" b="1" dirty="0" err="1">
                  <a:solidFill>
                    <a:schemeClr val="tx1"/>
                  </a:solidFill>
                </a:rPr>
                <a:t>AdaMBE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6F8059F4-AA0D-47A7-9810-7D8021477545}"/>
                </a:ext>
              </a:extLst>
            </p:cNvPr>
            <p:cNvSpPr/>
            <p:nvPr/>
          </p:nvSpPr>
          <p:spPr>
            <a:xfrm>
              <a:off x="4453973" y="3767520"/>
              <a:ext cx="2304000" cy="54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ysClr val="windowText" lastClr="000000"/>
                  </a:solidFill>
                </a:rPr>
                <a:t>基于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GPU</a:t>
              </a:r>
              <a:r>
                <a:rPr lang="zh-CN" altLang="en-US" sz="1600" b="1" dirty="0">
                  <a:solidFill>
                    <a:sysClr val="windowText" lastClr="000000"/>
                  </a:solidFill>
                </a:rPr>
                <a:t>的极大二分团枚举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并行实现</a:t>
              </a:r>
              <a:r>
                <a:rPr lang="zh-CN" altLang="en-US" sz="1600" b="1" dirty="0">
                  <a:solidFill>
                    <a:schemeClr val="tx1"/>
                  </a:solidFill>
                </a:rPr>
                <a:t>：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GMBE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6DE1407B-E67D-4EC5-88FD-D0AACAEE644B}"/>
              </a:ext>
            </a:extLst>
          </p:cNvPr>
          <p:cNvGrpSpPr/>
          <p:nvPr/>
        </p:nvGrpSpPr>
        <p:grpSpPr>
          <a:xfrm>
            <a:off x="7079284" y="478675"/>
            <a:ext cx="1728000" cy="5075864"/>
            <a:chOff x="7315566" y="478675"/>
            <a:chExt cx="1728000" cy="5075864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B2CBF79-9418-4068-96C5-4C48E09D0A37}"/>
                </a:ext>
              </a:extLst>
            </p:cNvPr>
            <p:cNvSpPr txBox="1"/>
            <p:nvPr/>
          </p:nvSpPr>
          <p:spPr>
            <a:xfrm>
              <a:off x="7460541" y="5185207"/>
              <a:ext cx="1438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相关技术点</a:t>
              </a: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7DF5904E-D951-46BC-B9C1-D035619F6EEB}"/>
                </a:ext>
              </a:extLst>
            </p:cNvPr>
            <p:cNvSpPr/>
            <p:nvPr/>
          </p:nvSpPr>
          <p:spPr>
            <a:xfrm>
              <a:off x="7315566" y="478675"/>
              <a:ext cx="1728000" cy="540000"/>
            </a:xfrm>
            <a:prstGeom prst="roundRect">
              <a:avLst/>
            </a:prstGeom>
            <a:solidFill>
              <a:srgbClr val="F0CE8E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激进的集</a:t>
              </a:r>
              <a:endParaRPr lang="en-US" altLang="zh-CN" sz="1600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合枚举树</a:t>
              </a: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267B3EF3-3608-4062-AACF-C4C6FECEDCFE}"/>
                </a:ext>
              </a:extLst>
            </p:cNvPr>
            <p:cNvSpPr/>
            <p:nvPr/>
          </p:nvSpPr>
          <p:spPr>
            <a:xfrm>
              <a:off x="7315566" y="1136444"/>
              <a:ext cx="1728000" cy="540000"/>
            </a:xfrm>
            <a:prstGeom prst="roundRect">
              <a:avLst/>
            </a:prstGeom>
            <a:solidFill>
              <a:srgbClr val="F0CE8E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激进的顶点合</a:t>
              </a:r>
              <a:endParaRPr lang="en-US" altLang="zh-CN" sz="1600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并剪枝方法</a:t>
              </a: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DA0A2CAF-1681-40DE-BBF1-B4CCFCCD7F89}"/>
                </a:ext>
              </a:extLst>
            </p:cNvPr>
            <p:cNvSpPr/>
            <p:nvPr/>
          </p:nvSpPr>
          <p:spPr>
            <a:xfrm>
              <a:off x="7315566" y="1794213"/>
              <a:ext cx="1728000" cy="54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基于局部计算子图的优化方法</a:t>
              </a: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E4787BD7-83E5-4DBC-A7D1-3077FC110606}"/>
                </a:ext>
              </a:extLst>
            </p:cNvPr>
            <p:cNvSpPr/>
            <p:nvPr/>
          </p:nvSpPr>
          <p:spPr>
            <a:xfrm>
              <a:off x="7315566" y="2451982"/>
              <a:ext cx="1728000" cy="54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基于位图的动</a:t>
              </a:r>
              <a:endParaRPr lang="en-US" altLang="zh-CN" sz="1600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态子图方法</a:t>
              </a: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1BA27188-4E72-4D99-9E47-F9C0ED8C9BF6}"/>
                </a:ext>
              </a:extLst>
            </p:cNvPr>
            <p:cNvSpPr/>
            <p:nvPr/>
          </p:nvSpPr>
          <p:spPr>
            <a:xfrm>
              <a:off x="7315566" y="3109751"/>
              <a:ext cx="1728000" cy="54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基于枚举节点重用的迭代方法</a:t>
              </a: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F4A0F3EB-9E80-4CF3-B570-8569759A4DC4}"/>
                </a:ext>
              </a:extLst>
            </p:cNvPr>
            <p:cNvSpPr/>
            <p:nvPr/>
          </p:nvSpPr>
          <p:spPr>
            <a:xfrm>
              <a:off x="7315566" y="3767520"/>
              <a:ext cx="1728000" cy="54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局部邻居数量感知的剪枝方法</a:t>
              </a: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C4F56D41-EEBE-435C-B9F2-AE7A4B254C6E}"/>
                </a:ext>
              </a:extLst>
            </p:cNvPr>
            <p:cNvSpPr/>
            <p:nvPr/>
          </p:nvSpPr>
          <p:spPr>
            <a:xfrm>
              <a:off x="7315566" y="4425290"/>
              <a:ext cx="1728000" cy="54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负载感知的任</a:t>
              </a:r>
              <a:endParaRPr lang="en-US" altLang="zh-CN" sz="1600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务调度方法</a:t>
              </a: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E12A845-3FC0-414C-9BDD-7C998C8C0018}"/>
              </a:ext>
            </a:extLst>
          </p:cNvPr>
          <p:cNvGrpSpPr/>
          <p:nvPr/>
        </p:nvGrpSpPr>
        <p:grpSpPr>
          <a:xfrm>
            <a:off x="9045795" y="2528098"/>
            <a:ext cx="1438050" cy="3026441"/>
            <a:chOff x="9239637" y="2528098"/>
            <a:chExt cx="1438050" cy="3026441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E300696-C854-4CFF-82CB-368BDFF7C2DB}"/>
                </a:ext>
              </a:extLst>
            </p:cNvPr>
            <p:cNvSpPr txBox="1"/>
            <p:nvPr/>
          </p:nvSpPr>
          <p:spPr>
            <a:xfrm>
              <a:off x="9239637" y="5185207"/>
              <a:ext cx="1438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研究展望</a:t>
              </a: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F7F3EC10-0828-41D0-B0AE-569737DE3699}"/>
                </a:ext>
              </a:extLst>
            </p:cNvPr>
            <p:cNvSpPr/>
            <p:nvPr/>
          </p:nvSpPr>
          <p:spPr>
            <a:xfrm>
              <a:off x="9239637" y="2528098"/>
              <a:ext cx="1438050" cy="387769"/>
            </a:xfrm>
            <a:prstGeom prst="roundRect">
              <a:avLst>
                <a:gd name="adj" fmla="val 857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总结与展望</a:t>
              </a:r>
              <a:endPara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76DB60F-E4E9-4CBF-A8FC-F974DB528E8D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2583757" y="1072820"/>
            <a:ext cx="238509" cy="164916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429A676-8F2B-483B-92A8-31BE9A71B7EE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2583757" y="2393098"/>
            <a:ext cx="238509" cy="3288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A946375-2082-40B6-895A-4548F0D64A0E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2583757" y="2721982"/>
            <a:ext cx="238509" cy="131553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3CC5BED-B291-40CA-9CB2-D89CB2B59D4E}"/>
              </a:ext>
            </a:extLst>
          </p:cNvPr>
          <p:cNvCxnSpPr>
            <a:cxnSpLocks/>
            <a:stCxn id="27" idx="3"/>
            <a:endCxn id="48" idx="1"/>
          </p:cNvCxnSpPr>
          <p:nvPr/>
        </p:nvCxnSpPr>
        <p:spPr>
          <a:xfrm>
            <a:off x="4298266" y="1072820"/>
            <a:ext cx="2385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99DA666-5EF7-4F54-96C7-A475676DAB22}"/>
              </a:ext>
            </a:extLst>
          </p:cNvPr>
          <p:cNvCxnSpPr>
            <a:cxnSpLocks/>
            <a:stCxn id="28" idx="3"/>
            <a:endCxn id="49" idx="1"/>
          </p:cNvCxnSpPr>
          <p:nvPr/>
        </p:nvCxnSpPr>
        <p:spPr>
          <a:xfrm>
            <a:off x="4298266" y="2393098"/>
            <a:ext cx="2385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662201D-B4DC-4DBD-9E25-CD2D02CAE0FC}"/>
              </a:ext>
            </a:extLst>
          </p:cNvPr>
          <p:cNvCxnSpPr>
            <a:cxnSpLocks/>
            <a:stCxn id="29" idx="3"/>
            <a:endCxn id="50" idx="1"/>
          </p:cNvCxnSpPr>
          <p:nvPr/>
        </p:nvCxnSpPr>
        <p:spPr>
          <a:xfrm>
            <a:off x="4298266" y="4037520"/>
            <a:ext cx="2385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861FF37-74CB-43A2-8D20-452B7941F04B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6840775" y="748675"/>
            <a:ext cx="238509" cy="32414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2B335685-7FFA-410F-9BD2-7B1889381C52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6840775" y="1072820"/>
            <a:ext cx="238509" cy="33362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49F3693-4B31-4BB3-96F7-98E0F9E89125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 flipV="1">
            <a:off x="6840775" y="2064213"/>
            <a:ext cx="238509" cy="32888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F1ABAE6-427A-4088-AB0B-3B3A03CE413F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>
            <a:off x="6840775" y="2393098"/>
            <a:ext cx="238509" cy="3288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B2E4D9E-2261-4768-BCEC-16CB6D45A856}"/>
              </a:ext>
            </a:extLst>
          </p:cNvPr>
          <p:cNvCxnSpPr>
            <a:cxnSpLocks/>
            <a:stCxn id="50" idx="3"/>
            <a:endCxn id="56" idx="1"/>
          </p:cNvCxnSpPr>
          <p:nvPr/>
        </p:nvCxnSpPr>
        <p:spPr>
          <a:xfrm flipV="1">
            <a:off x="6840775" y="3379751"/>
            <a:ext cx="238509" cy="65776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CBF11B8-F31F-4BA4-85CB-C41912D75129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>
            <a:off x="6840775" y="4037520"/>
            <a:ext cx="2385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263BB424-D4EA-462C-AE91-149816A3B7DA}"/>
              </a:ext>
            </a:extLst>
          </p:cNvPr>
          <p:cNvCxnSpPr>
            <a:cxnSpLocks/>
            <a:stCxn id="50" idx="3"/>
            <a:endCxn id="58" idx="1"/>
          </p:cNvCxnSpPr>
          <p:nvPr/>
        </p:nvCxnSpPr>
        <p:spPr>
          <a:xfrm>
            <a:off x="6840775" y="4037520"/>
            <a:ext cx="238509" cy="6577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14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50CC2B1-6FFF-4FC8-AD62-9052803B7D9F}"/>
              </a:ext>
            </a:extLst>
          </p:cNvPr>
          <p:cNvGrpSpPr/>
          <p:nvPr/>
        </p:nvGrpSpPr>
        <p:grpSpPr>
          <a:xfrm>
            <a:off x="3240000" y="1800010"/>
            <a:ext cx="1504478" cy="2541009"/>
            <a:chOff x="4951883" y="2626680"/>
            <a:chExt cx="1504478" cy="2541009"/>
          </a:xfrm>
          <a:noFill/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B9B0E13-E51D-4155-BFFA-F4C67F0AE00F}"/>
                </a:ext>
              </a:extLst>
            </p:cNvPr>
            <p:cNvGrpSpPr/>
            <p:nvPr/>
          </p:nvGrpSpPr>
          <p:grpSpPr>
            <a:xfrm>
              <a:off x="4951883" y="262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AD91A30-75A9-413B-BBD0-57FA1B157745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1234F6AC-971E-441E-A255-736086E4C21E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101C255-C9E5-4AE4-9052-228FA22FA2A2}"/>
                </a:ext>
              </a:extLst>
            </p:cNvPr>
            <p:cNvGrpSpPr/>
            <p:nvPr/>
          </p:nvGrpSpPr>
          <p:grpSpPr>
            <a:xfrm>
              <a:off x="4951883" y="316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CD23A23-05AE-434B-89F1-A0E318C880A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5216947A-D45A-420F-8B1D-17B355C63047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2019733-B488-4C27-9A82-3153B6B4C2AE}"/>
                </a:ext>
              </a:extLst>
            </p:cNvPr>
            <p:cNvGrpSpPr/>
            <p:nvPr/>
          </p:nvGrpSpPr>
          <p:grpSpPr>
            <a:xfrm>
              <a:off x="4951883" y="370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4E3BF51-589D-4CF2-83AC-03209D895FB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ECC01208-D944-45F0-B929-281EE1795FFA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DA83CAC-D98A-403D-A730-ABF8B3E99E06}"/>
                </a:ext>
              </a:extLst>
            </p:cNvPr>
            <p:cNvGrpSpPr/>
            <p:nvPr/>
          </p:nvGrpSpPr>
          <p:grpSpPr>
            <a:xfrm>
              <a:off x="4951883" y="424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5A99D01-7DC7-4D72-A9D4-22262ACBD6CE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1A1B9313-0B3D-461E-A5A4-4280E5123CDC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57046C-2993-4EE9-917C-B2B3677A392F}"/>
                </a:ext>
              </a:extLst>
            </p:cNvPr>
            <p:cNvGrpSpPr/>
            <p:nvPr/>
          </p:nvGrpSpPr>
          <p:grpSpPr>
            <a:xfrm>
              <a:off x="4951883" y="478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5522D7B-4DB4-45FB-80C3-FBC25F4E4CE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5</a:t>
                </a:r>
                <a:endParaRPr lang="zh-CN" altLang="en-US" b="1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15147073-7181-4917-BAA5-07BCD2065B8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099352-A300-4D93-AE6E-4F7C682C6C89}"/>
                </a:ext>
              </a:extLst>
            </p:cNvPr>
            <p:cNvGrpSpPr/>
            <p:nvPr/>
          </p:nvGrpSpPr>
          <p:grpSpPr>
            <a:xfrm>
              <a:off x="6015351" y="289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88F7328-48C1-488F-AA8A-E08A4C62A74C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BF1E5AA4-DA5B-46AD-963C-A127270A8BD3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AAC8BF-2524-4B0B-B4EF-CD7551AF7621}"/>
                </a:ext>
              </a:extLst>
            </p:cNvPr>
            <p:cNvGrpSpPr/>
            <p:nvPr/>
          </p:nvGrpSpPr>
          <p:grpSpPr>
            <a:xfrm>
              <a:off x="6015351" y="343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0971E7-DF67-4466-9D26-28A6DAD3754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E70E71D5-31FD-4BE4-B133-0E4709CFCD40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B4E944D-D671-4DD9-BCAE-ACE6E9C9808D}"/>
                </a:ext>
              </a:extLst>
            </p:cNvPr>
            <p:cNvGrpSpPr/>
            <p:nvPr/>
          </p:nvGrpSpPr>
          <p:grpSpPr>
            <a:xfrm>
              <a:off x="6015351" y="397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AA300CA-E942-4225-9878-DC18D75D204C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2193567F-B484-415D-B6F5-13A76D9A2954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D75421E-CC4F-48AA-A02D-31CEC7F5F44D}"/>
                </a:ext>
              </a:extLst>
            </p:cNvPr>
            <p:cNvGrpSpPr/>
            <p:nvPr/>
          </p:nvGrpSpPr>
          <p:grpSpPr>
            <a:xfrm>
              <a:off x="6015351" y="451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EC4926B-6EE0-4839-BD8A-BDC069E3267B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40CF9C34-AF38-4707-8E28-33A6B5244FD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F1D8AB6-20D6-438F-8500-99660BC005EE}"/>
                </a:ext>
              </a:extLst>
            </p:cNvPr>
            <p:cNvCxnSpPr>
              <a:stCxn id="41" idx="2"/>
              <a:endCxn id="31" idx="6"/>
            </p:cNvCxnSpPr>
            <p:nvPr/>
          </p:nvCxnSpPr>
          <p:spPr>
            <a:xfrm>
              <a:off x="5310299" y="283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8AC8805-C448-4DFA-BA59-C2E395BA63DD}"/>
                </a:ext>
              </a:extLst>
            </p:cNvPr>
            <p:cNvCxnSpPr>
              <a:cxnSpLocks/>
              <a:stCxn id="41" idx="2"/>
              <a:endCxn id="29" idx="6"/>
            </p:cNvCxnSpPr>
            <p:nvPr/>
          </p:nvCxnSpPr>
          <p:spPr>
            <a:xfrm>
              <a:off x="5310299" y="283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78ACF9D-67F5-4045-8B98-D45463C8485D}"/>
                </a:ext>
              </a:extLst>
            </p:cNvPr>
            <p:cNvCxnSpPr>
              <a:cxnSpLocks/>
              <a:stCxn id="41" idx="2"/>
              <a:endCxn id="27" idx="6"/>
            </p:cNvCxnSpPr>
            <p:nvPr/>
          </p:nvCxnSpPr>
          <p:spPr>
            <a:xfrm>
              <a:off x="5310299" y="283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EA3397F-DC62-43E3-A84D-1FEA3C3AE2D0}"/>
                </a:ext>
              </a:extLst>
            </p:cNvPr>
            <p:cNvCxnSpPr>
              <a:cxnSpLocks/>
              <a:stCxn id="39" idx="2"/>
              <a:endCxn id="31" idx="6"/>
            </p:cNvCxnSpPr>
            <p:nvPr/>
          </p:nvCxnSpPr>
          <p:spPr>
            <a:xfrm flipV="1">
              <a:off x="5310299" y="310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BDD1F74-C131-4C3B-8280-C470C1A80373}"/>
                </a:ext>
              </a:extLst>
            </p:cNvPr>
            <p:cNvCxnSpPr>
              <a:cxnSpLocks/>
              <a:stCxn id="39" idx="2"/>
              <a:endCxn id="29" idx="6"/>
            </p:cNvCxnSpPr>
            <p:nvPr/>
          </p:nvCxnSpPr>
          <p:spPr>
            <a:xfrm>
              <a:off x="5310299" y="337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E9D4F82-227C-4827-9D3F-FD90AA7AE031}"/>
                </a:ext>
              </a:extLst>
            </p:cNvPr>
            <p:cNvCxnSpPr>
              <a:cxnSpLocks/>
              <a:stCxn id="39" idx="2"/>
              <a:endCxn id="27" idx="6"/>
            </p:cNvCxnSpPr>
            <p:nvPr/>
          </p:nvCxnSpPr>
          <p:spPr>
            <a:xfrm>
              <a:off x="5310299" y="337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2830900-C817-4841-8D3D-8A7C51DBE50B}"/>
                </a:ext>
              </a:extLst>
            </p:cNvPr>
            <p:cNvCxnSpPr>
              <a:cxnSpLocks/>
              <a:stCxn id="39" idx="2"/>
              <a:endCxn id="25" idx="6"/>
            </p:cNvCxnSpPr>
            <p:nvPr/>
          </p:nvCxnSpPr>
          <p:spPr>
            <a:xfrm>
              <a:off x="5310299" y="337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D2DF646-B7F9-4D3C-9A99-B5508519FD12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V="1">
              <a:off x="5310299" y="364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3A987C5-4DF2-4940-BCD6-BF6B1502993C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V="1">
              <a:off x="5310299" y="472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8B85E3B-BE6D-44D0-B6D2-4D13F5A233D7}"/>
                </a:ext>
              </a:extLst>
            </p:cNvPr>
            <p:cNvCxnSpPr>
              <a:cxnSpLocks/>
              <a:stCxn id="35" idx="2"/>
              <a:endCxn id="25" idx="6"/>
            </p:cNvCxnSpPr>
            <p:nvPr/>
          </p:nvCxnSpPr>
          <p:spPr>
            <a:xfrm>
              <a:off x="5310299" y="445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EEFE12D-9F9A-46B4-A7F7-81829A8430C0}"/>
                </a:ext>
              </a:extLst>
            </p:cNvPr>
            <p:cNvCxnSpPr>
              <a:cxnSpLocks/>
              <a:stCxn id="35" idx="2"/>
              <a:endCxn id="27" idx="6"/>
            </p:cNvCxnSpPr>
            <p:nvPr/>
          </p:nvCxnSpPr>
          <p:spPr>
            <a:xfrm flipV="1">
              <a:off x="5310299" y="418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028A792-F641-4348-9B97-6FFA597F15DA}"/>
                </a:ext>
              </a:extLst>
            </p:cNvPr>
            <p:cNvCxnSpPr>
              <a:cxnSpLocks/>
              <a:stCxn id="35" idx="2"/>
              <a:endCxn id="29" idx="6"/>
            </p:cNvCxnSpPr>
            <p:nvPr/>
          </p:nvCxnSpPr>
          <p:spPr>
            <a:xfrm flipV="1">
              <a:off x="5310299" y="364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73EBD181-B84C-4AFB-A3AA-DCC4E071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850" y="1620245"/>
            <a:ext cx="900000" cy="1069413"/>
          </a:xfrm>
          <a:prstGeom prst="rect">
            <a:avLst/>
          </a:prstGeom>
          <a:noFill/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2143B6B-077D-4B42-8238-5828BDF5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850" y="1620001"/>
            <a:ext cx="900000" cy="1219922"/>
          </a:xfrm>
          <a:prstGeom prst="rect">
            <a:avLst/>
          </a:prstGeom>
          <a:noFill/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DCA3035C-729B-4FED-A4F7-678A1698E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850" y="3240000"/>
            <a:ext cx="900000" cy="1069412"/>
          </a:xfrm>
          <a:prstGeom prst="rect">
            <a:avLst/>
          </a:prstGeom>
          <a:noFill/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82AABA1-6EA8-4C60-A9A8-3A5C45BC6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850" y="3240000"/>
            <a:ext cx="900000" cy="1228236"/>
          </a:xfrm>
          <a:prstGeom prst="rect">
            <a:avLst/>
          </a:prstGeom>
          <a:noFill/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D939E98D-BA3B-4CFA-87F9-4DC5E454B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850" y="3240011"/>
            <a:ext cx="900000" cy="1224705"/>
          </a:xfrm>
          <a:prstGeom prst="rect">
            <a:avLst/>
          </a:prstGeom>
          <a:noFill/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A44F9A7B-445A-4713-BCA2-C34E381E9B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9850" y="1620000"/>
            <a:ext cx="900000" cy="1224706"/>
          </a:xfrm>
          <a:prstGeom prst="rect">
            <a:avLst/>
          </a:prstGeom>
          <a:noFill/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AE2514F0-18A3-4F84-8A3F-667819E188E2}"/>
              </a:ext>
            </a:extLst>
          </p:cNvPr>
          <p:cNvSpPr txBox="1"/>
          <p:nvPr/>
        </p:nvSpPr>
        <p:spPr>
          <a:xfrm>
            <a:off x="537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1</a:t>
            </a:r>
            <a:endParaRPr lang="zh-CN" altLang="en-US" sz="12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B591DAA-7143-4AA8-86B1-25A70F74C3F1}"/>
              </a:ext>
            </a:extLst>
          </p:cNvPr>
          <p:cNvSpPr txBox="1"/>
          <p:nvPr/>
        </p:nvSpPr>
        <p:spPr>
          <a:xfrm>
            <a:off x="3402509" y="438909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二分图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0</a:t>
            </a:r>
            <a:endParaRPr lang="zh-CN" altLang="en-US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C66F2E4-05B7-41EE-ABC7-9B422DCE5A04}"/>
              </a:ext>
            </a:extLst>
          </p:cNvPr>
          <p:cNvSpPr txBox="1"/>
          <p:nvPr/>
        </p:nvSpPr>
        <p:spPr>
          <a:xfrm>
            <a:off x="645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2</a:t>
            </a:r>
            <a:endParaRPr lang="zh-CN" altLang="en-US" sz="1200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821B37C-9638-4CF9-9069-5FB6BBAFFF08}"/>
              </a:ext>
            </a:extLst>
          </p:cNvPr>
          <p:cNvSpPr txBox="1"/>
          <p:nvPr/>
        </p:nvSpPr>
        <p:spPr>
          <a:xfrm>
            <a:off x="753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3</a:t>
            </a:r>
            <a:endParaRPr lang="zh-CN" altLang="en-US" sz="12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A851DB2-F29D-402D-96D1-A593A372947A}"/>
              </a:ext>
            </a:extLst>
          </p:cNvPr>
          <p:cNvSpPr txBox="1"/>
          <p:nvPr/>
        </p:nvSpPr>
        <p:spPr>
          <a:xfrm>
            <a:off x="537512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4</a:t>
            </a:r>
            <a:endParaRPr lang="zh-CN" altLang="en-US" sz="12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83E083-9C1A-46CE-B390-9962B574E426}"/>
              </a:ext>
            </a:extLst>
          </p:cNvPr>
          <p:cNvSpPr txBox="1"/>
          <p:nvPr/>
        </p:nvSpPr>
        <p:spPr>
          <a:xfrm>
            <a:off x="644956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5</a:t>
            </a:r>
            <a:endParaRPr lang="zh-CN" altLang="en-US" sz="1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4E6B8BE-AC08-4578-ABD5-9BBDB6E78D07}"/>
              </a:ext>
            </a:extLst>
          </p:cNvPr>
          <p:cNvSpPr txBox="1"/>
          <p:nvPr/>
        </p:nvSpPr>
        <p:spPr>
          <a:xfrm>
            <a:off x="753512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6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1682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AD63CADA-F771-4B10-9FCA-BD9BB86346BC}"/>
              </a:ext>
            </a:extLst>
          </p:cNvPr>
          <p:cNvSpPr/>
          <p:nvPr/>
        </p:nvSpPr>
        <p:spPr>
          <a:xfrm flipH="1">
            <a:off x="2398502" y="256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709079E3-DA45-416E-9809-B4F9965583C3}"/>
              </a:ext>
            </a:extLst>
          </p:cNvPr>
          <p:cNvSpPr/>
          <p:nvPr/>
        </p:nvSpPr>
        <p:spPr>
          <a:xfrm flipH="1">
            <a:off x="2398502" y="310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A83B68DA-51D6-4533-B9A0-4B205DC92A3F}"/>
              </a:ext>
            </a:extLst>
          </p:cNvPr>
          <p:cNvSpPr/>
          <p:nvPr/>
        </p:nvSpPr>
        <p:spPr>
          <a:xfrm flipH="1">
            <a:off x="2398502" y="364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1F715B55-7DE1-4173-A97A-D617F9FC3CAD}"/>
              </a:ext>
            </a:extLst>
          </p:cNvPr>
          <p:cNvSpPr/>
          <p:nvPr/>
        </p:nvSpPr>
        <p:spPr>
          <a:xfrm flipH="1">
            <a:off x="2398502" y="418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1955D52C-9BEB-4DD3-A531-3C2226F4B1A4}"/>
              </a:ext>
            </a:extLst>
          </p:cNvPr>
          <p:cNvSpPr/>
          <p:nvPr/>
        </p:nvSpPr>
        <p:spPr>
          <a:xfrm flipH="1">
            <a:off x="3492948" y="256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CAEC12D-E66B-4C84-A4CB-E299054C22B0}"/>
              </a:ext>
            </a:extLst>
          </p:cNvPr>
          <p:cNvSpPr/>
          <p:nvPr/>
        </p:nvSpPr>
        <p:spPr>
          <a:xfrm flipH="1">
            <a:off x="3492948" y="310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75507F7-3650-4294-B8DB-F760B892568D}"/>
              </a:ext>
            </a:extLst>
          </p:cNvPr>
          <p:cNvSpPr/>
          <p:nvPr/>
        </p:nvSpPr>
        <p:spPr>
          <a:xfrm flipH="1">
            <a:off x="3492948" y="364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7ABA1A03-1462-4D3B-A69F-4175ED1BDC10}"/>
              </a:ext>
            </a:extLst>
          </p:cNvPr>
          <p:cNvSpPr/>
          <p:nvPr/>
        </p:nvSpPr>
        <p:spPr>
          <a:xfrm flipH="1">
            <a:off x="3492948" y="418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44D31C8-E4C2-4188-9002-47D714BCDACB}"/>
              </a:ext>
            </a:extLst>
          </p:cNvPr>
          <p:cNvCxnSpPr>
            <a:stCxn id="2" idx="2"/>
            <a:endCxn id="6" idx="6"/>
          </p:cNvCxnSpPr>
          <p:nvPr/>
        </p:nvCxnSpPr>
        <p:spPr>
          <a:xfrm>
            <a:off x="2740016" y="2731359"/>
            <a:ext cx="7529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FD6794F-BA31-4A95-AEA9-7C856E4D4939}"/>
              </a:ext>
            </a:extLst>
          </p:cNvPr>
          <p:cNvCxnSpPr>
            <a:cxnSpLocks/>
            <a:stCxn id="2" idx="2"/>
            <a:endCxn id="7" idx="6"/>
          </p:cNvCxnSpPr>
          <p:nvPr/>
        </p:nvCxnSpPr>
        <p:spPr>
          <a:xfrm>
            <a:off x="2740016" y="273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5FDC2F-B441-42EB-917E-54DAA229F191}"/>
              </a:ext>
            </a:extLst>
          </p:cNvPr>
          <p:cNvCxnSpPr>
            <a:cxnSpLocks/>
            <a:stCxn id="2" idx="2"/>
            <a:endCxn id="8" idx="6"/>
          </p:cNvCxnSpPr>
          <p:nvPr/>
        </p:nvCxnSpPr>
        <p:spPr>
          <a:xfrm>
            <a:off x="2740016" y="273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F7452DD-2444-4F96-85A1-07BCCA32D741}"/>
              </a:ext>
            </a:extLst>
          </p:cNvPr>
          <p:cNvCxnSpPr>
            <a:cxnSpLocks/>
            <a:stCxn id="2" idx="2"/>
            <a:endCxn id="9" idx="6"/>
          </p:cNvCxnSpPr>
          <p:nvPr/>
        </p:nvCxnSpPr>
        <p:spPr>
          <a:xfrm>
            <a:off x="2740016" y="2731359"/>
            <a:ext cx="752932" cy="16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4972482-372E-43EF-A400-AE5A2EBF6897}"/>
              </a:ext>
            </a:extLst>
          </p:cNvPr>
          <p:cNvCxnSpPr>
            <a:cxnSpLocks/>
            <a:stCxn id="3" idx="2"/>
            <a:endCxn id="6" idx="6"/>
          </p:cNvCxnSpPr>
          <p:nvPr/>
        </p:nvCxnSpPr>
        <p:spPr>
          <a:xfrm flipV="1">
            <a:off x="2740016" y="273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D707C59-87BF-4E2F-AD75-D5CB8CF21736}"/>
              </a:ext>
            </a:extLst>
          </p:cNvPr>
          <p:cNvCxnSpPr>
            <a:cxnSpLocks/>
            <a:stCxn id="3" idx="2"/>
            <a:endCxn id="8" idx="6"/>
          </p:cNvCxnSpPr>
          <p:nvPr/>
        </p:nvCxnSpPr>
        <p:spPr>
          <a:xfrm>
            <a:off x="2740016" y="327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7A91529-FC3F-4320-8412-0A9575A710D9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V="1">
            <a:off x="2740016" y="273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E79D0CD-B274-4DA2-8C98-7A1229DA32C5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>
            <a:off x="2740016" y="381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AAFBC3F-6109-4537-B97C-6AEF65AF920E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>
          <a:xfrm flipV="1">
            <a:off x="2740016" y="327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F77D39B-58C5-4D57-8ECC-74EF90605C5C}"/>
              </a:ext>
            </a:extLst>
          </p:cNvPr>
          <p:cNvSpPr txBox="1"/>
          <p:nvPr/>
        </p:nvSpPr>
        <p:spPr>
          <a:xfrm>
            <a:off x="2555270" y="489135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二分图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0</a:t>
            </a:r>
            <a:endParaRPr lang="zh-CN" altLang="en-US" b="1" dirty="0"/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30F85079-B255-430B-AA64-1DBC965C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030" y="1949234"/>
            <a:ext cx="1188000" cy="1202374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A456739D-8784-4690-883B-CE01E1497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70" y="4147332"/>
            <a:ext cx="1188000" cy="1207159"/>
          </a:xfrm>
          <a:prstGeom prst="rect">
            <a:avLst/>
          </a:prstGeom>
        </p:spPr>
      </p:pic>
      <p:pic>
        <p:nvPicPr>
          <p:cNvPr id="167" name="图片 166">
            <a:extLst>
              <a:ext uri="{FF2B5EF4-FFF2-40B4-BE49-F238E27FC236}">
                <a16:creationId xmlns:a16="http://schemas.microsoft.com/office/drawing/2014/main" id="{E8318AF9-FC43-4FC4-B33D-B970DBDAC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642" y="3953541"/>
            <a:ext cx="1188000" cy="1633500"/>
          </a:xfrm>
          <a:prstGeom prst="rect">
            <a:avLst/>
          </a:prstGeom>
        </p:spPr>
      </p:pic>
      <p:pic>
        <p:nvPicPr>
          <p:cNvPr id="194" name="图片 193">
            <a:extLst>
              <a:ext uri="{FF2B5EF4-FFF2-40B4-BE49-F238E27FC236}">
                <a16:creationId xmlns:a16="http://schemas.microsoft.com/office/drawing/2014/main" id="{9D2131EB-E7AF-43E3-87C3-A1F4C1BEF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054" y="1755444"/>
            <a:ext cx="1188000" cy="1628709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79B66FE8-6E96-47B9-A405-D70919ECB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802" y="1755444"/>
            <a:ext cx="1188000" cy="1628709"/>
          </a:xfrm>
          <a:prstGeom prst="rect">
            <a:avLst/>
          </a:prstGeom>
        </p:spPr>
      </p:pic>
      <p:sp>
        <p:nvSpPr>
          <p:cNvPr id="218" name="文本框 217">
            <a:extLst>
              <a:ext uri="{FF2B5EF4-FFF2-40B4-BE49-F238E27FC236}">
                <a16:creationId xmlns:a16="http://schemas.microsoft.com/office/drawing/2014/main" id="{C41409AE-3FF1-4A18-AA87-7B6051DD9B3A}"/>
              </a:ext>
            </a:extLst>
          </p:cNvPr>
          <p:cNvSpPr txBox="1"/>
          <p:nvPr/>
        </p:nvSpPr>
        <p:spPr>
          <a:xfrm>
            <a:off x="4948870" y="3475373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1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DD408B88-EEDE-4EC8-873F-0DBAB9C98F62}"/>
              </a:ext>
            </a:extLst>
          </p:cNvPr>
          <p:cNvSpPr txBox="1"/>
          <p:nvPr/>
        </p:nvSpPr>
        <p:spPr>
          <a:xfrm>
            <a:off x="6644642" y="3474015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2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51961003-9C73-4A5E-BD34-F2CED67EE47A}"/>
              </a:ext>
            </a:extLst>
          </p:cNvPr>
          <p:cNvSpPr txBox="1"/>
          <p:nvPr/>
        </p:nvSpPr>
        <p:spPr>
          <a:xfrm>
            <a:off x="8116894" y="347401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3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318227A4-EA53-4B3F-A75E-A6C752AC4889}"/>
              </a:ext>
            </a:extLst>
          </p:cNvPr>
          <p:cNvSpPr txBox="1"/>
          <p:nvPr/>
        </p:nvSpPr>
        <p:spPr>
          <a:xfrm>
            <a:off x="4948869" y="5604900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4</a:t>
            </a:r>
            <a:endParaRPr lang="zh-CN" altLang="en-US" sz="1600" b="1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AF20CDC-A4E1-4CB7-B874-B24B52B18F9F}"/>
              </a:ext>
            </a:extLst>
          </p:cNvPr>
          <p:cNvSpPr txBox="1"/>
          <p:nvPr/>
        </p:nvSpPr>
        <p:spPr>
          <a:xfrm>
            <a:off x="6644642" y="5604901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5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4101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99DA250-ECFB-46D9-B966-9EFAFEA27EFF}"/>
              </a:ext>
            </a:extLst>
          </p:cNvPr>
          <p:cNvSpPr/>
          <p:nvPr/>
        </p:nvSpPr>
        <p:spPr>
          <a:xfrm>
            <a:off x="3705222" y="4373033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{1,2,3,4}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E1F99E4-7332-450D-A90E-4837C5C186F0}"/>
              </a:ext>
            </a:extLst>
          </p:cNvPr>
          <p:cNvGrpSpPr/>
          <p:nvPr/>
        </p:nvGrpSpPr>
        <p:grpSpPr>
          <a:xfrm>
            <a:off x="3705222" y="3620690"/>
            <a:ext cx="3872438" cy="410633"/>
            <a:chOff x="3765550" y="3607323"/>
            <a:chExt cx="3872438" cy="41063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F86B06-67EB-4338-B329-91D49AAE69EF}"/>
                </a:ext>
              </a:extLst>
            </p:cNvPr>
            <p:cNvSpPr/>
            <p:nvPr/>
          </p:nvSpPr>
          <p:spPr>
            <a:xfrm>
              <a:off x="3765550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734EA1B-F88B-46D7-965A-81D36ED46C56}"/>
                </a:ext>
              </a:extLst>
            </p:cNvPr>
            <p:cNvSpPr/>
            <p:nvPr/>
          </p:nvSpPr>
          <p:spPr>
            <a:xfrm>
              <a:off x="4719107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40BD12-AB22-4FA7-8D18-423AA081C299}"/>
                </a:ext>
              </a:extLst>
            </p:cNvPr>
            <p:cNvSpPr/>
            <p:nvPr/>
          </p:nvSpPr>
          <p:spPr>
            <a:xfrm>
              <a:off x="5672664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F07737-2EA1-45BF-9F5A-D69A5DD26778}"/>
                </a:ext>
              </a:extLst>
            </p:cNvPr>
            <p:cNvSpPr/>
            <p:nvPr/>
          </p:nvSpPr>
          <p:spPr>
            <a:xfrm>
              <a:off x="6626221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B5E9277-248C-44C7-BA08-D02F1EEC2AD2}"/>
              </a:ext>
            </a:extLst>
          </p:cNvPr>
          <p:cNvGrpSpPr/>
          <p:nvPr/>
        </p:nvGrpSpPr>
        <p:grpSpPr>
          <a:xfrm>
            <a:off x="3705222" y="2868348"/>
            <a:ext cx="4781555" cy="410633"/>
            <a:chOff x="3705222" y="2984498"/>
            <a:chExt cx="4781555" cy="41063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C090D23-F2C0-42FE-9A12-CA513FC74EA4}"/>
                </a:ext>
              </a:extLst>
            </p:cNvPr>
            <p:cNvSpPr/>
            <p:nvPr/>
          </p:nvSpPr>
          <p:spPr>
            <a:xfrm>
              <a:off x="3705222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5B3019-8C2A-439D-ABE0-63B4BC90E326}"/>
                </a:ext>
              </a:extLst>
            </p:cNvPr>
            <p:cNvSpPr/>
            <p:nvPr/>
          </p:nvSpPr>
          <p:spPr>
            <a:xfrm>
              <a:off x="445918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570C90-A257-4D08-B75E-4D3CD07409A9}"/>
                </a:ext>
              </a:extLst>
            </p:cNvPr>
            <p:cNvSpPr/>
            <p:nvPr/>
          </p:nvSpPr>
          <p:spPr>
            <a:xfrm>
              <a:off x="5213138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E0CE07-E55A-496F-8AF2-C31B6964C3B2}"/>
                </a:ext>
              </a:extLst>
            </p:cNvPr>
            <p:cNvSpPr/>
            <p:nvPr/>
          </p:nvSpPr>
          <p:spPr>
            <a:xfrm>
              <a:off x="5967096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287783-AD48-4BC7-B685-E2A7718CCB57}"/>
                </a:ext>
              </a:extLst>
            </p:cNvPr>
            <p:cNvSpPr/>
            <p:nvPr/>
          </p:nvSpPr>
          <p:spPr>
            <a:xfrm>
              <a:off x="6721054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D7466B-052C-4180-BC71-3CBBD24288AE}"/>
                </a:ext>
              </a:extLst>
            </p:cNvPr>
            <p:cNvSpPr/>
            <p:nvPr/>
          </p:nvSpPr>
          <p:spPr>
            <a:xfrm>
              <a:off x="747501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E3D32D61-7FC3-4FE2-B169-5E6E1E08499A}"/>
              </a:ext>
            </a:extLst>
          </p:cNvPr>
          <p:cNvSpPr/>
          <p:nvPr/>
        </p:nvSpPr>
        <p:spPr>
          <a:xfrm>
            <a:off x="4459180" y="2116006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CC33EB-B50D-491F-840F-4911EAA4086C}"/>
              </a:ext>
            </a:extLst>
          </p:cNvPr>
          <p:cNvSpPr/>
          <p:nvPr/>
        </p:nvSpPr>
        <p:spPr>
          <a:xfrm>
            <a:off x="5965821" y="2109127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{2}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2AD20D-9DE9-4C92-8CD6-FFF7F702510E}"/>
              </a:ext>
            </a:extLst>
          </p:cNvPr>
          <p:cNvSpPr/>
          <p:nvPr/>
        </p:nvSpPr>
        <p:spPr>
          <a:xfrm>
            <a:off x="6720415" y="2109128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{3}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3F26B7-6347-4960-9B24-2A417EE2F8B1}"/>
              </a:ext>
            </a:extLst>
          </p:cNvPr>
          <p:cNvSpPr/>
          <p:nvPr/>
        </p:nvSpPr>
        <p:spPr>
          <a:xfrm>
            <a:off x="7475009" y="2116006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E78421-7741-4D5D-8427-DBD3E3712FF4}"/>
              </a:ext>
            </a:extLst>
          </p:cNvPr>
          <p:cNvSpPr/>
          <p:nvPr/>
        </p:nvSpPr>
        <p:spPr>
          <a:xfrm>
            <a:off x="5590116" y="1356785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{}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028040C-BCAB-4D59-8B0A-6AC98B31E1D8}"/>
              </a:ext>
            </a:extLst>
          </p:cNvPr>
          <p:cNvCxnSpPr>
            <a:stCxn id="19" idx="2"/>
            <a:endCxn id="14" idx="0"/>
          </p:cNvCxnSpPr>
          <p:nvPr/>
        </p:nvCxnSpPr>
        <p:spPr>
          <a:xfrm flipH="1">
            <a:off x="4965064" y="1767418"/>
            <a:ext cx="1130936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726A68A-F5DA-428D-A6DF-D3C6113D1D7D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096000" y="1767418"/>
            <a:ext cx="375705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D63176F-DB33-4292-9B73-0B71072831C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6096000" y="1767418"/>
            <a:ext cx="1130299" cy="341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6F724BB-F68E-4AB2-B0DF-EF7FB305E0C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6096000" y="1767418"/>
            <a:ext cx="1884893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1BB8516-B198-4536-897D-8906E69A717C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4211106" y="2526639"/>
            <a:ext cx="753958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171808E-CF94-43B8-989F-F8316B25B03B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>
            <a:off x="4965064" y="2526639"/>
            <a:ext cx="0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4622ABC-D89E-41A0-BDE7-A98F003D1E10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4965064" y="2526639"/>
            <a:ext cx="753958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99DA91B-9E1E-4813-97E0-B66ECD24F268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6471705" y="2519760"/>
            <a:ext cx="1275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8B571C0-2D26-49D9-978F-3204711387C7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6471705" y="2519760"/>
            <a:ext cx="755233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18E32F2-CFF4-4721-BCEF-634C8C9942B2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7226299" y="2519761"/>
            <a:ext cx="754595" cy="348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8A64F9B-FF35-43C4-AF8D-01691D3A492B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4211106" y="3278981"/>
            <a:ext cx="0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8B7B734-705D-4C99-9955-013093C3B9EA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4211106" y="3278981"/>
            <a:ext cx="953557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47ADF6E-9BD0-40FB-A4B2-7B40967D3334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H="1" flipV="1">
            <a:off x="4965064" y="3278981"/>
            <a:ext cx="1153156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2347B2-A54A-48AA-BD74-ACEE80B6746C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6472980" y="3278981"/>
            <a:ext cx="598797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31396FD-9D73-4B52-964E-5F751B72BB9A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4211106" y="4031323"/>
            <a:ext cx="0" cy="341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97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99DA250-ECFB-46D9-B966-9EFAFEA27EFF}"/>
              </a:ext>
            </a:extLst>
          </p:cNvPr>
          <p:cNvSpPr/>
          <p:nvPr/>
        </p:nvSpPr>
        <p:spPr>
          <a:xfrm>
            <a:off x="3705222" y="5140199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{1,2,3,4}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E1F99E4-7332-450D-A90E-4837C5C186F0}"/>
              </a:ext>
            </a:extLst>
          </p:cNvPr>
          <p:cNvGrpSpPr/>
          <p:nvPr/>
        </p:nvGrpSpPr>
        <p:grpSpPr>
          <a:xfrm>
            <a:off x="3705222" y="4196066"/>
            <a:ext cx="3872438" cy="410633"/>
            <a:chOff x="3765550" y="3607323"/>
            <a:chExt cx="3872438" cy="41063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F86B06-67EB-4338-B329-91D49AAE69EF}"/>
                </a:ext>
              </a:extLst>
            </p:cNvPr>
            <p:cNvSpPr/>
            <p:nvPr/>
          </p:nvSpPr>
          <p:spPr>
            <a:xfrm>
              <a:off x="3765550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734EA1B-F88B-46D7-965A-81D36ED46C56}"/>
                </a:ext>
              </a:extLst>
            </p:cNvPr>
            <p:cNvSpPr/>
            <p:nvPr/>
          </p:nvSpPr>
          <p:spPr>
            <a:xfrm>
              <a:off x="4719107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40BD12-AB22-4FA7-8D18-423AA081C299}"/>
                </a:ext>
              </a:extLst>
            </p:cNvPr>
            <p:cNvSpPr/>
            <p:nvPr/>
          </p:nvSpPr>
          <p:spPr>
            <a:xfrm>
              <a:off x="5672664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F07737-2EA1-45BF-9F5A-D69A5DD26778}"/>
                </a:ext>
              </a:extLst>
            </p:cNvPr>
            <p:cNvSpPr/>
            <p:nvPr/>
          </p:nvSpPr>
          <p:spPr>
            <a:xfrm>
              <a:off x="6626221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B5E9277-248C-44C7-BA08-D02F1EEC2AD2}"/>
              </a:ext>
            </a:extLst>
          </p:cNvPr>
          <p:cNvGrpSpPr/>
          <p:nvPr/>
        </p:nvGrpSpPr>
        <p:grpSpPr>
          <a:xfrm>
            <a:off x="3705222" y="3251932"/>
            <a:ext cx="4781555" cy="410633"/>
            <a:chOff x="3705222" y="2984498"/>
            <a:chExt cx="4781555" cy="41063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C090D23-F2C0-42FE-9A12-CA513FC74EA4}"/>
                </a:ext>
              </a:extLst>
            </p:cNvPr>
            <p:cNvSpPr/>
            <p:nvPr/>
          </p:nvSpPr>
          <p:spPr>
            <a:xfrm>
              <a:off x="3705222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5B3019-8C2A-439D-ABE0-63B4BC90E326}"/>
                </a:ext>
              </a:extLst>
            </p:cNvPr>
            <p:cNvSpPr/>
            <p:nvPr/>
          </p:nvSpPr>
          <p:spPr>
            <a:xfrm>
              <a:off x="445918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570C90-A257-4D08-B75E-4D3CD07409A9}"/>
                </a:ext>
              </a:extLst>
            </p:cNvPr>
            <p:cNvSpPr/>
            <p:nvPr/>
          </p:nvSpPr>
          <p:spPr>
            <a:xfrm>
              <a:off x="5213138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E0CE07-E55A-496F-8AF2-C31B6964C3B2}"/>
                </a:ext>
              </a:extLst>
            </p:cNvPr>
            <p:cNvSpPr/>
            <p:nvPr/>
          </p:nvSpPr>
          <p:spPr>
            <a:xfrm>
              <a:off x="5967096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287783-AD48-4BC7-B685-E2A7718CCB57}"/>
                </a:ext>
              </a:extLst>
            </p:cNvPr>
            <p:cNvSpPr/>
            <p:nvPr/>
          </p:nvSpPr>
          <p:spPr>
            <a:xfrm>
              <a:off x="6721054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D7466B-052C-4180-BC71-3CBBD24288AE}"/>
                </a:ext>
              </a:extLst>
            </p:cNvPr>
            <p:cNvSpPr/>
            <p:nvPr/>
          </p:nvSpPr>
          <p:spPr>
            <a:xfrm>
              <a:off x="747501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FA4EF23-DAD8-47F4-8023-F696A9B70B1D}"/>
              </a:ext>
            </a:extLst>
          </p:cNvPr>
          <p:cNvGrpSpPr/>
          <p:nvPr/>
        </p:nvGrpSpPr>
        <p:grpSpPr>
          <a:xfrm>
            <a:off x="4459180" y="2300919"/>
            <a:ext cx="4027596" cy="417512"/>
            <a:chOff x="4459180" y="2109127"/>
            <a:chExt cx="4027596" cy="41751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D32D61-7FC3-4FE2-B169-5E6E1E08499A}"/>
                </a:ext>
              </a:extLst>
            </p:cNvPr>
            <p:cNvSpPr/>
            <p:nvPr/>
          </p:nvSpPr>
          <p:spPr>
            <a:xfrm>
              <a:off x="4459180" y="2116006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CC33EB-B50D-491F-840F-4911EAA4086C}"/>
                </a:ext>
              </a:extLst>
            </p:cNvPr>
            <p:cNvSpPr/>
            <p:nvPr/>
          </p:nvSpPr>
          <p:spPr>
            <a:xfrm>
              <a:off x="5965821" y="2109127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42AD20D-9DE9-4C92-8CD6-FFF7F702510E}"/>
                </a:ext>
              </a:extLst>
            </p:cNvPr>
            <p:cNvSpPr/>
            <p:nvPr/>
          </p:nvSpPr>
          <p:spPr>
            <a:xfrm>
              <a:off x="6720415" y="210912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83F26B7-6347-4960-9B24-2A417EE2F8B1}"/>
                </a:ext>
              </a:extLst>
            </p:cNvPr>
            <p:cNvSpPr/>
            <p:nvPr/>
          </p:nvSpPr>
          <p:spPr>
            <a:xfrm>
              <a:off x="7475009" y="2116006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7E78421-7741-4D5D-8427-DBD3E3712FF4}"/>
              </a:ext>
            </a:extLst>
          </p:cNvPr>
          <p:cNvSpPr/>
          <p:nvPr/>
        </p:nvSpPr>
        <p:spPr>
          <a:xfrm>
            <a:off x="5590116" y="1356785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{}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028040C-BCAB-4D59-8B0A-6AC98B31E1D8}"/>
              </a:ext>
            </a:extLst>
          </p:cNvPr>
          <p:cNvCxnSpPr>
            <a:stCxn id="19" idx="2"/>
            <a:endCxn id="14" idx="0"/>
          </p:cNvCxnSpPr>
          <p:nvPr/>
        </p:nvCxnSpPr>
        <p:spPr>
          <a:xfrm flipH="1">
            <a:off x="4965064" y="1767418"/>
            <a:ext cx="1130936" cy="540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726A68A-F5DA-428D-A6DF-D3C6113D1D7D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096000" y="1767418"/>
            <a:ext cx="375705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D63176F-DB33-4292-9B73-0B71072831C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6096000" y="1767418"/>
            <a:ext cx="1130299" cy="5335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6F724BB-F68E-4AB2-B0DF-EF7FB305E0C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6096000" y="1767418"/>
            <a:ext cx="1884893" cy="540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1BB8516-B198-4536-897D-8906E69A717C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4211106" y="2718431"/>
            <a:ext cx="753958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171808E-CF94-43B8-989F-F8316B25B03B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>
            <a:off x="4965064" y="2718431"/>
            <a:ext cx="0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4622ABC-D89E-41A0-BDE7-A98F003D1E10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4965064" y="2718431"/>
            <a:ext cx="753958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99DA91B-9E1E-4813-97E0-B66ECD24F268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6471705" y="2711552"/>
            <a:ext cx="1275" cy="540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8B571C0-2D26-49D9-978F-3204711387C7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6471705" y="2711552"/>
            <a:ext cx="755233" cy="540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18E32F2-CFF4-4721-BCEF-634C8C9942B2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7226299" y="2711553"/>
            <a:ext cx="754595" cy="5403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8A64F9B-FF35-43C4-AF8D-01691D3A492B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4211106" y="3662565"/>
            <a:ext cx="0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8B7B734-705D-4C99-9955-013093C3B9EA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4211106" y="3662565"/>
            <a:ext cx="953557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47ADF6E-9BD0-40FB-A4B2-7B40967D3334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H="1" flipV="1">
            <a:off x="4965064" y="3662565"/>
            <a:ext cx="1153156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2347B2-A54A-48AA-BD74-ACEE80B6746C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6472980" y="3662565"/>
            <a:ext cx="598797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31396FD-9D73-4B52-964E-5F751B72BB9A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4211106" y="4606699"/>
            <a:ext cx="0" cy="533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822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8EB52F0A-609C-42F3-8F18-FB22DE2A7891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E2B6412C-132E-4F5A-873C-BAE76BD04E71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B4C2B21D-E19E-4327-8602-E538B12628FC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9C9B892D-0C0D-47DA-BB73-C401FE2C1DCB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F42D3365-9519-43B3-903F-52F9A4D8DE2D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3EC612CF-1D54-4DE3-B39B-3B7D1CA5523A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A27603AC-47C4-4259-AB2A-9E593F83E6E2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5D192B31-E4B8-4761-BE39-33DF320119C7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</a:t>
            </a:r>
            <a:r>
              <a:rPr lang="en-US" altLang="zh-CN" sz="2000" baseline="-25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88CCF880-2E36-43E4-84E9-EC62B469C493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</a:t>
            </a:r>
            <a:r>
              <a:rPr lang="en-US" altLang="zh-CN" sz="2000" baseline="-25000" dirty="0">
                <a:solidFill>
                  <a:schemeClr val="tx1"/>
                </a:solidFill>
              </a:rPr>
              <a:t>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7319A7C-E43F-44E2-8AD5-F7EA1D657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079532"/>
              </p:ext>
            </p:extLst>
          </p:nvPr>
        </p:nvGraphicFramePr>
        <p:xfrm>
          <a:off x="4190741" y="1266890"/>
          <a:ext cx="1260000" cy="85799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297696BB-F6DE-45CF-BDC8-A53E3B524EC5}"/>
              </a:ext>
            </a:extLst>
          </p:cNvPr>
          <p:cNvSpPr/>
          <p:nvPr/>
        </p:nvSpPr>
        <p:spPr>
          <a:xfrm>
            <a:off x="6758916" y="1417761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8A19CA6-2844-461F-82F8-BEACD8E05F4E}"/>
              </a:ext>
            </a:extLst>
          </p:cNvPr>
          <p:cNvSpPr/>
          <p:nvPr/>
        </p:nvSpPr>
        <p:spPr>
          <a:xfrm rot="16200000">
            <a:off x="4610666" y="2227843"/>
            <a:ext cx="265986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21B43650-6C64-4C1A-B6C0-2E1B39EE6AD2}"/>
              </a:ext>
            </a:extLst>
          </p:cNvPr>
          <p:cNvSpPr/>
          <p:nvPr/>
        </p:nvSpPr>
        <p:spPr>
          <a:xfrm>
            <a:off x="3518916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2EA9279-F879-4EA5-8540-C015E657447E}"/>
              </a:ext>
            </a:extLst>
          </p:cNvPr>
          <p:cNvSpPr/>
          <p:nvPr/>
        </p:nvSpPr>
        <p:spPr>
          <a:xfrm>
            <a:off x="5679057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9F2AB79-CCEC-4103-8954-C402C5FB60FF}"/>
              </a:ext>
            </a:extLst>
          </p:cNvPr>
          <p:cNvSpPr/>
          <p:nvPr/>
        </p:nvSpPr>
        <p:spPr>
          <a:xfrm>
            <a:off x="6399104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CEA229C3-3313-4510-A316-773F66638442}"/>
              </a:ext>
            </a:extLst>
          </p:cNvPr>
          <p:cNvSpPr/>
          <p:nvPr/>
        </p:nvSpPr>
        <p:spPr>
          <a:xfrm>
            <a:off x="8559245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z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94192052-BE6F-4173-BA70-9CAA4BEC6663}"/>
              </a:ext>
            </a:extLst>
          </p:cNvPr>
          <p:cNvSpPr/>
          <p:nvPr/>
        </p:nvSpPr>
        <p:spPr>
          <a:xfrm>
            <a:off x="7839198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D557791F-F5A2-4864-BB49-35D4C9CE6BFF}"/>
              </a:ext>
            </a:extLst>
          </p:cNvPr>
          <p:cNvSpPr/>
          <p:nvPr/>
        </p:nvSpPr>
        <p:spPr>
          <a:xfrm>
            <a:off x="4599436" y="2505329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k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413455E7-466A-4715-9EC3-F2C9BA556AD5}"/>
              </a:ext>
            </a:extLst>
          </p:cNvPr>
          <p:cNvSpPr/>
          <p:nvPr/>
        </p:nvSpPr>
        <p:spPr>
          <a:xfrm>
            <a:off x="7479436" y="249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0394B97E-454F-4FCD-9342-F40C3C0D7E25}"/>
              </a:ext>
            </a:extLst>
          </p:cNvPr>
          <p:cNvSpPr/>
          <p:nvPr/>
        </p:nvSpPr>
        <p:spPr>
          <a:xfrm>
            <a:off x="9639436" y="249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E2097817-CA23-4BC3-9618-F75DF8FE4130}"/>
              </a:ext>
            </a:extLst>
          </p:cNvPr>
          <p:cNvSpPr/>
          <p:nvPr/>
        </p:nvSpPr>
        <p:spPr>
          <a:xfrm>
            <a:off x="10359436" y="249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z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A1B44C7-80F0-41DB-AC5E-EBA5E8D9C0B3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4770190" y="1759284"/>
            <a:ext cx="2159480" cy="74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D61C326-9896-4D96-8E90-F3F0CC1B79FC}"/>
              </a:ext>
            </a:extLst>
          </p:cNvPr>
          <p:cNvCxnSpPr>
            <a:cxnSpLocks/>
            <a:stCxn id="3" idx="4"/>
            <a:endCxn id="11" idx="0"/>
          </p:cNvCxnSpPr>
          <p:nvPr/>
        </p:nvCxnSpPr>
        <p:spPr>
          <a:xfrm>
            <a:off x="6929670" y="1759284"/>
            <a:ext cx="72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83931B0-AF42-455D-9CD1-366689CD0225}"/>
              </a:ext>
            </a:extLst>
          </p:cNvPr>
          <p:cNvCxnSpPr>
            <a:cxnSpLocks/>
            <a:stCxn id="3" idx="4"/>
            <a:endCxn id="27" idx="0"/>
          </p:cNvCxnSpPr>
          <p:nvPr/>
        </p:nvCxnSpPr>
        <p:spPr>
          <a:xfrm>
            <a:off x="6929670" y="1759284"/>
            <a:ext cx="144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7A683C8-1CFA-47FD-BCB4-9EBC2D9472E1}"/>
              </a:ext>
            </a:extLst>
          </p:cNvPr>
          <p:cNvCxnSpPr>
            <a:cxnSpLocks/>
            <a:stCxn id="3" idx="4"/>
            <a:endCxn id="12" idx="0"/>
          </p:cNvCxnSpPr>
          <p:nvPr/>
        </p:nvCxnSpPr>
        <p:spPr>
          <a:xfrm>
            <a:off x="6929670" y="1759284"/>
            <a:ext cx="288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90E1EFB-94F0-4D3B-BE51-DAAA5A153203}"/>
              </a:ext>
            </a:extLst>
          </p:cNvPr>
          <p:cNvCxnSpPr>
            <a:cxnSpLocks/>
            <a:stCxn id="3" idx="4"/>
            <a:endCxn id="13" idx="0"/>
          </p:cNvCxnSpPr>
          <p:nvPr/>
        </p:nvCxnSpPr>
        <p:spPr>
          <a:xfrm>
            <a:off x="6929670" y="1759284"/>
            <a:ext cx="360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C874BD5F-BBF9-4D43-BFE8-50CBDBF40222}"/>
              </a:ext>
            </a:extLst>
          </p:cNvPr>
          <p:cNvSpPr/>
          <p:nvPr/>
        </p:nvSpPr>
        <p:spPr>
          <a:xfrm>
            <a:off x="7119151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6E05B0-3F82-48EC-A0A8-63A815C675E8}"/>
              </a:ext>
            </a:extLst>
          </p:cNvPr>
          <p:cNvSpPr txBox="1"/>
          <p:nvPr/>
        </p:nvSpPr>
        <p:spPr>
          <a:xfrm>
            <a:off x="5548407" y="195775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1</a:t>
            </a:r>
            <a:endParaRPr lang="zh-CN" altLang="en-US" sz="20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9A056F-CE62-46EC-8391-9D8BCEC8D4B0}"/>
              </a:ext>
            </a:extLst>
          </p:cNvPr>
          <p:cNvSpPr txBox="1"/>
          <p:nvPr/>
        </p:nvSpPr>
        <p:spPr>
          <a:xfrm>
            <a:off x="7125002" y="195775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2</a:t>
            </a:r>
            <a:endParaRPr lang="zh-CN" altLang="en-US" sz="20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6F06BB-020E-4FAD-B4E9-916E710312B7}"/>
              </a:ext>
            </a:extLst>
          </p:cNvPr>
          <p:cNvSpPr txBox="1"/>
          <p:nvPr/>
        </p:nvSpPr>
        <p:spPr>
          <a:xfrm>
            <a:off x="7979369" y="195775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4</a:t>
            </a:r>
            <a:endParaRPr lang="zh-CN" altLang="en-US" sz="20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1A2105-23BA-40BE-8EBC-14EB84C9EA95}"/>
              </a:ext>
            </a:extLst>
          </p:cNvPr>
          <p:cNvSpPr txBox="1"/>
          <p:nvPr/>
        </p:nvSpPr>
        <p:spPr>
          <a:xfrm>
            <a:off x="8869389" y="195775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6</a:t>
            </a:r>
            <a:endParaRPr lang="zh-CN" altLang="en-US" sz="2000" b="1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04D4C47-5096-4EED-9755-0AB23843B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021879"/>
              </p:ext>
            </p:extLst>
          </p:nvPr>
        </p:nvGraphicFramePr>
        <p:xfrm>
          <a:off x="5556569" y="4336102"/>
          <a:ext cx="1044000" cy="83952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93D9646-4784-4991-A7E4-09366E2B7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084940"/>
              </p:ext>
            </p:extLst>
          </p:nvPr>
        </p:nvGraphicFramePr>
        <p:xfrm>
          <a:off x="6800449" y="4336102"/>
          <a:ext cx="972000" cy="83952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3600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3600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3600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3600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2000" marR="3600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 marL="72000" marR="3600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17142863-4E79-4321-A5F7-B0D0AF23DC5B}"/>
              </a:ext>
            </a:extLst>
          </p:cNvPr>
          <p:cNvSpPr/>
          <p:nvPr/>
        </p:nvSpPr>
        <p:spPr>
          <a:xfrm rot="1634872">
            <a:off x="4508608" y="4030780"/>
            <a:ext cx="1095497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242AC733-E0FE-4665-BEB5-0640DD86779A}"/>
              </a:ext>
            </a:extLst>
          </p:cNvPr>
          <p:cNvSpPr/>
          <p:nvPr/>
        </p:nvSpPr>
        <p:spPr>
          <a:xfrm>
            <a:off x="8199436" y="249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m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9B87C3A8-82AA-4726-B539-DE72F8528F2E}"/>
              </a:ext>
            </a:extLst>
          </p:cNvPr>
          <p:cNvSpPr/>
          <p:nvPr/>
        </p:nvSpPr>
        <p:spPr>
          <a:xfrm>
            <a:off x="4238963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090B8030-2A73-4ABE-AFBF-44AE42DAE263}"/>
              </a:ext>
            </a:extLst>
          </p:cNvPr>
          <p:cNvSpPr/>
          <p:nvPr/>
        </p:nvSpPr>
        <p:spPr>
          <a:xfrm>
            <a:off x="4959010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528836E4-C8C9-45E6-98AD-A3C86915F0F3}"/>
              </a:ext>
            </a:extLst>
          </p:cNvPr>
          <p:cNvSpPr/>
          <p:nvPr/>
        </p:nvSpPr>
        <p:spPr>
          <a:xfrm>
            <a:off x="3518915" y="465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647AAE2E-A718-4EC6-865E-D93C82D9F583}"/>
              </a:ext>
            </a:extLst>
          </p:cNvPr>
          <p:cNvSpPr/>
          <p:nvPr/>
        </p:nvSpPr>
        <p:spPr>
          <a:xfrm>
            <a:off x="9279292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24089D80-A190-4457-B009-528A165DE454}"/>
              </a:ext>
            </a:extLst>
          </p:cNvPr>
          <p:cNvSpPr/>
          <p:nvPr/>
        </p:nvSpPr>
        <p:spPr>
          <a:xfrm>
            <a:off x="9999339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F952E1-0967-479E-BCEB-780FE5F61AB2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6929670" y="1759284"/>
            <a:ext cx="216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B7DC601-478D-43C5-A30F-6AEFE2D37D86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689670" y="2846852"/>
            <a:ext cx="1080520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DEC29F6-023F-47B9-9AC5-0163BD01F512}"/>
              </a:ext>
            </a:extLst>
          </p:cNvPr>
          <p:cNvCxnSpPr>
            <a:cxnSpLocks/>
            <a:stCxn id="10" idx="4"/>
            <a:endCxn id="28" idx="0"/>
          </p:cNvCxnSpPr>
          <p:nvPr/>
        </p:nvCxnSpPr>
        <p:spPr>
          <a:xfrm flipH="1">
            <a:off x="4409725" y="2846852"/>
            <a:ext cx="360473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C878466-9B70-43FC-97CF-E494FF33A6CD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>
            <a:off x="4770190" y="2846852"/>
            <a:ext cx="359574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0956DA8-7DD2-4FDE-B703-296C33B53426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4770198" y="2846852"/>
            <a:ext cx="1079621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B1180D-BEBB-4A4D-96F6-0F7C4A06CC06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6569858" y="2841044"/>
            <a:ext cx="1080332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B26553-D13F-4586-B551-EAF9C5B3A182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 flipH="1">
            <a:off x="7289913" y="2841044"/>
            <a:ext cx="360285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E369128-BD01-4F90-96D2-5A663AFC406F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7650190" y="2841044"/>
            <a:ext cx="359762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872177F-1C32-46B0-A162-0C5C29CC3DA6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>
            <a:off x="7650198" y="2841044"/>
            <a:ext cx="1079809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4110029-FA12-4E16-BD9B-EDF1C8C85A8D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8370190" y="2841044"/>
            <a:ext cx="107985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23C6E96-7C0F-4DF9-9CE4-441CEABC5232}"/>
              </a:ext>
            </a:extLst>
          </p:cNvPr>
          <p:cNvCxnSpPr>
            <a:cxnSpLocks/>
            <a:stCxn id="27" idx="4"/>
            <a:endCxn id="32" idx="0"/>
          </p:cNvCxnSpPr>
          <p:nvPr/>
        </p:nvCxnSpPr>
        <p:spPr>
          <a:xfrm>
            <a:off x="8370198" y="2841044"/>
            <a:ext cx="1799903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13F8D84-794F-41B0-A698-C156618821A4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3689677" y="3921044"/>
            <a:ext cx="1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ECC6CF8-BB3C-4D41-9B39-B1B26A24009A}"/>
              </a:ext>
            </a:extLst>
          </p:cNvPr>
          <p:cNvSpPr txBox="1"/>
          <p:nvPr/>
        </p:nvSpPr>
        <p:spPr>
          <a:xfrm>
            <a:off x="4005126" y="303951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2</a:t>
            </a:r>
            <a:endParaRPr lang="zh-CN" altLang="en-US" sz="20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B1A91DF-D443-40F5-84E0-8E037D123080}"/>
              </a:ext>
            </a:extLst>
          </p:cNvPr>
          <p:cNvSpPr txBox="1"/>
          <p:nvPr/>
        </p:nvSpPr>
        <p:spPr>
          <a:xfrm>
            <a:off x="4330336" y="3003041"/>
            <a:ext cx="44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  v</a:t>
            </a:r>
            <a:r>
              <a:rPr lang="en-US" altLang="zh-CN" sz="1600" b="1" baseline="-25000" dirty="0"/>
              <a:t>3</a:t>
            </a:r>
          </a:p>
          <a:p>
            <a:r>
              <a:rPr lang="en-US" altLang="zh-CN" sz="1600" b="1" dirty="0"/>
              <a:t>(v</a:t>
            </a:r>
            <a:r>
              <a:rPr lang="en-US" altLang="zh-CN" sz="1600" b="1" baseline="-25000" dirty="0"/>
              <a:t>4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4642FE-E912-4C97-814C-BA12AD817BBE}"/>
              </a:ext>
            </a:extLst>
          </p:cNvPr>
          <p:cNvSpPr txBox="1"/>
          <p:nvPr/>
        </p:nvSpPr>
        <p:spPr>
          <a:xfrm>
            <a:off x="4794283" y="303951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4</a:t>
            </a:r>
            <a:endParaRPr lang="zh-CN" altLang="en-US" sz="20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F8D545F-AC4B-4955-92DB-7BAF290BF2A8}"/>
              </a:ext>
            </a:extLst>
          </p:cNvPr>
          <p:cNvSpPr txBox="1"/>
          <p:nvPr/>
        </p:nvSpPr>
        <p:spPr>
          <a:xfrm>
            <a:off x="5236497" y="303951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6</a:t>
            </a:r>
            <a:endParaRPr lang="zh-CN" altLang="en-US" sz="20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96CECF4-A374-46B8-96FF-7D2A6D4F4E84}"/>
              </a:ext>
            </a:extLst>
          </p:cNvPr>
          <p:cNvSpPr txBox="1"/>
          <p:nvPr/>
        </p:nvSpPr>
        <p:spPr>
          <a:xfrm>
            <a:off x="6453353" y="3039046"/>
            <a:ext cx="955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             v</a:t>
            </a:r>
            <a:r>
              <a:rPr lang="en-US" altLang="zh-CN" sz="1600" b="1" baseline="-25000" dirty="0"/>
              <a:t>3</a:t>
            </a:r>
          </a:p>
          <a:p>
            <a:r>
              <a:rPr lang="en-US" altLang="zh-CN" sz="1600" b="1" dirty="0"/>
              <a:t>(v</a:t>
            </a:r>
            <a:r>
              <a:rPr lang="en-US" altLang="zh-CN" sz="1600" b="1" baseline="-25000" dirty="0"/>
              <a:t>4 </a:t>
            </a:r>
            <a:r>
              <a:rPr lang="en-US" altLang="zh-CN" sz="1600" b="1" dirty="0"/>
              <a:t>v</a:t>
            </a:r>
            <a:r>
              <a:rPr lang="en-US" altLang="zh-CN" sz="1600" b="1" baseline="-25000" dirty="0"/>
              <a:t>5 </a:t>
            </a:r>
            <a:r>
              <a:rPr lang="en-US" altLang="zh-CN" sz="1600" b="1" dirty="0"/>
              <a:t>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D8F08E8-0D26-4ACD-B110-022045F7F1C3}"/>
              </a:ext>
            </a:extLst>
          </p:cNvPr>
          <p:cNvSpPr txBox="1"/>
          <p:nvPr/>
        </p:nvSpPr>
        <p:spPr>
          <a:xfrm>
            <a:off x="7138258" y="3039515"/>
            <a:ext cx="67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     v</a:t>
            </a:r>
            <a:r>
              <a:rPr lang="en-US" altLang="zh-CN" sz="1600" b="1" baseline="-25000" dirty="0"/>
              <a:t>4</a:t>
            </a:r>
          </a:p>
          <a:p>
            <a:r>
              <a:rPr lang="en-US" altLang="zh-CN" sz="1600" b="1" dirty="0"/>
              <a:t>(v</a:t>
            </a:r>
            <a:r>
              <a:rPr lang="en-US" altLang="zh-CN" sz="1600" b="1" baseline="-25000" dirty="0"/>
              <a:t>5 </a:t>
            </a:r>
            <a:r>
              <a:rPr lang="en-US" altLang="zh-CN" sz="1600" b="1" dirty="0"/>
              <a:t>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51" name="文本框 189">
            <a:extLst>
              <a:ext uri="{FF2B5EF4-FFF2-40B4-BE49-F238E27FC236}">
                <a16:creationId xmlns:a16="http://schemas.microsoft.com/office/drawing/2014/main" id="{DB2F00B8-F8CE-400B-9A00-E47EE3A818DA}"/>
              </a:ext>
            </a:extLst>
          </p:cNvPr>
          <p:cNvSpPr txBox="1"/>
          <p:nvPr/>
        </p:nvSpPr>
        <p:spPr>
          <a:xfrm>
            <a:off x="7679958" y="3039513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5</a:t>
            </a:r>
          </a:p>
          <a:p>
            <a:r>
              <a:rPr lang="en-US" altLang="zh-CN" sz="1600" b="1" dirty="0"/>
              <a:t> (v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52" name="文本框 189">
            <a:extLst>
              <a:ext uri="{FF2B5EF4-FFF2-40B4-BE49-F238E27FC236}">
                <a16:creationId xmlns:a16="http://schemas.microsoft.com/office/drawing/2014/main" id="{10B59067-3A7F-4626-8F2E-81AB8D7964B2}"/>
              </a:ext>
            </a:extLst>
          </p:cNvPr>
          <p:cNvSpPr txBox="1"/>
          <p:nvPr/>
        </p:nvSpPr>
        <p:spPr>
          <a:xfrm>
            <a:off x="809437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/>
              <a:t>v</a:t>
            </a:r>
            <a:r>
              <a:rPr lang="en-US" altLang="zh-CN" sz="1800" b="1" baseline="-25000" dirty="0"/>
              <a:t>6</a:t>
            </a:r>
            <a:endParaRPr lang="zh-CN" altLang="en-US" sz="1800" b="1" dirty="0"/>
          </a:p>
        </p:txBody>
      </p:sp>
      <p:sp>
        <p:nvSpPr>
          <p:cNvPr id="53" name="文本框 189">
            <a:extLst>
              <a:ext uri="{FF2B5EF4-FFF2-40B4-BE49-F238E27FC236}">
                <a16:creationId xmlns:a16="http://schemas.microsoft.com/office/drawing/2014/main" id="{DD41A5C4-C189-4585-B617-DFC316BB4492}"/>
              </a:ext>
            </a:extLst>
          </p:cNvPr>
          <p:cNvSpPr txBox="1"/>
          <p:nvPr/>
        </p:nvSpPr>
        <p:spPr>
          <a:xfrm>
            <a:off x="924150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/>
              <a:t>v</a:t>
            </a:r>
            <a:r>
              <a:rPr lang="en-US" altLang="zh-CN" sz="1800" b="1" baseline="-25000" dirty="0"/>
              <a:t>6</a:t>
            </a:r>
            <a:endParaRPr lang="zh-CN" altLang="en-US" sz="18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679C8C9-4980-4510-A07F-1077B5818BEB}"/>
              </a:ext>
            </a:extLst>
          </p:cNvPr>
          <p:cNvSpPr txBox="1"/>
          <p:nvPr/>
        </p:nvSpPr>
        <p:spPr>
          <a:xfrm>
            <a:off x="3494891" y="411951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6</a:t>
            </a:r>
            <a:endParaRPr lang="zh-CN" altLang="en-US" sz="2000" b="1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93030046-6A3D-4B10-8C46-939439F18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29239"/>
              </p:ext>
            </p:extLst>
          </p:nvPr>
        </p:nvGraphicFramePr>
        <p:xfrm>
          <a:off x="3241180" y="2097860"/>
          <a:ext cx="864000" cy="85799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56" name="箭头: 右 55">
            <a:extLst>
              <a:ext uri="{FF2B5EF4-FFF2-40B4-BE49-F238E27FC236}">
                <a16:creationId xmlns:a16="http://schemas.microsoft.com/office/drawing/2014/main" id="{80E640BF-DCD4-4A09-B6F2-AADC4A8B5252}"/>
              </a:ext>
            </a:extLst>
          </p:cNvPr>
          <p:cNvSpPr/>
          <p:nvPr/>
        </p:nvSpPr>
        <p:spPr>
          <a:xfrm rot="16200000">
            <a:off x="3422765" y="3193846"/>
            <a:ext cx="435865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4D8E0ED1-C561-47AA-8333-8700CC2D0B64}"/>
              </a:ext>
            </a:extLst>
          </p:cNvPr>
          <p:cNvSpPr/>
          <p:nvPr/>
        </p:nvSpPr>
        <p:spPr>
          <a:xfrm>
            <a:off x="8947048" y="2499486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9FF1DA85-926F-4D19-A1E1-0EB3CE5EBE08}"/>
              </a:ext>
            </a:extLst>
          </p:cNvPr>
          <p:cNvSpPr/>
          <p:nvPr/>
        </p:nvSpPr>
        <p:spPr>
          <a:xfrm>
            <a:off x="10719386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9AF5D6F2-B090-49B8-A97F-5C752ECD0C7F}"/>
              </a:ext>
            </a:extLst>
          </p:cNvPr>
          <p:cNvSpPr/>
          <p:nvPr/>
        </p:nvSpPr>
        <p:spPr>
          <a:xfrm>
            <a:off x="11439434" y="3579519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4F1D6EA-2EA8-472E-BBFD-50D4435CD483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>
            <a:off x="9117802" y="2841001"/>
            <a:ext cx="1772338" cy="7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4BB52CB-AF62-4C0A-B7CA-437FE9237298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9117802" y="2841001"/>
            <a:ext cx="2492388" cy="7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189">
            <a:extLst>
              <a:ext uri="{FF2B5EF4-FFF2-40B4-BE49-F238E27FC236}">
                <a16:creationId xmlns:a16="http://schemas.microsoft.com/office/drawing/2014/main" id="{8C66DEA6-841D-439E-AAC8-66713082E115}"/>
              </a:ext>
            </a:extLst>
          </p:cNvPr>
          <p:cNvSpPr txBox="1"/>
          <p:nvPr/>
        </p:nvSpPr>
        <p:spPr>
          <a:xfrm>
            <a:off x="1039720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/>
              <a:t>v</a:t>
            </a:r>
            <a:r>
              <a:rPr lang="en-US" altLang="zh-CN" sz="1800" b="1" baseline="-25000" dirty="0"/>
              <a:t>6</a:t>
            </a:r>
            <a:endParaRPr lang="zh-CN" altLang="en-US" sz="1800" b="1" dirty="0"/>
          </a:p>
        </p:txBody>
      </p: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BCB43406-20DF-4861-B94B-757038EC0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00164"/>
              </p:ext>
            </p:extLst>
          </p:nvPr>
        </p:nvGraphicFramePr>
        <p:xfrm>
          <a:off x="9934370" y="1078024"/>
          <a:ext cx="2041480" cy="9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根节点</a:t>
                      </a:r>
                    </a:p>
                  </a:txBody>
                  <a:tcPr marL="72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极大二分团</a:t>
                      </a:r>
                    </a:p>
                  </a:txBody>
                  <a:tcPr marL="72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非极大二分团</a:t>
                      </a:r>
                    </a:p>
                  </a:txBody>
                  <a:tcPr marL="72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</a:tbl>
          </a:graphicData>
        </a:graphic>
      </p:graphicFrame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0B1BE42B-0AFD-4DB2-BD89-0527AB90D26B}"/>
              </a:ext>
            </a:extLst>
          </p:cNvPr>
          <p:cNvSpPr/>
          <p:nvPr/>
        </p:nvSpPr>
        <p:spPr>
          <a:xfrm>
            <a:off x="9977501" y="1785430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21862E3F-8907-4786-9A62-3E05A0746814}"/>
              </a:ext>
            </a:extLst>
          </p:cNvPr>
          <p:cNvSpPr/>
          <p:nvPr/>
        </p:nvSpPr>
        <p:spPr>
          <a:xfrm>
            <a:off x="9977501" y="1469887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8AAAB17F-90A8-479D-BDC2-16670FBAA06B}"/>
              </a:ext>
            </a:extLst>
          </p:cNvPr>
          <p:cNvSpPr/>
          <p:nvPr/>
        </p:nvSpPr>
        <p:spPr>
          <a:xfrm>
            <a:off x="9974481" y="1149285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8C469847-B1E7-4899-9667-DEB0FD188A01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</a:rPr>
              <a:t>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34D52E6E-089A-42C7-90B1-E66095E074C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</a:t>
            </a:r>
            <a:r>
              <a:rPr lang="en-US" altLang="zh-CN" sz="2000" baseline="-25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3E88865A-48A0-4A4A-8CB5-E7E46F98D53E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</a:t>
            </a:r>
            <a:r>
              <a:rPr lang="en-US" altLang="zh-CN" sz="2000" baseline="-25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F986124B-8432-4F85-9577-D0CB0CF2AA2C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</a:t>
            </a:r>
            <a:r>
              <a:rPr lang="en-US" altLang="zh-CN" sz="2000" baseline="-25000" dirty="0">
                <a:solidFill>
                  <a:schemeClr val="tx1"/>
                </a:solidFill>
              </a:rPr>
              <a:t>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C4F811C-AA06-435C-A452-DA9F91D7A5BC}"/>
              </a:ext>
            </a:extLst>
          </p:cNvPr>
          <p:cNvCxnSpPr>
            <a:cxnSpLocks/>
            <a:stCxn id="78" idx="2"/>
            <a:endCxn id="68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7EADE91-433E-413D-AFBD-03AB46DF6359}"/>
              </a:ext>
            </a:extLst>
          </p:cNvPr>
          <p:cNvCxnSpPr>
            <a:cxnSpLocks/>
            <a:stCxn id="78" idx="2"/>
            <a:endCxn id="72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A59F3A6-B67F-4D1C-836D-15BF090BA12B}"/>
              </a:ext>
            </a:extLst>
          </p:cNvPr>
          <p:cNvCxnSpPr>
            <a:cxnSpLocks/>
            <a:stCxn id="80" idx="2"/>
            <a:endCxn id="68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6904F27-7566-42E3-BBCB-D337A3DBF3AE}"/>
              </a:ext>
            </a:extLst>
          </p:cNvPr>
          <p:cNvCxnSpPr>
            <a:cxnSpLocks/>
            <a:stCxn id="80" idx="2"/>
            <a:endCxn id="72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A8D794DF-85E2-40DF-9C0C-5829BFF5B598}"/>
              </a:ext>
            </a:extLst>
          </p:cNvPr>
          <p:cNvCxnSpPr>
            <a:cxnSpLocks/>
            <a:stCxn id="82" idx="2"/>
            <a:endCxn id="74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00331C4C-88EC-433B-BBE2-A4B19E7EFC1D}"/>
              </a:ext>
            </a:extLst>
          </p:cNvPr>
          <p:cNvCxnSpPr>
            <a:cxnSpLocks/>
            <a:stCxn id="86" idx="2"/>
            <a:endCxn id="72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4784D6B-D6C1-494C-AA0B-9FF3E3400648}"/>
              </a:ext>
            </a:extLst>
          </p:cNvPr>
          <p:cNvCxnSpPr>
            <a:cxnSpLocks/>
            <a:stCxn id="82" idx="2"/>
            <a:endCxn id="70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6DC4019-BE23-4F98-B35B-A1DC49BFF023}"/>
              </a:ext>
            </a:extLst>
          </p:cNvPr>
          <p:cNvCxnSpPr>
            <a:cxnSpLocks/>
            <a:stCxn id="84" idx="2"/>
            <a:endCxn id="70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4669A081-D79B-4110-A14C-2141DD25AEC1}"/>
              </a:ext>
            </a:extLst>
          </p:cNvPr>
          <p:cNvCxnSpPr>
            <a:cxnSpLocks/>
            <a:stCxn id="86" idx="2"/>
            <a:endCxn id="70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EA27681-25BB-41D8-AA92-76414E2E39A1}"/>
              </a:ext>
            </a:extLst>
          </p:cNvPr>
          <p:cNvCxnSpPr>
            <a:cxnSpLocks/>
            <a:stCxn id="86" idx="2"/>
            <a:endCxn id="72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195728F-55C0-4876-B589-25FE7975EB13}"/>
              </a:ext>
            </a:extLst>
          </p:cNvPr>
          <p:cNvCxnSpPr>
            <a:cxnSpLocks/>
            <a:stCxn id="78" idx="2"/>
            <a:endCxn id="74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noFill/>
          <a:ln w="19050">
            <a:solidFill>
              <a:srgbClr val="000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510DEAB-055B-458E-A682-331BE0EDE6EC}"/>
              </a:ext>
            </a:extLst>
          </p:cNvPr>
          <p:cNvCxnSpPr>
            <a:cxnSpLocks/>
            <a:stCxn id="80" idx="2"/>
            <a:endCxn id="74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FF391C8E-F735-40CE-8436-0C1FB3A024E8}"/>
              </a:ext>
            </a:extLst>
          </p:cNvPr>
          <p:cNvCxnSpPr>
            <a:cxnSpLocks/>
            <a:stCxn id="86" idx="2"/>
            <a:endCxn id="74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C799AE3-1802-45ED-A28C-9515994F51AA}"/>
              </a:ext>
            </a:extLst>
          </p:cNvPr>
          <p:cNvCxnSpPr>
            <a:cxnSpLocks/>
            <a:stCxn id="82" idx="2"/>
            <a:endCxn id="76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F6F6DCAC-8549-44E4-9A54-F6A76DEC7AFE}"/>
              </a:ext>
            </a:extLst>
          </p:cNvPr>
          <p:cNvCxnSpPr>
            <a:cxnSpLocks/>
            <a:stCxn id="86" idx="2"/>
            <a:endCxn id="76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A0960A2-55EA-442C-9306-A741A0C19F2A}"/>
              </a:ext>
            </a:extLst>
          </p:cNvPr>
          <p:cNvCxnSpPr>
            <a:cxnSpLocks/>
            <a:stCxn id="82" idx="2"/>
            <a:endCxn id="92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E7169025-527F-4A31-AFC1-E0FC6EC589ED}"/>
              </a:ext>
            </a:extLst>
          </p:cNvPr>
          <p:cNvCxnSpPr>
            <a:cxnSpLocks/>
            <a:stCxn id="86" idx="2"/>
            <a:endCxn id="92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2C0F85F-3077-449C-B6A9-1F904547733F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5F8359A5-738A-4C9B-9381-7AF9FE4620C1}"/>
              </a:ext>
            </a:extLst>
          </p:cNvPr>
          <p:cNvSpPr txBox="1"/>
          <p:nvPr/>
        </p:nvSpPr>
        <p:spPr>
          <a:xfrm>
            <a:off x="8294265" y="1991798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5</a:t>
            </a:r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5AA414BB-FC5A-4B67-B1CE-4BC1CFAF9215}"/>
              </a:ext>
            </a:extLst>
          </p:cNvPr>
          <p:cNvSpPr txBox="1"/>
          <p:nvPr/>
        </p:nvSpPr>
        <p:spPr>
          <a:xfrm>
            <a:off x="8433333" y="2051872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(v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118" name="文本框 189">
            <a:extLst>
              <a:ext uri="{FF2B5EF4-FFF2-40B4-BE49-F238E27FC236}">
                <a16:creationId xmlns:a16="http://schemas.microsoft.com/office/drawing/2014/main" id="{1863EFC9-696F-4E9F-99F6-267119A7B075}"/>
              </a:ext>
            </a:extLst>
          </p:cNvPr>
          <p:cNvSpPr txBox="1"/>
          <p:nvPr/>
        </p:nvSpPr>
        <p:spPr>
          <a:xfrm>
            <a:off x="8760369" y="305975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5</a:t>
            </a:r>
          </a:p>
        </p:txBody>
      </p:sp>
      <p:sp>
        <p:nvSpPr>
          <p:cNvPr id="119" name="文本框 189">
            <a:extLst>
              <a:ext uri="{FF2B5EF4-FFF2-40B4-BE49-F238E27FC236}">
                <a16:creationId xmlns:a16="http://schemas.microsoft.com/office/drawing/2014/main" id="{19F0EF0A-A153-411C-A110-D0AE847FA864}"/>
              </a:ext>
            </a:extLst>
          </p:cNvPr>
          <p:cNvSpPr txBox="1"/>
          <p:nvPr/>
        </p:nvSpPr>
        <p:spPr>
          <a:xfrm>
            <a:off x="8898978" y="3177337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(v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120" name="文本框 189">
            <a:extLst>
              <a:ext uri="{FF2B5EF4-FFF2-40B4-BE49-F238E27FC236}">
                <a16:creationId xmlns:a16="http://schemas.microsoft.com/office/drawing/2014/main" id="{40C94C9C-5E7E-4FFD-97B9-9FE0FA266282}"/>
              </a:ext>
            </a:extLst>
          </p:cNvPr>
          <p:cNvSpPr txBox="1"/>
          <p:nvPr/>
        </p:nvSpPr>
        <p:spPr>
          <a:xfrm>
            <a:off x="9818839" y="303440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5</a:t>
            </a:r>
          </a:p>
        </p:txBody>
      </p:sp>
      <p:sp>
        <p:nvSpPr>
          <p:cNvPr id="121" name="文本框 189">
            <a:extLst>
              <a:ext uri="{FF2B5EF4-FFF2-40B4-BE49-F238E27FC236}">
                <a16:creationId xmlns:a16="http://schemas.microsoft.com/office/drawing/2014/main" id="{24E23D8D-4F8F-49B2-A95E-36A1D9855B6D}"/>
              </a:ext>
            </a:extLst>
          </p:cNvPr>
          <p:cNvSpPr txBox="1"/>
          <p:nvPr/>
        </p:nvSpPr>
        <p:spPr>
          <a:xfrm>
            <a:off x="9982849" y="3126585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(v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122" name="文本框 189">
            <a:extLst>
              <a:ext uri="{FF2B5EF4-FFF2-40B4-BE49-F238E27FC236}">
                <a16:creationId xmlns:a16="http://schemas.microsoft.com/office/drawing/2014/main" id="{8518358E-1815-472C-8EFE-37CC84C1F764}"/>
              </a:ext>
            </a:extLst>
          </p:cNvPr>
          <p:cNvSpPr txBox="1"/>
          <p:nvPr/>
        </p:nvSpPr>
        <p:spPr>
          <a:xfrm>
            <a:off x="7523382" y="1964381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</a:p>
        </p:txBody>
      </p:sp>
      <p:sp>
        <p:nvSpPr>
          <p:cNvPr id="123" name="文本框 189">
            <a:extLst>
              <a:ext uri="{FF2B5EF4-FFF2-40B4-BE49-F238E27FC236}">
                <a16:creationId xmlns:a16="http://schemas.microsoft.com/office/drawing/2014/main" id="{C3796279-C960-484E-8493-DC0AF7D46AD9}"/>
              </a:ext>
            </a:extLst>
          </p:cNvPr>
          <p:cNvSpPr txBox="1"/>
          <p:nvPr/>
        </p:nvSpPr>
        <p:spPr>
          <a:xfrm>
            <a:off x="7671580" y="2075173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(v</a:t>
            </a:r>
            <a:r>
              <a:rPr lang="en-US" altLang="zh-CN" sz="1600" b="1" baseline="-25000" dirty="0"/>
              <a:t>4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E8FD3A9-A05A-4539-A2F0-C2000D79B15E}"/>
              </a:ext>
            </a:extLst>
          </p:cNvPr>
          <p:cNvSpPr txBox="1"/>
          <p:nvPr/>
        </p:nvSpPr>
        <p:spPr>
          <a:xfrm>
            <a:off x="7520856" y="1124381"/>
            <a:ext cx="1154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8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SE</a:t>
            </a:r>
            <a:endParaRPr lang="en-US" altLang="zh-CN" sz="28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graphicFrame>
        <p:nvGraphicFramePr>
          <p:cNvPr id="125" name="表格 124">
            <a:extLst>
              <a:ext uri="{FF2B5EF4-FFF2-40B4-BE49-F238E27FC236}">
                <a16:creationId xmlns:a16="http://schemas.microsoft.com/office/drawing/2014/main" id="{7A8C3331-A866-4F40-9592-53B34771A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5236"/>
              </p:ext>
            </p:extLst>
          </p:nvPr>
        </p:nvGraphicFramePr>
        <p:xfrm>
          <a:off x="4238963" y="4350152"/>
          <a:ext cx="1008000" cy="83952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6" name="箭头: 右 125">
            <a:extLst>
              <a:ext uri="{FF2B5EF4-FFF2-40B4-BE49-F238E27FC236}">
                <a16:creationId xmlns:a16="http://schemas.microsoft.com/office/drawing/2014/main" id="{5DFE6BBD-31CB-4FFB-BC02-0EF05691702F}"/>
              </a:ext>
            </a:extLst>
          </p:cNvPr>
          <p:cNvSpPr/>
          <p:nvPr/>
        </p:nvSpPr>
        <p:spPr>
          <a:xfrm>
            <a:off x="3899294" y="475228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7" name="箭头: 右 126">
            <a:extLst>
              <a:ext uri="{FF2B5EF4-FFF2-40B4-BE49-F238E27FC236}">
                <a16:creationId xmlns:a16="http://schemas.microsoft.com/office/drawing/2014/main" id="{11E6A2A5-1FAB-49FE-B062-8847F83984EB}"/>
              </a:ext>
            </a:extLst>
          </p:cNvPr>
          <p:cNvSpPr/>
          <p:nvPr/>
        </p:nvSpPr>
        <p:spPr>
          <a:xfrm rot="1105724">
            <a:off x="5289874" y="3991235"/>
            <a:ext cx="1546368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DC179E3-2A0D-4856-B090-A5CAD936AE1C}"/>
              </a:ext>
            </a:extLst>
          </p:cNvPr>
          <p:cNvCxnSpPr>
            <a:cxnSpLocks/>
            <a:stCxn id="88" idx="2"/>
            <a:endCxn id="68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5ACD79F2-C839-44E6-83CC-F50BDE785764}"/>
              </a:ext>
            </a:extLst>
          </p:cNvPr>
          <p:cNvCxnSpPr>
            <a:cxnSpLocks/>
            <a:stCxn id="90" idx="2"/>
            <a:endCxn id="68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B5868DC-B408-4106-B06A-6B74012E1093}"/>
              </a:ext>
            </a:extLst>
          </p:cNvPr>
          <p:cNvCxnSpPr>
            <a:cxnSpLocks/>
            <a:stCxn id="88" idx="2"/>
            <a:endCxn id="70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D4D33FC-6D91-4F7D-8A7E-454EDFCC69BC}"/>
              </a:ext>
            </a:extLst>
          </p:cNvPr>
          <p:cNvCxnSpPr>
            <a:cxnSpLocks/>
            <a:endCxn id="70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7A15EC2-8188-4294-B699-931EB35B0B3F}"/>
              </a:ext>
            </a:extLst>
          </p:cNvPr>
          <p:cNvCxnSpPr>
            <a:cxnSpLocks/>
            <a:stCxn id="90" idx="2"/>
            <a:endCxn id="92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5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D84D6782-917B-4552-A1E3-3C9C30B25FEF}"/>
              </a:ext>
            </a:extLst>
          </p:cNvPr>
          <p:cNvSpPr/>
          <p:nvPr/>
        </p:nvSpPr>
        <p:spPr>
          <a:xfrm flipH="1">
            <a:off x="2510137" y="252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366D2245-C032-404C-9A0B-6BED3BDFF940}"/>
              </a:ext>
            </a:extLst>
          </p:cNvPr>
          <p:cNvSpPr/>
          <p:nvPr/>
        </p:nvSpPr>
        <p:spPr>
          <a:xfrm flipH="1">
            <a:off x="2510137" y="306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8D85A39F-CA24-4CF0-982A-C14A04DB66A8}"/>
              </a:ext>
            </a:extLst>
          </p:cNvPr>
          <p:cNvSpPr/>
          <p:nvPr/>
        </p:nvSpPr>
        <p:spPr>
          <a:xfrm flipH="1">
            <a:off x="2510137" y="360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FC286EC2-0F70-4B8E-9D12-9A8C5C215E9E}"/>
              </a:ext>
            </a:extLst>
          </p:cNvPr>
          <p:cNvSpPr/>
          <p:nvPr/>
        </p:nvSpPr>
        <p:spPr>
          <a:xfrm flipH="1">
            <a:off x="2507249" y="46715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9EB092A0-972D-41D3-85BF-1DBA94F4F96A}"/>
              </a:ext>
            </a:extLst>
          </p:cNvPr>
          <p:cNvSpPr/>
          <p:nvPr/>
        </p:nvSpPr>
        <p:spPr>
          <a:xfrm flipH="1">
            <a:off x="2510137" y="198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5E21207-D31F-4506-8281-A1F3435EE7A8}"/>
              </a:ext>
            </a:extLst>
          </p:cNvPr>
          <p:cNvSpPr/>
          <p:nvPr/>
        </p:nvSpPr>
        <p:spPr>
          <a:xfrm flipH="1">
            <a:off x="1527889" y="16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9A89980-CECE-4DFD-9DC6-42B36FFE02C5}"/>
              </a:ext>
            </a:extLst>
          </p:cNvPr>
          <p:cNvSpPr/>
          <p:nvPr/>
        </p:nvSpPr>
        <p:spPr>
          <a:xfrm flipH="1">
            <a:off x="1527889" y="22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D8C5805E-885F-4214-BF40-B80253FA826D}"/>
              </a:ext>
            </a:extLst>
          </p:cNvPr>
          <p:cNvSpPr/>
          <p:nvPr/>
        </p:nvSpPr>
        <p:spPr>
          <a:xfrm flipH="1">
            <a:off x="1527889" y="43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</a:t>
            </a:r>
            <a:r>
              <a:rPr lang="en-US" altLang="zh-CN" sz="2000" baseline="-25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4AFE8E3C-5CC5-4B1B-9365-DEBF97ADA9FD}"/>
              </a:ext>
            </a:extLst>
          </p:cNvPr>
          <p:cNvSpPr/>
          <p:nvPr/>
        </p:nvSpPr>
        <p:spPr>
          <a:xfrm flipH="1">
            <a:off x="1527889" y="49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</a:t>
            </a:r>
            <a:r>
              <a:rPr lang="en-US" altLang="zh-CN" sz="2000" baseline="-25000" dirty="0">
                <a:solidFill>
                  <a:schemeClr val="tx1"/>
                </a:solidFill>
              </a:rPr>
              <a:t>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6708A3D-D14A-483D-A45C-5610ACA86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599532"/>
              </p:ext>
            </p:extLst>
          </p:nvPr>
        </p:nvGraphicFramePr>
        <p:xfrm>
          <a:off x="4190741" y="1266890"/>
          <a:ext cx="1260000" cy="85799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2A82500A-156A-4ACC-9AAF-A24360F048A8}"/>
              </a:ext>
            </a:extLst>
          </p:cNvPr>
          <p:cNvSpPr/>
          <p:nvPr/>
        </p:nvSpPr>
        <p:spPr>
          <a:xfrm>
            <a:off x="6758916" y="1417761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0532BB3-134E-446A-9BC2-8A3EB7974D5A}"/>
              </a:ext>
            </a:extLst>
          </p:cNvPr>
          <p:cNvSpPr/>
          <p:nvPr/>
        </p:nvSpPr>
        <p:spPr>
          <a:xfrm rot="16200000">
            <a:off x="4610666" y="2227843"/>
            <a:ext cx="265986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B2DD3AA0-7EEB-46D4-AF15-4C4A924EBAE2}"/>
              </a:ext>
            </a:extLst>
          </p:cNvPr>
          <p:cNvSpPr/>
          <p:nvPr/>
        </p:nvSpPr>
        <p:spPr>
          <a:xfrm>
            <a:off x="3518916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3700D590-48B4-4F44-8E1E-885FAA7BDF57}"/>
              </a:ext>
            </a:extLst>
          </p:cNvPr>
          <p:cNvSpPr/>
          <p:nvPr/>
        </p:nvSpPr>
        <p:spPr>
          <a:xfrm>
            <a:off x="5679057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708A5112-F767-432A-BDF2-0C445DBC73AC}"/>
              </a:ext>
            </a:extLst>
          </p:cNvPr>
          <p:cNvSpPr/>
          <p:nvPr/>
        </p:nvSpPr>
        <p:spPr>
          <a:xfrm>
            <a:off x="6399104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D528A00A-8B50-4C45-BF14-70A36C106793}"/>
              </a:ext>
            </a:extLst>
          </p:cNvPr>
          <p:cNvSpPr/>
          <p:nvPr/>
        </p:nvSpPr>
        <p:spPr>
          <a:xfrm>
            <a:off x="8559245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z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BED66292-4BA7-4079-B103-4816438FCD66}"/>
              </a:ext>
            </a:extLst>
          </p:cNvPr>
          <p:cNvSpPr/>
          <p:nvPr/>
        </p:nvSpPr>
        <p:spPr>
          <a:xfrm>
            <a:off x="7839198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984FE5C5-8301-4F42-98A2-080579D30681}"/>
              </a:ext>
            </a:extLst>
          </p:cNvPr>
          <p:cNvSpPr/>
          <p:nvPr/>
        </p:nvSpPr>
        <p:spPr>
          <a:xfrm>
            <a:off x="4599436" y="2505329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k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C66396C5-8C8F-4FA5-852F-2BBE844AA97C}"/>
              </a:ext>
            </a:extLst>
          </p:cNvPr>
          <p:cNvSpPr/>
          <p:nvPr/>
        </p:nvSpPr>
        <p:spPr>
          <a:xfrm>
            <a:off x="7479436" y="249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285B5630-0501-48BD-980B-816930581935}"/>
              </a:ext>
            </a:extLst>
          </p:cNvPr>
          <p:cNvSpPr/>
          <p:nvPr/>
        </p:nvSpPr>
        <p:spPr>
          <a:xfrm>
            <a:off x="9639436" y="249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DC8D995C-5ED5-4C4A-8DEC-5D91215F3142}"/>
              </a:ext>
            </a:extLst>
          </p:cNvPr>
          <p:cNvSpPr/>
          <p:nvPr/>
        </p:nvSpPr>
        <p:spPr>
          <a:xfrm>
            <a:off x="10359436" y="249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z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671DB70-6538-4AAC-B28B-88D355583576}"/>
              </a:ext>
            </a:extLst>
          </p:cNvPr>
          <p:cNvCxnSpPr>
            <a:cxnSpLocks/>
            <a:stCxn id="12" idx="4"/>
            <a:endCxn id="19" idx="0"/>
          </p:cNvCxnSpPr>
          <p:nvPr/>
        </p:nvCxnSpPr>
        <p:spPr>
          <a:xfrm flipH="1">
            <a:off x="4770190" y="1759284"/>
            <a:ext cx="2159480" cy="74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81001-794E-46A9-A350-057F2880B69A}"/>
              </a:ext>
            </a:extLst>
          </p:cNvPr>
          <p:cNvCxnSpPr>
            <a:cxnSpLocks/>
            <a:stCxn id="12" idx="4"/>
            <a:endCxn id="20" idx="0"/>
          </p:cNvCxnSpPr>
          <p:nvPr/>
        </p:nvCxnSpPr>
        <p:spPr>
          <a:xfrm>
            <a:off x="6929670" y="1759284"/>
            <a:ext cx="72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C917931-FD3B-47FF-A61E-E773042FE7B4}"/>
              </a:ext>
            </a:extLst>
          </p:cNvPr>
          <p:cNvCxnSpPr>
            <a:cxnSpLocks/>
            <a:stCxn id="12" idx="4"/>
            <a:endCxn id="36" idx="0"/>
          </p:cNvCxnSpPr>
          <p:nvPr/>
        </p:nvCxnSpPr>
        <p:spPr>
          <a:xfrm>
            <a:off x="6929670" y="1759284"/>
            <a:ext cx="144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0DFA601-D8F2-4942-AA94-2710ABD2B20D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>
            <a:off x="6929670" y="1759284"/>
            <a:ext cx="288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26A18F0-6B26-45C2-AAE5-31CFEB6E2EF4}"/>
              </a:ext>
            </a:extLst>
          </p:cNvPr>
          <p:cNvCxnSpPr>
            <a:cxnSpLocks/>
            <a:stCxn id="12" idx="4"/>
            <a:endCxn id="22" idx="0"/>
          </p:cNvCxnSpPr>
          <p:nvPr/>
        </p:nvCxnSpPr>
        <p:spPr>
          <a:xfrm>
            <a:off x="6929670" y="1759284"/>
            <a:ext cx="360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A219DDDF-7D99-4DB5-A977-0EF754D33F40}"/>
              </a:ext>
            </a:extLst>
          </p:cNvPr>
          <p:cNvSpPr/>
          <p:nvPr/>
        </p:nvSpPr>
        <p:spPr>
          <a:xfrm>
            <a:off x="7119151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4EF35C7-6591-414B-B7BD-3BABC5AD5E34}"/>
              </a:ext>
            </a:extLst>
          </p:cNvPr>
          <p:cNvSpPr txBox="1"/>
          <p:nvPr/>
        </p:nvSpPr>
        <p:spPr>
          <a:xfrm>
            <a:off x="5548407" y="195775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1</a:t>
            </a:r>
            <a:endParaRPr lang="zh-CN" altLang="en-US" sz="20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5F09129-A424-48E7-A6FD-AAF7AC502A67}"/>
              </a:ext>
            </a:extLst>
          </p:cNvPr>
          <p:cNvSpPr txBox="1"/>
          <p:nvPr/>
        </p:nvSpPr>
        <p:spPr>
          <a:xfrm>
            <a:off x="7125002" y="195775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2</a:t>
            </a:r>
            <a:endParaRPr lang="zh-CN" altLang="en-US" sz="20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EA261B5-2679-4CAA-A9A4-312ECC6380E2}"/>
              </a:ext>
            </a:extLst>
          </p:cNvPr>
          <p:cNvSpPr txBox="1"/>
          <p:nvPr/>
        </p:nvSpPr>
        <p:spPr>
          <a:xfrm>
            <a:off x="7979369" y="195775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4</a:t>
            </a:r>
            <a:endParaRPr lang="zh-CN" altLang="en-US" sz="20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5D58428-C694-4EF8-9E8E-DA6052808E53}"/>
              </a:ext>
            </a:extLst>
          </p:cNvPr>
          <p:cNvSpPr txBox="1"/>
          <p:nvPr/>
        </p:nvSpPr>
        <p:spPr>
          <a:xfrm>
            <a:off x="9283890" y="2027864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6</a:t>
            </a:r>
            <a:endParaRPr lang="zh-CN" altLang="en-US" sz="2000" b="1" dirty="0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C52D00D5-3118-4395-A926-79C5D5891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18574"/>
              </p:ext>
            </p:extLst>
          </p:nvPr>
        </p:nvGraphicFramePr>
        <p:xfrm>
          <a:off x="5556569" y="4336102"/>
          <a:ext cx="1008000" cy="83952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F59AD03A-3262-443B-AF47-4F83313D4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32163"/>
              </p:ext>
            </p:extLst>
          </p:nvPr>
        </p:nvGraphicFramePr>
        <p:xfrm>
          <a:off x="6800449" y="4336102"/>
          <a:ext cx="900000" cy="83952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3600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3600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3600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3600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2000" marR="3600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 marL="72000" marR="3600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35" name="箭头: 右 34">
            <a:extLst>
              <a:ext uri="{FF2B5EF4-FFF2-40B4-BE49-F238E27FC236}">
                <a16:creationId xmlns:a16="http://schemas.microsoft.com/office/drawing/2014/main" id="{E6826F79-97AD-414E-B5FA-B11F6397434C}"/>
              </a:ext>
            </a:extLst>
          </p:cNvPr>
          <p:cNvSpPr/>
          <p:nvPr/>
        </p:nvSpPr>
        <p:spPr>
          <a:xfrm rot="1634872">
            <a:off x="4508608" y="4030780"/>
            <a:ext cx="1095497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588C78D2-BB0C-41B2-BE9B-6DA720489E50}"/>
              </a:ext>
            </a:extLst>
          </p:cNvPr>
          <p:cNvSpPr/>
          <p:nvPr/>
        </p:nvSpPr>
        <p:spPr>
          <a:xfrm>
            <a:off x="8199436" y="249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m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804ACC77-0D50-487A-B47F-F9CA81AA1613}"/>
              </a:ext>
            </a:extLst>
          </p:cNvPr>
          <p:cNvSpPr/>
          <p:nvPr/>
        </p:nvSpPr>
        <p:spPr>
          <a:xfrm>
            <a:off x="4238963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4B137285-B87E-493F-AB6A-60EB17FF3B8D}"/>
              </a:ext>
            </a:extLst>
          </p:cNvPr>
          <p:cNvSpPr/>
          <p:nvPr/>
        </p:nvSpPr>
        <p:spPr>
          <a:xfrm>
            <a:off x="4959010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F64F3DA1-AB45-40E1-81F0-071A05120B3B}"/>
              </a:ext>
            </a:extLst>
          </p:cNvPr>
          <p:cNvSpPr/>
          <p:nvPr/>
        </p:nvSpPr>
        <p:spPr>
          <a:xfrm>
            <a:off x="3518915" y="465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9D6EF44B-5F0D-4B12-99D7-630CC869A77C}"/>
              </a:ext>
            </a:extLst>
          </p:cNvPr>
          <p:cNvSpPr/>
          <p:nvPr/>
        </p:nvSpPr>
        <p:spPr>
          <a:xfrm>
            <a:off x="9279292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A8480837-4E23-44FF-B43C-F7106C00548D}"/>
              </a:ext>
            </a:extLst>
          </p:cNvPr>
          <p:cNvSpPr/>
          <p:nvPr/>
        </p:nvSpPr>
        <p:spPr>
          <a:xfrm>
            <a:off x="9999339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33A2D29-1B2C-411E-A3DC-3BDC0979E180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929670" y="1759284"/>
            <a:ext cx="216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B92614D-3FD5-40C6-AC08-826A89BFD8CF}"/>
              </a:ext>
            </a:extLst>
          </p:cNvPr>
          <p:cNvCxnSpPr>
            <a:cxnSpLocks/>
            <a:stCxn id="19" idx="4"/>
            <a:endCxn id="14" idx="0"/>
          </p:cNvCxnSpPr>
          <p:nvPr/>
        </p:nvCxnSpPr>
        <p:spPr>
          <a:xfrm flipH="1">
            <a:off x="3689670" y="2846852"/>
            <a:ext cx="1080520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8F8A20A-52BD-4266-A777-8065E610B439}"/>
              </a:ext>
            </a:extLst>
          </p:cNvPr>
          <p:cNvCxnSpPr>
            <a:cxnSpLocks/>
            <a:stCxn id="19" idx="4"/>
            <a:endCxn id="37" idx="0"/>
          </p:cNvCxnSpPr>
          <p:nvPr/>
        </p:nvCxnSpPr>
        <p:spPr>
          <a:xfrm flipH="1">
            <a:off x="4409725" y="2846852"/>
            <a:ext cx="360473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9DBF558-24AF-4206-B62A-693267CF255D}"/>
              </a:ext>
            </a:extLst>
          </p:cNvPr>
          <p:cNvCxnSpPr>
            <a:cxnSpLocks/>
            <a:stCxn id="19" idx="4"/>
            <a:endCxn id="38" idx="0"/>
          </p:cNvCxnSpPr>
          <p:nvPr/>
        </p:nvCxnSpPr>
        <p:spPr>
          <a:xfrm>
            <a:off x="4770190" y="2846852"/>
            <a:ext cx="359574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3780F28-D2B7-48B6-A907-EA7CECF84354}"/>
              </a:ext>
            </a:extLst>
          </p:cNvPr>
          <p:cNvCxnSpPr>
            <a:cxnSpLocks/>
            <a:stCxn id="19" idx="4"/>
            <a:endCxn id="15" idx="0"/>
          </p:cNvCxnSpPr>
          <p:nvPr/>
        </p:nvCxnSpPr>
        <p:spPr>
          <a:xfrm>
            <a:off x="4770198" y="2846852"/>
            <a:ext cx="1079621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AEB3972-F653-4F56-AC1F-7CC00582A331}"/>
              </a:ext>
            </a:extLst>
          </p:cNvPr>
          <p:cNvCxnSpPr>
            <a:cxnSpLocks/>
            <a:stCxn id="20" idx="4"/>
            <a:endCxn id="16" idx="0"/>
          </p:cNvCxnSpPr>
          <p:nvPr/>
        </p:nvCxnSpPr>
        <p:spPr>
          <a:xfrm flipH="1">
            <a:off x="6569858" y="2841044"/>
            <a:ext cx="1080332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CB6DB0A-6C4A-49E1-8B5B-62D87F341714}"/>
              </a:ext>
            </a:extLst>
          </p:cNvPr>
          <p:cNvCxnSpPr>
            <a:cxnSpLocks/>
            <a:stCxn id="20" idx="4"/>
            <a:endCxn id="28" idx="0"/>
          </p:cNvCxnSpPr>
          <p:nvPr/>
        </p:nvCxnSpPr>
        <p:spPr>
          <a:xfrm flipH="1">
            <a:off x="7289913" y="2841044"/>
            <a:ext cx="360285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A89516B-6354-492E-8F99-5419856CD620}"/>
              </a:ext>
            </a:extLst>
          </p:cNvPr>
          <p:cNvCxnSpPr>
            <a:cxnSpLocks/>
            <a:stCxn id="20" idx="4"/>
            <a:endCxn id="18" idx="0"/>
          </p:cNvCxnSpPr>
          <p:nvPr/>
        </p:nvCxnSpPr>
        <p:spPr>
          <a:xfrm>
            <a:off x="7650190" y="2841044"/>
            <a:ext cx="359762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A90272F-40AB-4F92-B1DE-ED82C507EDF6}"/>
              </a:ext>
            </a:extLst>
          </p:cNvPr>
          <p:cNvCxnSpPr>
            <a:cxnSpLocks/>
            <a:stCxn id="20" idx="4"/>
            <a:endCxn id="17" idx="0"/>
          </p:cNvCxnSpPr>
          <p:nvPr/>
        </p:nvCxnSpPr>
        <p:spPr>
          <a:xfrm>
            <a:off x="7650198" y="2841044"/>
            <a:ext cx="1079809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22EFAB4-A237-4C93-BFBD-5ACD0EAE0DF7}"/>
              </a:ext>
            </a:extLst>
          </p:cNvPr>
          <p:cNvCxnSpPr>
            <a:cxnSpLocks/>
            <a:stCxn id="36" idx="4"/>
            <a:endCxn id="40" idx="0"/>
          </p:cNvCxnSpPr>
          <p:nvPr/>
        </p:nvCxnSpPr>
        <p:spPr>
          <a:xfrm>
            <a:off x="8370190" y="2841044"/>
            <a:ext cx="107985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A1DC155-ADA7-40BB-9214-3A62EA76188E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>
            <a:off x="8370198" y="2841044"/>
            <a:ext cx="1799903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EB19AF0-928C-4EF7-8623-CDE4C5B3B55C}"/>
              </a:ext>
            </a:extLst>
          </p:cNvPr>
          <p:cNvCxnSpPr>
            <a:cxnSpLocks/>
            <a:stCxn id="14" idx="4"/>
            <a:endCxn id="39" idx="0"/>
          </p:cNvCxnSpPr>
          <p:nvPr/>
        </p:nvCxnSpPr>
        <p:spPr>
          <a:xfrm flipH="1">
            <a:off x="3689677" y="3921044"/>
            <a:ext cx="1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EB35F071-EE2B-483D-89FB-9DA84AAB2565}"/>
              </a:ext>
            </a:extLst>
          </p:cNvPr>
          <p:cNvSpPr txBox="1"/>
          <p:nvPr/>
        </p:nvSpPr>
        <p:spPr>
          <a:xfrm>
            <a:off x="4005126" y="303951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2</a:t>
            </a:r>
            <a:endParaRPr lang="zh-CN" altLang="en-US" sz="2000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53D2471-875C-4F92-B6DA-ED76C6EAB8DF}"/>
              </a:ext>
            </a:extLst>
          </p:cNvPr>
          <p:cNvSpPr txBox="1"/>
          <p:nvPr/>
        </p:nvSpPr>
        <p:spPr>
          <a:xfrm>
            <a:off x="4358123" y="2931999"/>
            <a:ext cx="44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  v</a:t>
            </a:r>
            <a:r>
              <a:rPr lang="en-US" altLang="zh-CN" sz="1600" b="1" baseline="-25000" dirty="0"/>
              <a:t>3</a:t>
            </a:r>
          </a:p>
          <a:p>
            <a:r>
              <a:rPr lang="en-US" altLang="zh-CN" sz="1600" b="1" dirty="0"/>
              <a:t>(v</a:t>
            </a:r>
            <a:r>
              <a:rPr lang="en-US" altLang="zh-CN" sz="1600" b="1" baseline="-25000" dirty="0"/>
              <a:t>4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F5E5FDD-3C1C-4EDB-B8EF-F78CEEACD343}"/>
              </a:ext>
            </a:extLst>
          </p:cNvPr>
          <p:cNvSpPr txBox="1"/>
          <p:nvPr/>
        </p:nvSpPr>
        <p:spPr>
          <a:xfrm>
            <a:off x="4794283" y="303951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4</a:t>
            </a:r>
            <a:endParaRPr lang="zh-CN" altLang="en-US" sz="20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5398835-B38F-48AF-8653-86F4B4BDE54D}"/>
              </a:ext>
            </a:extLst>
          </p:cNvPr>
          <p:cNvSpPr txBox="1"/>
          <p:nvPr/>
        </p:nvSpPr>
        <p:spPr>
          <a:xfrm>
            <a:off x="5236497" y="303951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6</a:t>
            </a:r>
            <a:endParaRPr lang="zh-CN" altLang="en-US" sz="2000" b="1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5ED96C1-5770-452A-9EAC-3ED599FD4D4A}"/>
              </a:ext>
            </a:extLst>
          </p:cNvPr>
          <p:cNvSpPr txBox="1"/>
          <p:nvPr/>
        </p:nvSpPr>
        <p:spPr>
          <a:xfrm>
            <a:off x="6439499" y="2951301"/>
            <a:ext cx="955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             v</a:t>
            </a:r>
            <a:r>
              <a:rPr lang="en-US" altLang="zh-CN" sz="1600" b="1" baseline="-25000" dirty="0"/>
              <a:t>3</a:t>
            </a:r>
          </a:p>
          <a:p>
            <a:r>
              <a:rPr lang="en-US" altLang="zh-CN" sz="1600" b="1" dirty="0"/>
              <a:t>(v</a:t>
            </a:r>
            <a:r>
              <a:rPr lang="en-US" altLang="zh-CN" sz="1600" b="1" baseline="-25000" dirty="0"/>
              <a:t>4 </a:t>
            </a:r>
            <a:r>
              <a:rPr lang="en-US" altLang="zh-CN" sz="1600" b="1" dirty="0"/>
              <a:t>v</a:t>
            </a:r>
            <a:r>
              <a:rPr lang="en-US" altLang="zh-CN" sz="1600" b="1" baseline="-25000" dirty="0"/>
              <a:t>5 </a:t>
            </a:r>
            <a:r>
              <a:rPr lang="en-US" altLang="zh-CN" sz="1600" b="1" dirty="0"/>
              <a:t>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C740033-9A76-4A6B-93D3-A9FFDE126F00}"/>
              </a:ext>
            </a:extLst>
          </p:cNvPr>
          <p:cNvSpPr txBox="1"/>
          <p:nvPr/>
        </p:nvSpPr>
        <p:spPr>
          <a:xfrm>
            <a:off x="7124404" y="2951770"/>
            <a:ext cx="67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     v</a:t>
            </a:r>
            <a:r>
              <a:rPr lang="en-US" altLang="zh-CN" sz="1600" b="1" baseline="-25000" dirty="0"/>
              <a:t>4</a:t>
            </a:r>
          </a:p>
          <a:p>
            <a:r>
              <a:rPr lang="en-US" altLang="zh-CN" sz="1600" b="1" dirty="0"/>
              <a:t>(v</a:t>
            </a:r>
            <a:r>
              <a:rPr lang="en-US" altLang="zh-CN" sz="1600" b="1" baseline="-25000" dirty="0"/>
              <a:t>5 </a:t>
            </a:r>
            <a:r>
              <a:rPr lang="en-US" altLang="zh-CN" sz="1600" b="1" dirty="0"/>
              <a:t>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60" name="文本框 189">
            <a:extLst>
              <a:ext uri="{FF2B5EF4-FFF2-40B4-BE49-F238E27FC236}">
                <a16:creationId xmlns:a16="http://schemas.microsoft.com/office/drawing/2014/main" id="{638501FC-8AD0-41BF-AB0F-EFE410303DCC}"/>
              </a:ext>
            </a:extLst>
          </p:cNvPr>
          <p:cNvSpPr txBox="1"/>
          <p:nvPr/>
        </p:nvSpPr>
        <p:spPr>
          <a:xfrm>
            <a:off x="7666104" y="2951768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5</a:t>
            </a:r>
          </a:p>
          <a:p>
            <a:r>
              <a:rPr lang="en-US" altLang="zh-CN" sz="1600" b="1" dirty="0"/>
              <a:t> (v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61" name="文本框 189">
            <a:extLst>
              <a:ext uri="{FF2B5EF4-FFF2-40B4-BE49-F238E27FC236}">
                <a16:creationId xmlns:a16="http://schemas.microsoft.com/office/drawing/2014/main" id="{EB70C31A-2C44-441D-82C8-37107355BCA8}"/>
              </a:ext>
            </a:extLst>
          </p:cNvPr>
          <p:cNvSpPr txBox="1"/>
          <p:nvPr/>
        </p:nvSpPr>
        <p:spPr>
          <a:xfrm>
            <a:off x="8080519" y="2951768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/>
              <a:t>v</a:t>
            </a:r>
            <a:r>
              <a:rPr lang="en-US" altLang="zh-CN" sz="1800" b="1" baseline="-25000" dirty="0"/>
              <a:t>6</a:t>
            </a:r>
            <a:endParaRPr lang="zh-CN" altLang="en-US" sz="1800" b="1" dirty="0"/>
          </a:p>
        </p:txBody>
      </p:sp>
      <p:sp>
        <p:nvSpPr>
          <p:cNvPr id="62" name="文本框 189">
            <a:extLst>
              <a:ext uri="{FF2B5EF4-FFF2-40B4-BE49-F238E27FC236}">
                <a16:creationId xmlns:a16="http://schemas.microsoft.com/office/drawing/2014/main" id="{209C83B8-2103-4BEB-A99B-9F38ED92E737}"/>
              </a:ext>
            </a:extLst>
          </p:cNvPr>
          <p:cNvSpPr txBox="1"/>
          <p:nvPr/>
        </p:nvSpPr>
        <p:spPr>
          <a:xfrm>
            <a:off x="924150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/>
              <a:t>v</a:t>
            </a:r>
            <a:r>
              <a:rPr lang="en-US" altLang="zh-CN" sz="1800" b="1" baseline="-25000" dirty="0"/>
              <a:t>6</a:t>
            </a:r>
            <a:endParaRPr lang="zh-CN" altLang="en-US" sz="1800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2EEEEBD-0A32-49E9-91F6-667A1B80EF95}"/>
              </a:ext>
            </a:extLst>
          </p:cNvPr>
          <p:cNvSpPr txBox="1"/>
          <p:nvPr/>
        </p:nvSpPr>
        <p:spPr>
          <a:xfrm>
            <a:off x="3494891" y="411951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6</a:t>
            </a:r>
            <a:endParaRPr lang="zh-CN" altLang="en-US" sz="2000" b="1" dirty="0"/>
          </a:p>
        </p:txBody>
      </p: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CF86AB80-7B11-4CEC-A802-655455E21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82600"/>
              </p:ext>
            </p:extLst>
          </p:nvPr>
        </p:nvGraphicFramePr>
        <p:xfrm>
          <a:off x="3241180" y="2097860"/>
          <a:ext cx="864000" cy="85799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65" name="箭头: 右 64">
            <a:extLst>
              <a:ext uri="{FF2B5EF4-FFF2-40B4-BE49-F238E27FC236}">
                <a16:creationId xmlns:a16="http://schemas.microsoft.com/office/drawing/2014/main" id="{3E90C2D7-4453-4DC5-A9A1-A21890591B6D}"/>
              </a:ext>
            </a:extLst>
          </p:cNvPr>
          <p:cNvSpPr/>
          <p:nvPr/>
        </p:nvSpPr>
        <p:spPr>
          <a:xfrm rot="16200000">
            <a:off x="3422765" y="3193846"/>
            <a:ext cx="435865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F97F7865-56FC-4D50-AA64-70B83CD1E63E}"/>
              </a:ext>
            </a:extLst>
          </p:cNvPr>
          <p:cNvSpPr/>
          <p:nvPr/>
        </p:nvSpPr>
        <p:spPr>
          <a:xfrm>
            <a:off x="8947048" y="2499486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37B3FCF3-B849-4F34-8A90-7163C2F1FFF5}"/>
              </a:ext>
            </a:extLst>
          </p:cNvPr>
          <p:cNvSpPr/>
          <p:nvPr/>
        </p:nvSpPr>
        <p:spPr>
          <a:xfrm>
            <a:off x="10719386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1FAC621D-CCA1-4AA1-9BD2-42074B65D276}"/>
              </a:ext>
            </a:extLst>
          </p:cNvPr>
          <p:cNvSpPr/>
          <p:nvPr/>
        </p:nvSpPr>
        <p:spPr>
          <a:xfrm>
            <a:off x="11439434" y="3579519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A83CEE3-702F-440E-995E-CCBBA073E1F7}"/>
              </a:ext>
            </a:extLst>
          </p:cNvPr>
          <p:cNvCxnSpPr>
            <a:cxnSpLocks/>
            <a:stCxn id="66" idx="4"/>
            <a:endCxn id="67" idx="0"/>
          </p:cNvCxnSpPr>
          <p:nvPr/>
        </p:nvCxnSpPr>
        <p:spPr>
          <a:xfrm>
            <a:off x="9117802" y="2841001"/>
            <a:ext cx="1772338" cy="7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5E1947E-52F6-41E2-BF37-34B58289EDE7}"/>
              </a:ext>
            </a:extLst>
          </p:cNvPr>
          <p:cNvCxnSpPr>
            <a:cxnSpLocks/>
            <a:stCxn id="66" idx="4"/>
            <a:endCxn id="68" idx="0"/>
          </p:cNvCxnSpPr>
          <p:nvPr/>
        </p:nvCxnSpPr>
        <p:spPr>
          <a:xfrm>
            <a:off x="9117802" y="2841001"/>
            <a:ext cx="2492388" cy="7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189">
            <a:extLst>
              <a:ext uri="{FF2B5EF4-FFF2-40B4-BE49-F238E27FC236}">
                <a16:creationId xmlns:a16="http://schemas.microsoft.com/office/drawing/2014/main" id="{92DBFEDD-CE88-4E14-94E4-46E814521834}"/>
              </a:ext>
            </a:extLst>
          </p:cNvPr>
          <p:cNvSpPr txBox="1"/>
          <p:nvPr/>
        </p:nvSpPr>
        <p:spPr>
          <a:xfrm>
            <a:off x="1039720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/>
              <a:t>v</a:t>
            </a:r>
            <a:r>
              <a:rPr lang="en-US" altLang="zh-CN" sz="1800" b="1" baseline="-25000" dirty="0"/>
              <a:t>6</a:t>
            </a:r>
            <a:endParaRPr lang="zh-CN" altLang="en-US" sz="1800" b="1" dirty="0"/>
          </a:p>
        </p:txBody>
      </p: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CECFEB26-2E54-40A4-8581-9A6336BBA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84310"/>
              </p:ext>
            </p:extLst>
          </p:nvPr>
        </p:nvGraphicFramePr>
        <p:xfrm>
          <a:off x="9934370" y="1078024"/>
          <a:ext cx="2041480" cy="9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根节点</a:t>
                      </a:r>
                    </a:p>
                  </a:txBody>
                  <a:tcPr marL="72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极大二分团</a:t>
                      </a:r>
                    </a:p>
                  </a:txBody>
                  <a:tcPr marL="72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非极大二分团</a:t>
                      </a:r>
                    </a:p>
                  </a:txBody>
                  <a:tcPr marL="72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</a:tbl>
          </a:graphicData>
        </a:graphic>
      </p:graphicFrame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EAB10044-E685-4357-BBE2-DFABFDC7E34B}"/>
              </a:ext>
            </a:extLst>
          </p:cNvPr>
          <p:cNvSpPr/>
          <p:nvPr/>
        </p:nvSpPr>
        <p:spPr>
          <a:xfrm>
            <a:off x="9983851" y="1804480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50029D36-0E6F-4C86-A02D-784E87E3F790}"/>
              </a:ext>
            </a:extLst>
          </p:cNvPr>
          <p:cNvSpPr/>
          <p:nvPr/>
        </p:nvSpPr>
        <p:spPr>
          <a:xfrm>
            <a:off x="9983851" y="1482587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3DA508E9-5055-4D14-9FBA-7EADD667E09F}"/>
              </a:ext>
            </a:extLst>
          </p:cNvPr>
          <p:cNvSpPr/>
          <p:nvPr/>
        </p:nvSpPr>
        <p:spPr>
          <a:xfrm>
            <a:off x="9980831" y="1155635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05AA7019-B244-48AC-8333-A44C0D514C7A}"/>
              </a:ext>
            </a:extLst>
          </p:cNvPr>
          <p:cNvSpPr/>
          <p:nvPr/>
        </p:nvSpPr>
        <p:spPr>
          <a:xfrm flipH="1">
            <a:off x="2510137" y="414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</a:rPr>
              <a:t>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02008075-4BC3-4AF1-B133-35EF1DC93CB4}"/>
              </a:ext>
            </a:extLst>
          </p:cNvPr>
          <p:cNvSpPr/>
          <p:nvPr/>
        </p:nvSpPr>
        <p:spPr>
          <a:xfrm flipH="1">
            <a:off x="1527889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</a:t>
            </a:r>
            <a:r>
              <a:rPr lang="en-US" altLang="zh-CN" sz="2000" baseline="-25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83DCC5C7-E7E5-48CC-8B11-67B76FF6E86C}"/>
              </a:ext>
            </a:extLst>
          </p:cNvPr>
          <p:cNvSpPr/>
          <p:nvPr/>
        </p:nvSpPr>
        <p:spPr>
          <a:xfrm flipH="1">
            <a:off x="1527889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</a:t>
            </a:r>
            <a:r>
              <a:rPr lang="en-US" altLang="zh-CN" sz="2000" baseline="-25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A37067C2-E080-4CDE-98F6-4DD7506B395E}"/>
              </a:ext>
            </a:extLst>
          </p:cNvPr>
          <p:cNvSpPr/>
          <p:nvPr/>
        </p:nvSpPr>
        <p:spPr>
          <a:xfrm flipH="1">
            <a:off x="1527889" y="384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</a:t>
            </a:r>
            <a:r>
              <a:rPr lang="en-US" altLang="zh-CN" sz="2000" baseline="-25000" dirty="0">
                <a:solidFill>
                  <a:schemeClr val="tx1"/>
                </a:solidFill>
              </a:rPr>
              <a:t>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943EE74-EC38-4A64-B239-B001573EC36C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>
            <a:off x="1869403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22DBDD59-1780-4541-BFA2-E302CDB8FE66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>
            <a:off x="1869403" y="1851418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6C2005DF-67EF-495A-994A-CEA4AD6BE4ED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V="1">
            <a:off x="1869403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D355AE64-59AA-46A5-A366-E9F0017276BD}"/>
              </a:ext>
            </a:extLst>
          </p:cNvPr>
          <p:cNvCxnSpPr>
            <a:cxnSpLocks/>
            <a:stCxn id="8" idx="2"/>
            <a:endCxn id="3" idx="6"/>
          </p:cNvCxnSpPr>
          <p:nvPr/>
        </p:nvCxnSpPr>
        <p:spPr>
          <a:xfrm>
            <a:off x="1869403" y="2391418"/>
            <a:ext cx="640734" cy="84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F17D80E-CB8D-4299-993C-08E5EE2F5435}"/>
              </a:ext>
            </a:extLst>
          </p:cNvPr>
          <p:cNvCxnSpPr>
            <a:cxnSpLocks/>
            <a:stCxn id="77" idx="2"/>
            <a:endCxn id="4" idx="6"/>
          </p:cNvCxnSpPr>
          <p:nvPr/>
        </p:nvCxnSpPr>
        <p:spPr>
          <a:xfrm>
            <a:off x="1869403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8C41DC9-70A2-4927-ACBF-25C687CE82CD}"/>
              </a:ext>
            </a:extLst>
          </p:cNvPr>
          <p:cNvCxnSpPr>
            <a:cxnSpLocks/>
            <a:stCxn id="79" idx="2"/>
            <a:endCxn id="3" idx="6"/>
          </p:cNvCxnSpPr>
          <p:nvPr/>
        </p:nvCxnSpPr>
        <p:spPr>
          <a:xfrm flipV="1">
            <a:off x="1869403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2253F7B-E76F-4096-AAF3-FBE9A26415B5}"/>
              </a:ext>
            </a:extLst>
          </p:cNvPr>
          <p:cNvCxnSpPr>
            <a:cxnSpLocks/>
            <a:stCxn id="77" idx="2"/>
            <a:endCxn id="2" idx="6"/>
          </p:cNvCxnSpPr>
          <p:nvPr/>
        </p:nvCxnSpPr>
        <p:spPr>
          <a:xfrm flipV="1">
            <a:off x="1869403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6BEBB95-CEFB-4C39-A500-E036A019805E}"/>
              </a:ext>
            </a:extLst>
          </p:cNvPr>
          <p:cNvCxnSpPr>
            <a:cxnSpLocks/>
            <a:stCxn id="78" idx="2"/>
            <a:endCxn id="2" idx="6"/>
          </p:cNvCxnSpPr>
          <p:nvPr/>
        </p:nvCxnSpPr>
        <p:spPr>
          <a:xfrm flipV="1">
            <a:off x="1869403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A12082D-EF87-4BE9-8E21-8E5661E68DDE}"/>
              </a:ext>
            </a:extLst>
          </p:cNvPr>
          <p:cNvCxnSpPr>
            <a:cxnSpLocks/>
            <a:stCxn id="79" idx="2"/>
            <a:endCxn id="2" idx="6"/>
          </p:cNvCxnSpPr>
          <p:nvPr/>
        </p:nvCxnSpPr>
        <p:spPr>
          <a:xfrm flipV="1">
            <a:off x="1869403" y="2694093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93A2429-74A0-4966-A045-BD67D3C28C65}"/>
              </a:ext>
            </a:extLst>
          </p:cNvPr>
          <p:cNvCxnSpPr>
            <a:cxnSpLocks/>
            <a:stCxn id="79" idx="2"/>
            <a:endCxn id="3" idx="6"/>
          </p:cNvCxnSpPr>
          <p:nvPr/>
        </p:nvCxnSpPr>
        <p:spPr>
          <a:xfrm flipV="1">
            <a:off x="1869403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27AD2C71-5538-4596-AC05-4474825FBF8C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>
            <a:off x="1869403" y="1851418"/>
            <a:ext cx="640734" cy="1922675"/>
          </a:xfrm>
          <a:prstGeom prst="line">
            <a:avLst/>
          </a:prstGeom>
          <a:noFill/>
          <a:ln w="19050">
            <a:solidFill>
              <a:srgbClr val="000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EF3570F-1AD9-495A-AF6B-FA9ADB05486B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>
            <a:off x="1869403" y="2391418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4FCC9B60-A51E-4F36-B5F4-3EF9DC58D756}"/>
              </a:ext>
            </a:extLst>
          </p:cNvPr>
          <p:cNvCxnSpPr>
            <a:cxnSpLocks/>
            <a:stCxn id="79" idx="2"/>
            <a:endCxn id="4" idx="6"/>
          </p:cNvCxnSpPr>
          <p:nvPr/>
        </p:nvCxnSpPr>
        <p:spPr>
          <a:xfrm flipV="1">
            <a:off x="1869403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107952B5-518B-4E8B-BF6A-8188439D0528}"/>
              </a:ext>
            </a:extLst>
          </p:cNvPr>
          <p:cNvCxnSpPr>
            <a:cxnSpLocks/>
            <a:stCxn id="77" idx="2"/>
            <a:endCxn id="76" idx="6"/>
          </p:cNvCxnSpPr>
          <p:nvPr/>
        </p:nvCxnSpPr>
        <p:spPr>
          <a:xfrm>
            <a:off x="1869403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FF6DEA4-87CD-4269-AE75-29A12453C59D}"/>
              </a:ext>
            </a:extLst>
          </p:cNvPr>
          <p:cNvCxnSpPr>
            <a:cxnSpLocks/>
            <a:stCxn id="79" idx="2"/>
            <a:endCxn id="76" idx="6"/>
          </p:cNvCxnSpPr>
          <p:nvPr/>
        </p:nvCxnSpPr>
        <p:spPr>
          <a:xfrm>
            <a:off x="1869403" y="401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C1F6DD4-5179-4A46-822B-36503B892E38}"/>
              </a:ext>
            </a:extLst>
          </p:cNvPr>
          <p:cNvCxnSpPr>
            <a:cxnSpLocks/>
            <a:stCxn id="77" idx="2"/>
            <a:endCxn id="5" idx="6"/>
          </p:cNvCxnSpPr>
          <p:nvPr/>
        </p:nvCxnSpPr>
        <p:spPr>
          <a:xfrm>
            <a:off x="1869403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889D801F-FB44-434F-9F73-1F92DAADB5FF}"/>
              </a:ext>
            </a:extLst>
          </p:cNvPr>
          <p:cNvCxnSpPr>
            <a:cxnSpLocks/>
            <a:stCxn id="79" idx="2"/>
            <a:endCxn id="5" idx="6"/>
          </p:cNvCxnSpPr>
          <p:nvPr/>
        </p:nvCxnSpPr>
        <p:spPr>
          <a:xfrm>
            <a:off x="1869403" y="4011418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517813B0-6621-4E9E-9702-7CDDE37F7E39}"/>
              </a:ext>
            </a:extLst>
          </p:cNvPr>
          <p:cNvSpPr txBox="1"/>
          <p:nvPr/>
        </p:nvSpPr>
        <p:spPr>
          <a:xfrm>
            <a:off x="1888729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98" name="文本框 189">
            <a:extLst>
              <a:ext uri="{FF2B5EF4-FFF2-40B4-BE49-F238E27FC236}">
                <a16:creationId xmlns:a16="http://schemas.microsoft.com/office/drawing/2014/main" id="{1AF6FF32-3894-4F05-B109-C93256DD54CF}"/>
              </a:ext>
            </a:extLst>
          </p:cNvPr>
          <p:cNvSpPr txBox="1"/>
          <p:nvPr/>
        </p:nvSpPr>
        <p:spPr>
          <a:xfrm>
            <a:off x="8388201" y="198630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5</a:t>
            </a:r>
          </a:p>
        </p:txBody>
      </p:sp>
      <p:sp>
        <p:nvSpPr>
          <p:cNvPr id="99" name="文本框 189">
            <a:extLst>
              <a:ext uri="{FF2B5EF4-FFF2-40B4-BE49-F238E27FC236}">
                <a16:creationId xmlns:a16="http://schemas.microsoft.com/office/drawing/2014/main" id="{A895A654-E7BC-4ACB-A2F5-F5412FB0B064}"/>
              </a:ext>
            </a:extLst>
          </p:cNvPr>
          <p:cNvSpPr txBox="1"/>
          <p:nvPr/>
        </p:nvSpPr>
        <p:spPr>
          <a:xfrm>
            <a:off x="8540622" y="2063310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(v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100" name="文本框 189">
            <a:extLst>
              <a:ext uri="{FF2B5EF4-FFF2-40B4-BE49-F238E27FC236}">
                <a16:creationId xmlns:a16="http://schemas.microsoft.com/office/drawing/2014/main" id="{EEEE1E87-8DB5-41A6-817A-E9FFCC2EAFCD}"/>
              </a:ext>
            </a:extLst>
          </p:cNvPr>
          <p:cNvSpPr txBox="1"/>
          <p:nvPr/>
        </p:nvSpPr>
        <p:spPr>
          <a:xfrm>
            <a:off x="8760369" y="305975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5</a:t>
            </a:r>
          </a:p>
        </p:txBody>
      </p:sp>
      <p:sp>
        <p:nvSpPr>
          <p:cNvPr id="101" name="文本框 189">
            <a:extLst>
              <a:ext uri="{FF2B5EF4-FFF2-40B4-BE49-F238E27FC236}">
                <a16:creationId xmlns:a16="http://schemas.microsoft.com/office/drawing/2014/main" id="{E0DD53B7-52BA-4A1C-AAEF-CA7504F41869}"/>
              </a:ext>
            </a:extLst>
          </p:cNvPr>
          <p:cNvSpPr txBox="1"/>
          <p:nvPr/>
        </p:nvSpPr>
        <p:spPr>
          <a:xfrm>
            <a:off x="8898978" y="3177337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(v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102" name="文本框 189">
            <a:extLst>
              <a:ext uri="{FF2B5EF4-FFF2-40B4-BE49-F238E27FC236}">
                <a16:creationId xmlns:a16="http://schemas.microsoft.com/office/drawing/2014/main" id="{05D038D7-63A0-426E-893B-54EFF6D9AF9E}"/>
              </a:ext>
            </a:extLst>
          </p:cNvPr>
          <p:cNvSpPr txBox="1"/>
          <p:nvPr/>
        </p:nvSpPr>
        <p:spPr>
          <a:xfrm>
            <a:off x="9818839" y="303440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5</a:t>
            </a:r>
          </a:p>
        </p:txBody>
      </p:sp>
      <p:sp>
        <p:nvSpPr>
          <p:cNvPr id="103" name="文本框 189">
            <a:extLst>
              <a:ext uri="{FF2B5EF4-FFF2-40B4-BE49-F238E27FC236}">
                <a16:creationId xmlns:a16="http://schemas.microsoft.com/office/drawing/2014/main" id="{F07D2858-DDBE-46E7-9135-22DCBFA81694}"/>
              </a:ext>
            </a:extLst>
          </p:cNvPr>
          <p:cNvSpPr txBox="1"/>
          <p:nvPr/>
        </p:nvSpPr>
        <p:spPr>
          <a:xfrm>
            <a:off x="9982849" y="3126585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(v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104" name="文本框 189">
            <a:extLst>
              <a:ext uri="{FF2B5EF4-FFF2-40B4-BE49-F238E27FC236}">
                <a16:creationId xmlns:a16="http://schemas.microsoft.com/office/drawing/2014/main" id="{78DC10BD-5D16-4F03-9D6B-E6B152528A82}"/>
              </a:ext>
            </a:extLst>
          </p:cNvPr>
          <p:cNvSpPr txBox="1"/>
          <p:nvPr/>
        </p:nvSpPr>
        <p:spPr>
          <a:xfrm>
            <a:off x="7523382" y="1964381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</a:p>
        </p:txBody>
      </p:sp>
      <p:sp>
        <p:nvSpPr>
          <p:cNvPr id="105" name="文本框 189">
            <a:extLst>
              <a:ext uri="{FF2B5EF4-FFF2-40B4-BE49-F238E27FC236}">
                <a16:creationId xmlns:a16="http://schemas.microsoft.com/office/drawing/2014/main" id="{41AA96F2-0EDB-4A39-81A5-2349549F6FD2}"/>
              </a:ext>
            </a:extLst>
          </p:cNvPr>
          <p:cNvSpPr txBox="1"/>
          <p:nvPr/>
        </p:nvSpPr>
        <p:spPr>
          <a:xfrm>
            <a:off x="7671580" y="2075173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(v</a:t>
            </a:r>
            <a:r>
              <a:rPr lang="en-US" altLang="zh-CN" sz="1600" b="1" baseline="-25000" dirty="0"/>
              <a:t>4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9CAD082-D48B-4470-A6BF-EBC656F753BD}"/>
              </a:ext>
            </a:extLst>
          </p:cNvPr>
          <p:cNvSpPr txBox="1"/>
          <p:nvPr/>
        </p:nvSpPr>
        <p:spPr>
          <a:xfrm>
            <a:off x="7520856" y="1124381"/>
            <a:ext cx="1154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8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SE</a:t>
            </a:r>
            <a:endParaRPr lang="en-US" altLang="zh-CN" sz="28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graphicFrame>
        <p:nvGraphicFramePr>
          <p:cNvPr id="107" name="表格 106">
            <a:extLst>
              <a:ext uri="{FF2B5EF4-FFF2-40B4-BE49-F238E27FC236}">
                <a16:creationId xmlns:a16="http://schemas.microsoft.com/office/drawing/2014/main" id="{EE0A033B-35C5-4FB4-9479-602D00A54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86250"/>
              </p:ext>
            </p:extLst>
          </p:nvPr>
        </p:nvGraphicFramePr>
        <p:xfrm>
          <a:off x="4238963" y="4350152"/>
          <a:ext cx="1008000" cy="83952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08" name="箭头: 右 107">
            <a:extLst>
              <a:ext uri="{FF2B5EF4-FFF2-40B4-BE49-F238E27FC236}">
                <a16:creationId xmlns:a16="http://schemas.microsoft.com/office/drawing/2014/main" id="{F5124144-C65F-4921-8C91-E7224BFA7CA6}"/>
              </a:ext>
            </a:extLst>
          </p:cNvPr>
          <p:cNvSpPr/>
          <p:nvPr/>
        </p:nvSpPr>
        <p:spPr>
          <a:xfrm>
            <a:off x="3899294" y="475228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9" name="箭头: 右 108">
            <a:extLst>
              <a:ext uri="{FF2B5EF4-FFF2-40B4-BE49-F238E27FC236}">
                <a16:creationId xmlns:a16="http://schemas.microsoft.com/office/drawing/2014/main" id="{92208C64-61A2-4365-AB92-A8B70D417818}"/>
              </a:ext>
            </a:extLst>
          </p:cNvPr>
          <p:cNvSpPr/>
          <p:nvPr/>
        </p:nvSpPr>
        <p:spPr>
          <a:xfrm rot="1105724">
            <a:off x="5289874" y="3991235"/>
            <a:ext cx="1546368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16FC1C2-A599-4934-81A5-28A8541740A6}"/>
              </a:ext>
            </a:extLst>
          </p:cNvPr>
          <p:cNvCxnSpPr>
            <a:cxnSpLocks/>
            <a:stCxn id="9" idx="2"/>
            <a:endCxn id="6" idx="6"/>
          </p:cNvCxnSpPr>
          <p:nvPr/>
        </p:nvCxnSpPr>
        <p:spPr>
          <a:xfrm flipV="1">
            <a:off x="1869403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F0CCB8FC-E8C2-4249-9C34-FE186176E492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V="1">
            <a:off x="1869403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92FB357-549D-40C4-9E44-696D6B868F93}"/>
              </a:ext>
            </a:extLst>
          </p:cNvPr>
          <p:cNvCxnSpPr>
            <a:cxnSpLocks/>
            <a:stCxn id="9" idx="2"/>
            <a:endCxn id="2" idx="6"/>
          </p:cNvCxnSpPr>
          <p:nvPr/>
        </p:nvCxnSpPr>
        <p:spPr>
          <a:xfrm flipV="1">
            <a:off x="1869403" y="2694093"/>
            <a:ext cx="640734" cy="18573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8C494632-9E00-45AF-A0D4-E6E40B649F0D}"/>
              </a:ext>
            </a:extLst>
          </p:cNvPr>
          <p:cNvCxnSpPr>
            <a:cxnSpLocks/>
            <a:endCxn id="2" idx="6"/>
          </p:cNvCxnSpPr>
          <p:nvPr/>
        </p:nvCxnSpPr>
        <p:spPr>
          <a:xfrm flipV="1">
            <a:off x="1869403" y="2694085"/>
            <a:ext cx="640734" cy="2416110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3DE029F-A488-4A13-9809-E15E6C1B8D93}"/>
              </a:ext>
            </a:extLst>
          </p:cNvPr>
          <p:cNvCxnSpPr>
            <a:cxnSpLocks/>
            <a:stCxn id="10" idx="2"/>
            <a:endCxn id="5" idx="6"/>
          </p:cNvCxnSpPr>
          <p:nvPr/>
        </p:nvCxnSpPr>
        <p:spPr>
          <a:xfrm flipV="1">
            <a:off x="1869403" y="4842293"/>
            <a:ext cx="637846" cy="2491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3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8BCB4FB-4E50-4D39-A425-CB640308EDD2}"/>
              </a:ext>
            </a:extLst>
          </p:cNvPr>
          <p:cNvGrpSpPr/>
          <p:nvPr/>
        </p:nvGrpSpPr>
        <p:grpSpPr>
          <a:xfrm>
            <a:off x="3240000" y="1800010"/>
            <a:ext cx="1504478" cy="2541009"/>
            <a:chOff x="4951883" y="2626680"/>
            <a:chExt cx="1504478" cy="2541009"/>
          </a:xfrm>
          <a:noFill/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5D4DABC-143B-48D6-BF3C-A0D59A998BCC}"/>
                </a:ext>
              </a:extLst>
            </p:cNvPr>
            <p:cNvGrpSpPr/>
            <p:nvPr/>
          </p:nvGrpSpPr>
          <p:grpSpPr>
            <a:xfrm>
              <a:off x="4951883" y="262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213640-9213-41CC-A2ED-73FB30AB7649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0A850B89-FE2D-4474-88A6-8FBA085B5E6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8E5F8E8-BF64-476B-A1DC-80855D7DAD50}"/>
                </a:ext>
              </a:extLst>
            </p:cNvPr>
            <p:cNvGrpSpPr/>
            <p:nvPr/>
          </p:nvGrpSpPr>
          <p:grpSpPr>
            <a:xfrm>
              <a:off x="4951883" y="316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63E81EE-EEF9-4B69-AF7C-F458F2A2F47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0EEE3740-AE13-4551-970B-975ECD39672D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E14B201-6C7E-4828-AEE7-F4C222FCEA16}"/>
                </a:ext>
              </a:extLst>
            </p:cNvPr>
            <p:cNvGrpSpPr/>
            <p:nvPr/>
          </p:nvGrpSpPr>
          <p:grpSpPr>
            <a:xfrm>
              <a:off x="4951883" y="370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2018753-1533-4924-8B2D-03442905AA44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BDE93D5D-0134-4AB7-BC95-6EB09E3F948B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1DB9281-C5EE-47E0-AFB2-1F0C95788977}"/>
                </a:ext>
              </a:extLst>
            </p:cNvPr>
            <p:cNvGrpSpPr/>
            <p:nvPr/>
          </p:nvGrpSpPr>
          <p:grpSpPr>
            <a:xfrm>
              <a:off x="4951883" y="424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3C9F2CC-FDFC-4C82-AA45-00B5FB4DF1BB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95995747-887E-4CDA-9AB3-7726102C8DB4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007EF2-FBB9-4C38-9816-9BAB9AEA987C}"/>
                </a:ext>
              </a:extLst>
            </p:cNvPr>
            <p:cNvGrpSpPr/>
            <p:nvPr/>
          </p:nvGrpSpPr>
          <p:grpSpPr>
            <a:xfrm>
              <a:off x="4951883" y="478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EE1088E-3266-4CF6-99DB-4B3B8F763691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5</a:t>
                </a:r>
                <a:endParaRPr lang="zh-CN" altLang="en-US" b="1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04DF69B4-FE4C-4C00-A82E-69B2D7832A5E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8DAF6BA-29AE-4E06-8B1E-0DF8C2AF07BD}"/>
                </a:ext>
              </a:extLst>
            </p:cNvPr>
            <p:cNvGrpSpPr/>
            <p:nvPr/>
          </p:nvGrpSpPr>
          <p:grpSpPr>
            <a:xfrm>
              <a:off x="6015351" y="289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7E574BE-610C-40F7-8BCC-93835A3DE29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3D672BA9-F723-4FAB-9FC4-8C4CC746089D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A0C85D2-50E4-4D53-932D-EDD9D4BBEE1E}"/>
                </a:ext>
              </a:extLst>
            </p:cNvPr>
            <p:cNvGrpSpPr/>
            <p:nvPr/>
          </p:nvGrpSpPr>
          <p:grpSpPr>
            <a:xfrm>
              <a:off x="6015351" y="343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559A6EB-3316-4242-AFCF-51330706411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B3B8A19A-162F-468D-8B66-98F4512EDFA8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EF66A92-6C17-401E-B370-77C680B43FF5}"/>
                </a:ext>
              </a:extLst>
            </p:cNvPr>
            <p:cNvGrpSpPr/>
            <p:nvPr/>
          </p:nvGrpSpPr>
          <p:grpSpPr>
            <a:xfrm>
              <a:off x="6015351" y="397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9D9FA7E-595C-468B-BECA-D5BFADA77981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265C22D3-EB2D-457A-B975-DDFF1470943B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5F75F13-B794-4396-9264-BCAD0D2BF464}"/>
                </a:ext>
              </a:extLst>
            </p:cNvPr>
            <p:cNvGrpSpPr/>
            <p:nvPr/>
          </p:nvGrpSpPr>
          <p:grpSpPr>
            <a:xfrm>
              <a:off x="6015351" y="451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32F8026-20BD-4BD1-837A-942EA0861BD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B2189925-5981-4174-AAF7-1F8698F226C6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DA5F516-DD5A-4C8E-9774-6D1006E368E8}"/>
                </a:ext>
              </a:extLst>
            </p:cNvPr>
            <p:cNvCxnSpPr>
              <a:stCxn id="41" idx="2"/>
              <a:endCxn id="31" idx="6"/>
            </p:cNvCxnSpPr>
            <p:nvPr/>
          </p:nvCxnSpPr>
          <p:spPr>
            <a:xfrm>
              <a:off x="5310299" y="283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A9E97E-AFFF-436A-B434-0B5672CB9660}"/>
                </a:ext>
              </a:extLst>
            </p:cNvPr>
            <p:cNvCxnSpPr>
              <a:cxnSpLocks/>
              <a:stCxn id="41" idx="2"/>
              <a:endCxn id="29" idx="6"/>
            </p:cNvCxnSpPr>
            <p:nvPr/>
          </p:nvCxnSpPr>
          <p:spPr>
            <a:xfrm>
              <a:off x="5310299" y="283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ADB9C29-8260-4875-8671-A2796EF73C7B}"/>
                </a:ext>
              </a:extLst>
            </p:cNvPr>
            <p:cNvCxnSpPr>
              <a:cxnSpLocks/>
              <a:stCxn id="41" idx="2"/>
              <a:endCxn id="27" idx="6"/>
            </p:cNvCxnSpPr>
            <p:nvPr/>
          </p:nvCxnSpPr>
          <p:spPr>
            <a:xfrm>
              <a:off x="5310299" y="283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C0B1685-ECCB-402D-A1FD-D62DF2F6C580}"/>
                </a:ext>
              </a:extLst>
            </p:cNvPr>
            <p:cNvCxnSpPr>
              <a:cxnSpLocks/>
              <a:stCxn id="39" idx="2"/>
              <a:endCxn id="31" idx="6"/>
            </p:cNvCxnSpPr>
            <p:nvPr/>
          </p:nvCxnSpPr>
          <p:spPr>
            <a:xfrm flipV="1">
              <a:off x="5310299" y="310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32022D7-CA83-421B-9E3A-EC4487D1F657}"/>
                </a:ext>
              </a:extLst>
            </p:cNvPr>
            <p:cNvCxnSpPr>
              <a:cxnSpLocks/>
              <a:stCxn id="39" idx="2"/>
              <a:endCxn id="29" idx="6"/>
            </p:cNvCxnSpPr>
            <p:nvPr/>
          </p:nvCxnSpPr>
          <p:spPr>
            <a:xfrm>
              <a:off x="5310299" y="337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C7B703D-3C53-4ADF-84A0-9878D5AAEEB2}"/>
                </a:ext>
              </a:extLst>
            </p:cNvPr>
            <p:cNvCxnSpPr>
              <a:cxnSpLocks/>
              <a:stCxn id="39" idx="2"/>
              <a:endCxn id="27" idx="6"/>
            </p:cNvCxnSpPr>
            <p:nvPr/>
          </p:nvCxnSpPr>
          <p:spPr>
            <a:xfrm>
              <a:off x="5310299" y="337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DF3ED09-EB4A-49A4-B2CC-7739A92F7389}"/>
                </a:ext>
              </a:extLst>
            </p:cNvPr>
            <p:cNvCxnSpPr>
              <a:cxnSpLocks/>
              <a:stCxn id="39" idx="2"/>
              <a:endCxn id="25" idx="6"/>
            </p:cNvCxnSpPr>
            <p:nvPr/>
          </p:nvCxnSpPr>
          <p:spPr>
            <a:xfrm>
              <a:off x="5310299" y="337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922B398-DA4D-4700-8BC1-EDBF04328A94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V="1">
              <a:off x="5310299" y="364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8520EEF-1B3C-4B3A-AFBB-A238EC6E8319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V="1">
              <a:off x="5310299" y="472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9186800-6FCA-4263-9335-FF592B36A652}"/>
                </a:ext>
              </a:extLst>
            </p:cNvPr>
            <p:cNvCxnSpPr>
              <a:cxnSpLocks/>
              <a:stCxn id="35" idx="2"/>
              <a:endCxn id="25" idx="6"/>
            </p:cNvCxnSpPr>
            <p:nvPr/>
          </p:nvCxnSpPr>
          <p:spPr>
            <a:xfrm>
              <a:off x="5310299" y="445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4274FB6-1F8E-49EE-A3E3-E296C03D3D87}"/>
                </a:ext>
              </a:extLst>
            </p:cNvPr>
            <p:cNvCxnSpPr>
              <a:cxnSpLocks/>
              <a:stCxn id="35" idx="2"/>
              <a:endCxn id="27" idx="6"/>
            </p:cNvCxnSpPr>
            <p:nvPr/>
          </p:nvCxnSpPr>
          <p:spPr>
            <a:xfrm flipV="1">
              <a:off x="5310299" y="418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911B1EB-005F-49F4-BD9D-FCB7E985E2A0}"/>
                </a:ext>
              </a:extLst>
            </p:cNvPr>
            <p:cNvCxnSpPr>
              <a:cxnSpLocks/>
              <a:stCxn id="35" idx="2"/>
              <a:endCxn id="29" idx="6"/>
            </p:cNvCxnSpPr>
            <p:nvPr/>
          </p:nvCxnSpPr>
          <p:spPr>
            <a:xfrm flipV="1">
              <a:off x="5310299" y="364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484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11ABE1-7DD8-479B-BFA9-5E0E0BAF3ADA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F1252958-62CD-4E40-A9C2-EC70D0844141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AA1590-7C36-4982-A063-D47167BD5A30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EF16CE83-85C3-45D7-87B1-B487BEA0FE1B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4366B9-CC05-4589-9531-7BD64D0DEB25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DB22265-2438-4785-A263-EB8532D11F7E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7CABDF-DBC3-4D66-9BAD-A4A82173B052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69324F9-CFE3-406A-8851-C36C9946DCC6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2C756B-4849-44E4-960A-1291F20088BA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11AF6A4A-F51D-4369-8AC4-9F06A9200BB3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74060A-D11B-4099-B154-F30D251E2851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585FA8F-1CC7-4EF6-A69C-4D4B1DE5549D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7FAB9C-5840-47B6-82F4-B72FAF11BF35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A2470DB0-9419-47D8-9D0C-DD2FB2E8B99A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770C6-3968-42B6-90CA-6BB3E3DAF9FA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A7131093-8F42-4FAD-BCE3-B5870B0C032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39F184-1CFF-45FE-BD78-502527DE7EFA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74538C2D-7625-46F7-8E35-B8F1FD070D2D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315EC2-8CCF-4BF3-9B3A-637236459B8B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C62EC8F-72C9-4E38-B1A9-C1345482BB73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DC1750-E384-4100-9209-49AAF6F7944F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F6FE2CB3-C8FE-4C23-8F21-D5B608EE50EC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346850-76D0-447F-9AA8-450DF84E7992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C3EC1680-2B3B-4AA4-8D7F-4848DDF38939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89953D-3315-43C0-B0D3-A52A09D73396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304ABC9B-082A-46DF-AEAE-DE7E2F13B7D7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982F2AB-FB10-4C24-9FD4-336F411A1FAA}"/>
              </a:ext>
            </a:extLst>
          </p:cNvPr>
          <p:cNvCxnSpPr>
            <a:cxnSpLocks/>
            <a:stCxn id="13" idx="2"/>
            <a:endCxn id="3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7E52760-10CD-4EDD-88B3-3A1169550E55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0E75EE8-B690-4F04-91C8-F3AD12144F8C}"/>
              </a:ext>
            </a:extLst>
          </p:cNvPr>
          <p:cNvCxnSpPr>
            <a:cxnSpLocks/>
            <a:stCxn id="15" idx="2"/>
            <a:endCxn id="3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FC66DB-ED9B-4085-9F33-3CCA455BA08C}"/>
              </a:ext>
            </a:extLst>
          </p:cNvPr>
          <p:cNvCxnSpPr>
            <a:cxnSpLocks/>
            <a:stCxn id="23" idx="2"/>
            <a:endCxn id="3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CDE2666-8DFC-4707-97C4-65E73DD99A1F}"/>
              </a:ext>
            </a:extLst>
          </p:cNvPr>
          <p:cNvCxnSpPr>
            <a:cxnSpLocks/>
            <a:stCxn id="25" idx="2"/>
            <a:endCxn id="3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850BABC-2F9B-44E9-891D-D885193BD20F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12D00A-E2B9-4009-B801-1A2438E7E077}"/>
              </a:ext>
            </a:extLst>
          </p:cNvPr>
          <p:cNvCxnSpPr>
            <a:cxnSpLocks/>
            <a:stCxn id="17" idx="2"/>
            <a:endCxn id="9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2A39385-AB8C-43B6-8C37-C1B146220955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AFA0208-9504-4306-B656-3D3076E305BD}"/>
              </a:ext>
            </a:extLst>
          </p:cNvPr>
          <p:cNvCxnSpPr>
            <a:cxnSpLocks/>
            <a:stCxn id="17" idx="2"/>
            <a:endCxn id="5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D752C8-D037-48B5-ADF0-4E7C01FFD7AD}"/>
              </a:ext>
            </a:extLst>
          </p:cNvPr>
          <p:cNvCxnSpPr>
            <a:cxnSpLocks/>
            <a:stCxn id="19" idx="2"/>
            <a:endCxn id="5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224BEAE-08E1-4DA8-A140-0976A4C38805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67255F1-4320-4B50-BC21-CE8E63679A1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F8430A3-D719-4E00-B4A6-B06E806DE5A3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86868F-E4D1-4FB9-BBA2-E6EE395A476F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B69E562-8B1C-419F-8744-7B084A82307C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3E351D1-F794-4D0B-9CB5-2EF2045FD07C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0EE0714-7A8E-490F-82CB-D3D8DA2FDC0E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CEE6CB6-63EF-4241-8C9B-D873E43B0D72}"/>
              </a:ext>
            </a:extLst>
          </p:cNvPr>
          <p:cNvCxnSpPr>
            <a:cxnSpLocks/>
            <a:stCxn id="17" idx="2"/>
            <a:endCxn id="11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FD22086-C7EA-4710-9918-F0B38542C9FE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6428D5-D643-4CAC-AEFE-2CF44B65B590}"/>
              </a:ext>
            </a:extLst>
          </p:cNvPr>
          <p:cNvCxnSpPr>
            <a:cxnSpLocks/>
            <a:stCxn id="17" idx="2"/>
            <a:endCxn id="27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99603AC-B558-4E78-827D-2A80F3226492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A208936-58ED-4978-97EC-AE6973723526}"/>
              </a:ext>
            </a:extLst>
          </p:cNvPr>
          <p:cNvCxnSpPr>
            <a:cxnSpLocks/>
            <a:stCxn id="25" idx="2"/>
            <a:endCxn id="27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2B68B3B-7B7F-48DC-AA06-1873F4179045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ECD6884-1845-473A-86BE-20D138CC79B4}"/>
              </a:ext>
            </a:extLst>
          </p:cNvPr>
          <p:cNvSpPr/>
          <p:nvPr/>
        </p:nvSpPr>
        <p:spPr>
          <a:xfrm>
            <a:off x="6653908" y="1803130"/>
            <a:ext cx="154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4C6A7629-2059-4EB3-8B3B-073D8CDF0107}"/>
              </a:ext>
            </a:extLst>
          </p:cNvPr>
          <p:cNvSpPr/>
          <p:nvPr/>
        </p:nvSpPr>
        <p:spPr>
          <a:xfrm>
            <a:off x="5137357" y="3068518"/>
            <a:ext cx="140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ACEFB5E6-7824-49AD-A463-6EB53DBE8EC5}"/>
              </a:ext>
            </a:extLst>
          </p:cNvPr>
          <p:cNvSpPr/>
          <p:nvPr/>
        </p:nvSpPr>
        <p:spPr>
          <a:xfrm>
            <a:off x="2989438" y="4518720"/>
            <a:ext cx="140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4424057-20C6-4AB2-ADA6-CF4DCE62875F}"/>
              </a:ext>
            </a:extLst>
          </p:cNvPr>
          <p:cNvSpPr/>
          <p:nvPr/>
        </p:nvSpPr>
        <p:spPr>
          <a:xfrm>
            <a:off x="4542925" y="4518720"/>
            <a:ext cx="122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E3D32FF1-A44C-46D8-A8EC-EFB4CDA6CFDE}"/>
              </a:ext>
            </a:extLst>
          </p:cNvPr>
          <p:cNvSpPr/>
          <p:nvPr/>
        </p:nvSpPr>
        <p:spPr>
          <a:xfrm>
            <a:off x="7145899" y="4518720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9D5ADD42-1ED9-4825-815A-04B59D01C4EA}"/>
              </a:ext>
            </a:extLst>
          </p:cNvPr>
          <p:cNvSpPr/>
          <p:nvPr/>
        </p:nvSpPr>
        <p:spPr>
          <a:xfrm>
            <a:off x="7124046" y="3081592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F1D5D65-5085-4BB7-AFF4-FD394190A988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flipH="1">
            <a:off x="5839357" y="2451130"/>
            <a:ext cx="1588551" cy="61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F9EF873-7B19-4A05-9A2B-A1AE740697B7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7427908" y="2451130"/>
            <a:ext cx="236138" cy="63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2DAEBCE-89A7-4F05-9C5E-BB93A74CC5EB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 flipH="1">
            <a:off x="3691438" y="3716518"/>
            <a:ext cx="2147919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EDE8FF0-2A24-412D-9B01-335D2463D33E}"/>
              </a:ext>
            </a:extLst>
          </p:cNvPr>
          <p:cNvCxnSpPr>
            <a:cxnSpLocks/>
            <a:stCxn id="89" idx="2"/>
            <a:endCxn id="91" idx="0"/>
          </p:cNvCxnSpPr>
          <p:nvPr/>
        </p:nvCxnSpPr>
        <p:spPr>
          <a:xfrm flipH="1">
            <a:off x="5154925" y="3716518"/>
            <a:ext cx="684432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0F1957B-0A9D-4606-88ED-9467A0672E77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5839357" y="3716518"/>
            <a:ext cx="1846542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84120C0-A4D0-426C-B5E0-1263EB844547}"/>
              </a:ext>
            </a:extLst>
          </p:cNvPr>
          <p:cNvCxnSpPr>
            <a:cxnSpLocks/>
            <a:stCxn id="93" idx="2"/>
            <a:endCxn id="125" idx="0"/>
          </p:cNvCxnSpPr>
          <p:nvPr/>
        </p:nvCxnSpPr>
        <p:spPr>
          <a:xfrm>
            <a:off x="7664046" y="3729592"/>
            <a:ext cx="1323340" cy="7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3BEB785-66A7-4F48-A62F-D43A31FEC5FA}"/>
              </a:ext>
            </a:extLst>
          </p:cNvPr>
          <p:cNvSpPr txBox="1"/>
          <p:nvPr/>
        </p:nvSpPr>
        <p:spPr>
          <a:xfrm>
            <a:off x="6416859" y="261454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9A9FB43-C496-431E-87D4-B83EBDDE9E32}"/>
              </a:ext>
            </a:extLst>
          </p:cNvPr>
          <p:cNvSpPr txBox="1"/>
          <p:nvPr/>
        </p:nvSpPr>
        <p:spPr>
          <a:xfrm>
            <a:off x="7231017" y="261454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4B1F541-FA7E-4E97-8E7A-FFDE8ABA6E04}"/>
              </a:ext>
            </a:extLst>
          </p:cNvPr>
          <p:cNvSpPr txBox="1"/>
          <p:nvPr/>
        </p:nvSpPr>
        <p:spPr>
          <a:xfrm>
            <a:off x="4185289" y="4012758"/>
            <a:ext cx="1025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F666A6D-2999-4313-9EA3-619F7885D6F9}"/>
              </a:ext>
            </a:extLst>
          </p:cNvPr>
          <p:cNvSpPr txBox="1"/>
          <p:nvPr/>
        </p:nvSpPr>
        <p:spPr>
          <a:xfrm>
            <a:off x="6754181" y="401275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B3BBF660-5BD6-469C-BA5E-90D31657C18C}"/>
              </a:ext>
            </a:extLst>
          </p:cNvPr>
          <p:cNvSpPr/>
          <p:nvPr/>
        </p:nvSpPr>
        <p:spPr>
          <a:xfrm>
            <a:off x="5916412" y="4518720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2E36F10-2DDA-4315-9A4C-E3A4FC6DD4AF}"/>
              </a:ext>
            </a:extLst>
          </p:cNvPr>
          <p:cNvSpPr/>
          <p:nvPr/>
        </p:nvSpPr>
        <p:spPr>
          <a:xfrm>
            <a:off x="8375386" y="4518720"/>
            <a:ext cx="1224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B207B9CB-8304-418F-8CAC-FCEDB0A999FD}"/>
              </a:ext>
            </a:extLst>
          </p:cNvPr>
          <p:cNvSpPr/>
          <p:nvPr/>
        </p:nvSpPr>
        <p:spPr>
          <a:xfrm>
            <a:off x="9748875" y="4518720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1ECD6C4-AC19-472D-9E54-AA3E53BEAD91}"/>
              </a:ext>
            </a:extLst>
          </p:cNvPr>
          <p:cNvSpPr txBox="1"/>
          <p:nvPr/>
        </p:nvSpPr>
        <p:spPr>
          <a:xfrm>
            <a:off x="5123035" y="4012758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910E5EE5-84BC-4C49-BEDD-75B46A69B7AF}"/>
              </a:ext>
            </a:extLst>
          </p:cNvPr>
          <p:cNvCxnSpPr>
            <a:cxnSpLocks/>
            <a:stCxn id="89" idx="2"/>
            <a:endCxn id="124" idx="0"/>
          </p:cNvCxnSpPr>
          <p:nvPr/>
        </p:nvCxnSpPr>
        <p:spPr>
          <a:xfrm>
            <a:off x="5839357" y="3716518"/>
            <a:ext cx="617055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799A63E7-ECBE-4CA7-ABB1-8A4007CEAD4D}"/>
              </a:ext>
            </a:extLst>
          </p:cNvPr>
          <p:cNvSpPr txBox="1"/>
          <p:nvPr/>
        </p:nvSpPr>
        <p:spPr>
          <a:xfrm>
            <a:off x="5918298" y="4012758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2529280-53CA-46DB-981E-D2F1E7D1A540}"/>
              </a:ext>
            </a:extLst>
          </p:cNvPr>
          <p:cNvCxnSpPr>
            <a:cxnSpLocks/>
            <a:stCxn id="93" idx="2"/>
            <a:endCxn id="126" idx="0"/>
          </p:cNvCxnSpPr>
          <p:nvPr/>
        </p:nvCxnSpPr>
        <p:spPr>
          <a:xfrm>
            <a:off x="7664046" y="3729592"/>
            <a:ext cx="2624829" cy="7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2B401C7-8DB9-47C8-894A-08A1A1B96EC1}"/>
              </a:ext>
            </a:extLst>
          </p:cNvPr>
          <p:cNvSpPr txBox="1"/>
          <p:nvPr/>
        </p:nvSpPr>
        <p:spPr>
          <a:xfrm>
            <a:off x="8133667" y="4024255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452A155-43AB-4DA6-9991-C75FF745B5E6}"/>
              </a:ext>
            </a:extLst>
          </p:cNvPr>
          <p:cNvSpPr txBox="1"/>
          <p:nvPr/>
        </p:nvSpPr>
        <p:spPr>
          <a:xfrm>
            <a:off x="8987386" y="401275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8272CC83-F4F0-4C03-9B6F-1ED787F8ABFC}"/>
              </a:ext>
            </a:extLst>
          </p:cNvPr>
          <p:cNvGrpSpPr/>
          <p:nvPr/>
        </p:nvGrpSpPr>
        <p:grpSpPr>
          <a:xfrm>
            <a:off x="8293202" y="4518720"/>
            <a:ext cx="470385" cy="648000"/>
            <a:chOff x="1699499" y="1512728"/>
            <a:chExt cx="470385" cy="711200"/>
          </a:xfrm>
        </p:grpSpPr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8BCF546-7020-4C47-B0EC-2D2B2DBF485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7252206-41FF-482A-8D6B-8A4744E5D255}"/>
              </a:ext>
            </a:extLst>
          </p:cNvPr>
          <p:cNvGrpSpPr/>
          <p:nvPr/>
        </p:nvGrpSpPr>
        <p:grpSpPr>
          <a:xfrm>
            <a:off x="9669794" y="4518720"/>
            <a:ext cx="475708" cy="648000"/>
            <a:chOff x="1699499" y="1512728"/>
            <a:chExt cx="475708" cy="711200"/>
          </a:xfrm>
        </p:grpSpPr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1399AE2E-417D-4D65-A325-AE29393F641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A15781CE-1235-450C-A846-CF04C3099DF4}"/>
              </a:ext>
            </a:extLst>
          </p:cNvPr>
          <p:cNvGrpSpPr/>
          <p:nvPr/>
        </p:nvGrpSpPr>
        <p:grpSpPr>
          <a:xfrm>
            <a:off x="2933077" y="4530651"/>
            <a:ext cx="377604" cy="648000"/>
            <a:chOff x="1730706" y="1512728"/>
            <a:chExt cx="377604" cy="711200"/>
          </a:xfrm>
        </p:grpSpPr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1619302D-0721-4C08-A540-29519A3E748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CB4D86ED-6901-41A0-84DE-AF7C9F6B9F1E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CB4D86ED-6901-41A0-84DE-AF7C9F6B9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46B03CBA-E66D-4AD9-84C2-9751E03F4B38}"/>
              </a:ext>
            </a:extLst>
          </p:cNvPr>
          <p:cNvGrpSpPr/>
          <p:nvPr/>
        </p:nvGrpSpPr>
        <p:grpSpPr>
          <a:xfrm>
            <a:off x="4499238" y="4518720"/>
            <a:ext cx="377604" cy="648000"/>
            <a:chOff x="1730706" y="1512728"/>
            <a:chExt cx="377604" cy="711200"/>
          </a:xfrm>
        </p:grpSpPr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51AF65F0-08FD-4144-B911-613F711F299D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39AE0B-0DC3-42D3-BDED-54D9F5F63ACB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39AE0B-0DC3-42D3-BDED-54D9F5F63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8617FF21-13F3-4727-9B86-DA12BC33235E}"/>
              </a:ext>
            </a:extLst>
          </p:cNvPr>
          <p:cNvGrpSpPr/>
          <p:nvPr/>
        </p:nvGrpSpPr>
        <p:grpSpPr>
          <a:xfrm>
            <a:off x="5839357" y="4515283"/>
            <a:ext cx="470385" cy="648000"/>
            <a:chOff x="1699499" y="1512728"/>
            <a:chExt cx="470385" cy="711200"/>
          </a:xfrm>
        </p:grpSpPr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E985D20E-0385-437F-BFB2-B42D57E966E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08036785-B221-4030-8F44-4B4B0E233D2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08036785-B221-4030-8F44-4B4B0E233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5496E1F6-8F05-4FA3-96FA-35F168E58476}"/>
              </a:ext>
            </a:extLst>
          </p:cNvPr>
          <p:cNvGrpSpPr/>
          <p:nvPr/>
        </p:nvGrpSpPr>
        <p:grpSpPr>
          <a:xfrm>
            <a:off x="7082612" y="4521647"/>
            <a:ext cx="363368" cy="648000"/>
            <a:chOff x="1730706" y="1512728"/>
            <a:chExt cx="363368" cy="711200"/>
          </a:xfrm>
        </p:grpSpPr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77E6DF28-2083-4A20-BB87-780FF441A365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9A78E38F-7981-4919-86CF-979239A60B74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6336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9A78E38F-7981-4919-86CF-979239A60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63368" cy="40535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4C90BE7B-66B0-411A-A65E-28FB9425A183}"/>
              </a:ext>
            </a:extLst>
          </p:cNvPr>
          <p:cNvGrpSpPr/>
          <p:nvPr/>
        </p:nvGrpSpPr>
        <p:grpSpPr>
          <a:xfrm>
            <a:off x="5120771" y="3073738"/>
            <a:ext cx="326628" cy="648000"/>
            <a:chOff x="1787114" y="1512728"/>
            <a:chExt cx="326628" cy="711200"/>
          </a:xfrm>
        </p:grpSpPr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D2A46336-1F8C-41DD-9D3F-1A43E6C9CF3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EEA171E-0CFB-4C7C-A936-4F5D17A341D2}"/>
                    </a:ext>
                  </a:extLst>
                </p:cNvPr>
                <p:cNvSpPr txBox="1"/>
                <p:nvPr/>
              </p:nvSpPr>
              <p:spPr>
                <a:xfrm>
                  <a:off x="1787114" y="1655262"/>
                  <a:ext cx="32662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EEA171E-0CFB-4C7C-A936-4F5D17A34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114" y="1655262"/>
                  <a:ext cx="326628" cy="40535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90FC708-ECE1-4DDE-A37F-B7951F8A7B8C}"/>
              </a:ext>
            </a:extLst>
          </p:cNvPr>
          <p:cNvGrpSpPr/>
          <p:nvPr/>
        </p:nvGrpSpPr>
        <p:grpSpPr>
          <a:xfrm>
            <a:off x="7046779" y="3101905"/>
            <a:ext cx="445122" cy="648000"/>
            <a:chOff x="1692606" y="1512728"/>
            <a:chExt cx="445122" cy="711200"/>
          </a:xfrm>
        </p:grpSpPr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A08E4288-BB02-47D7-B89B-ABAF8C24FFD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/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云形 187">
            <a:extLst>
              <a:ext uri="{FF2B5EF4-FFF2-40B4-BE49-F238E27FC236}">
                <a16:creationId xmlns:a16="http://schemas.microsoft.com/office/drawing/2014/main" id="{410A60E4-083C-4E4F-AA63-0D880E495660}"/>
              </a:ext>
            </a:extLst>
          </p:cNvPr>
          <p:cNvSpPr/>
          <p:nvPr/>
        </p:nvSpPr>
        <p:spPr>
          <a:xfrm>
            <a:off x="2922237" y="2879523"/>
            <a:ext cx="1721715" cy="108792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云形 189">
            <a:extLst>
              <a:ext uri="{FF2B5EF4-FFF2-40B4-BE49-F238E27FC236}">
                <a16:creationId xmlns:a16="http://schemas.microsoft.com/office/drawing/2014/main" id="{1B3516AB-1113-4A87-B82E-8D94F06C3072}"/>
              </a:ext>
            </a:extLst>
          </p:cNvPr>
          <p:cNvSpPr/>
          <p:nvPr/>
        </p:nvSpPr>
        <p:spPr>
          <a:xfrm>
            <a:off x="8976460" y="2881942"/>
            <a:ext cx="1721715" cy="108792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9C0B731-ADF2-48FA-9D0A-2887A8C358C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4431211" y="2451130"/>
            <a:ext cx="2996697" cy="4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15D5410A-73F0-4A82-9066-89961541892F}"/>
              </a:ext>
            </a:extLst>
          </p:cNvPr>
          <p:cNvSpPr txBox="1"/>
          <p:nvPr/>
        </p:nvSpPr>
        <p:spPr>
          <a:xfrm>
            <a:off x="5173397" y="262786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5D08CDDE-A90C-4FD0-8A2C-12A531F4F440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7427908" y="2451130"/>
            <a:ext cx="1825316" cy="57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EADD0F69-E879-4B95-B253-A56EDA948665}"/>
              </a:ext>
            </a:extLst>
          </p:cNvPr>
          <p:cNvSpPr txBox="1"/>
          <p:nvPr/>
        </p:nvSpPr>
        <p:spPr>
          <a:xfrm>
            <a:off x="8063616" y="2607105"/>
            <a:ext cx="73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aphicFrame>
        <p:nvGraphicFramePr>
          <p:cNvPr id="203" name="表格 202">
            <a:extLst>
              <a:ext uri="{FF2B5EF4-FFF2-40B4-BE49-F238E27FC236}">
                <a16:creationId xmlns:a16="http://schemas.microsoft.com/office/drawing/2014/main" id="{8C1C26DE-62AA-4D42-A795-60171485C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94306"/>
              </p:ext>
            </p:extLst>
          </p:nvPr>
        </p:nvGraphicFramePr>
        <p:xfrm>
          <a:off x="2938776" y="1851418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1B3C1ABA-A1A1-43FB-8FE3-74D9CAE221F5}"/>
              </a:ext>
            </a:extLst>
          </p:cNvPr>
          <p:cNvSpPr/>
          <p:nvPr/>
        </p:nvSpPr>
        <p:spPr>
          <a:xfrm>
            <a:off x="2975125" y="1871396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B34717F5-5B38-4C52-871B-F080615D9D03}"/>
              </a:ext>
            </a:extLst>
          </p:cNvPr>
          <p:cNvSpPr/>
          <p:nvPr/>
        </p:nvSpPr>
        <p:spPr>
          <a:xfrm>
            <a:off x="2975125" y="2085017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E1D1F05E-60BE-45E1-85AA-09151DC4A2B3}"/>
              </a:ext>
            </a:extLst>
          </p:cNvPr>
          <p:cNvSpPr/>
          <p:nvPr/>
        </p:nvSpPr>
        <p:spPr>
          <a:xfrm>
            <a:off x="2975125" y="229863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3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F1C1ECFE-5AA2-49B7-8559-80DFD4253B4E}"/>
              </a:ext>
            </a:extLst>
          </p:cNvPr>
          <p:cNvGrpSpPr/>
          <p:nvPr/>
        </p:nvGrpSpPr>
        <p:grpSpPr>
          <a:xfrm>
            <a:off x="3003550" y="425084"/>
            <a:ext cx="6410325" cy="654050"/>
            <a:chOff x="4184650" y="1162050"/>
            <a:chExt cx="6410325" cy="65405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D1CFD7CA-0E23-4D84-847B-438410F3F455}"/>
                </a:ext>
              </a:extLst>
            </p:cNvPr>
            <p:cNvSpPr/>
            <p:nvPr/>
          </p:nvSpPr>
          <p:spPr>
            <a:xfrm>
              <a:off x="4184650" y="1162050"/>
              <a:ext cx="15494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图论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90753EA-E781-4B5D-8A46-E4EE660DF168}"/>
                </a:ext>
              </a:extLst>
            </p:cNvPr>
            <p:cNvSpPr/>
            <p:nvPr/>
          </p:nvSpPr>
          <p:spPr>
            <a:xfrm>
              <a:off x="8543925" y="1162050"/>
              <a:ext cx="20510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数据挖掘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7CA42A63-24CC-45CC-870A-5A7D1349AB85}"/>
              </a:ext>
            </a:extLst>
          </p:cNvPr>
          <p:cNvGrpSpPr/>
          <p:nvPr/>
        </p:nvGrpSpPr>
        <p:grpSpPr>
          <a:xfrm>
            <a:off x="581660" y="2019056"/>
            <a:ext cx="5882640" cy="546100"/>
            <a:chOff x="581660" y="2357967"/>
            <a:chExt cx="5882640" cy="5461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DD22B49-A71E-44D4-B951-FE84FDC0F122}"/>
                </a:ext>
              </a:extLst>
            </p:cNvPr>
            <p:cNvSpPr/>
            <p:nvPr/>
          </p:nvSpPr>
          <p:spPr>
            <a:xfrm>
              <a:off x="2825750" y="2357967"/>
              <a:ext cx="190500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极大二分团枚举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E72F00-6B91-4BB7-8BA5-9C3C7DE5476C}"/>
                </a:ext>
              </a:extLst>
            </p:cNvPr>
            <p:cNvSpPr/>
            <p:nvPr/>
          </p:nvSpPr>
          <p:spPr>
            <a:xfrm>
              <a:off x="4819650" y="2357967"/>
              <a:ext cx="16446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极大团枚举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222357A-A5DC-4A25-8D43-823C8290A696}"/>
                </a:ext>
              </a:extLst>
            </p:cNvPr>
            <p:cNvSpPr/>
            <p:nvPr/>
          </p:nvSpPr>
          <p:spPr>
            <a:xfrm>
              <a:off x="581660" y="2357967"/>
              <a:ext cx="12255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极大独立集问题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77F4F6E-7C4B-4144-AE37-E1BAB1DE8048}"/>
              </a:ext>
            </a:extLst>
          </p:cNvPr>
          <p:cNvGrpSpPr/>
          <p:nvPr/>
        </p:nvGrpSpPr>
        <p:grpSpPr>
          <a:xfrm>
            <a:off x="603885" y="3505078"/>
            <a:ext cx="9692640" cy="654050"/>
            <a:chOff x="603885" y="3674534"/>
            <a:chExt cx="9692640" cy="65405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A34828B-5CA0-48DB-9AA5-80DF2D5A991E}"/>
                </a:ext>
              </a:extLst>
            </p:cNvPr>
            <p:cNvSpPr/>
            <p:nvPr/>
          </p:nvSpPr>
          <p:spPr>
            <a:xfrm>
              <a:off x="603885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通用图中极大诱</a:t>
              </a:r>
              <a:endPara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导二分团枚举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DCC78AD-CE17-4C9D-9D51-076C701016EA}"/>
                </a:ext>
              </a:extLst>
            </p:cNvPr>
            <p:cNvSpPr/>
            <p:nvPr/>
          </p:nvSpPr>
          <p:spPr>
            <a:xfrm>
              <a:off x="4819650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二分图中极大二分团枚举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B68E0B5-FD71-4C25-B16C-48A877EEDF36}"/>
                </a:ext>
              </a:extLst>
            </p:cNvPr>
            <p:cNvSpPr/>
            <p:nvPr/>
          </p:nvSpPr>
          <p:spPr>
            <a:xfrm>
              <a:off x="2825750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通用图中极大非诱导二分团枚举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4E57FC7-8856-42E3-83AC-E9388B9601E3}"/>
                </a:ext>
              </a:extLst>
            </p:cNvPr>
            <p:cNvSpPr/>
            <p:nvPr/>
          </p:nvSpPr>
          <p:spPr>
            <a:xfrm>
              <a:off x="6673850" y="3674534"/>
              <a:ext cx="1866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闭频繁项集挖掘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4582FFF-FBED-4040-AA04-1C07FDD46464}"/>
                </a:ext>
              </a:extLst>
            </p:cNvPr>
            <p:cNvSpPr/>
            <p:nvPr/>
          </p:nvSpPr>
          <p:spPr>
            <a:xfrm>
              <a:off x="8651875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形式概念分析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BD87BB6-E373-4346-B378-B82F3BC9CF40}"/>
              </a:ext>
            </a:extLst>
          </p:cNvPr>
          <p:cNvGrpSpPr/>
          <p:nvPr/>
        </p:nvGrpSpPr>
        <p:grpSpPr>
          <a:xfrm>
            <a:off x="695325" y="5099050"/>
            <a:ext cx="7029450" cy="654050"/>
            <a:chOff x="4006850" y="5327650"/>
            <a:chExt cx="7029450" cy="65405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15C3CF7-34F5-4E40-9E0F-11D36FCFE24F}"/>
                </a:ext>
              </a:extLst>
            </p:cNvPr>
            <p:cNvSpPr/>
            <p:nvPr/>
          </p:nvSpPr>
          <p:spPr>
            <a:xfrm>
              <a:off x="4006850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最大边二分团问题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903E445-599A-40D4-837F-145F0B2E4AA6}"/>
                </a:ext>
              </a:extLst>
            </p:cNvPr>
            <p:cNvSpPr/>
            <p:nvPr/>
          </p:nvSpPr>
          <p:spPr>
            <a:xfrm>
              <a:off x="5765802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最大平衡二分团问题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37A4A1C-5B68-4620-84A5-70D573B95320}"/>
                </a:ext>
              </a:extLst>
            </p:cNvPr>
            <p:cNvSpPr/>
            <p:nvPr/>
          </p:nvSpPr>
          <p:spPr>
            <a:xfrm>
              <a:off x="7524754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相似二分团枚举问题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FD2BAD3-773F-4065-B92F-B921147D25FD}"/>
                </a:ext>
              </a:extLst>
            </p:cNvPr>
            <p:cNvSpPr/>
            <p:nvPr/>
          </p:nvSpPr>
          <p:spPr>
            <a:xfrm>
              <a:off x="9283706" y="5327650"/>
              <a:ext cx="1752594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极大公平二分团枚举问题</a:t>
              </a: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C809BA7-0EF8-43B0-9A37-66B380DE6232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1194435" y="1079134"/>
            <a:ext cx="258381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A91E71C-A554-4BAD-910B-5BA837F3A7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778250" y="1079134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1D52139-BE19-44FF-84CD-9FCF65DC82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778250" y="1079134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43F56F2-DD3F-4DB2-BAAD-6C15B16FD39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556385" y="2565156"/>
            <a:ext cx="222186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6CC1031-E9C7-446D-B420-0166D8096EB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778250" y="2565156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B5F69FD-2D19-4C11-BC80-CCB0A542103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78250" y="2565156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2DB292-D436-4929-884E-32BF54E4F1B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501775" y="4159128"/>
            <a:ext cx="414020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92E65C-B1C4-40D7-9AB7-2B192A1E590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3260727" y="4159128"/>
            <a:ext cx="2381248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64BD6AE-8131-4DD1-96F0-F3000EB8B1B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5019679" y="4159128"/>
            <a:ext cx="622296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0804D01-015D-44EF-A0DF-12BA969CFC49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5641975" y="4159128"/>
            <a:ext cx="1206503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2A1ECEF-8F66-47A2-8316-E1B0E5ECEB4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7607300" y="1079134"/>
            <a:ext cx="781050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8A781AA-EBEC-4AA9-9C08-4D96BBEE9EC7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8388350" y="1079134"/>
            <a:ext cx="1085850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04F4277-7468-4654-BCE5-C09D175A70CE}"/>
              </a:ext>
            </a:extLst>
          </p:cNvPr>
          <p:cNvSpPr/>
          <p:nvPr/>
        </p:nvSpPr>
        <p:spPr>
          <a:xfrm>
            <a:off x="2784475" y="1958340"/>
            <a:ext cx="7620000" cy="2308225"/>
          </a:xfrm>
          <a:custGeom>
            <a:avLst/>
            <a:gdLst>
              <a:gd name="connsiteX0" fmla="*/ 1990725 w 7620000"/>
              <a:gd name="connsiteY0" fmla="*/ 6350 h 2308225"/>
              <a:gd name="connsiteX1" fmla="*/ 1990725 w 7620000"/>
              <a:gd name="connsiteY1" fmla="*/ 854075 h 2308225"/>
              <a:gd name="connsiteX2" fmla="*/ 0 w 7620000"/>
              <a:gd name="connsiteY2" fmla="*/ 1352550 h 2308225"/>
              <a:gd name="connsiteX3" fmla="*/ 0 w 7620000"/>
              <a:gd name="connsiteY3" fmla="*/ 2308225 h 2308225"/>
              <a:gd name="connsiteX4" fmla="*/ 7620000 w 7620000"/>
              <a:gd name="connsiteY4" fmla="*/ 2308225 h 2308225"/>
              <a:gd name="connsiteX5" fmla="*/ 7620000 w 7620000"/>
              <a:gd name="connsiteY5" fmla="*/ 1343025 h 2308225"/>
              <a:gd name="connsiteX6" fmla="*/ 3813175 w 7620000"/>
              <a:gd name="connsiteY6" fmla="*/ 1343025 h 2308225"/>
              <a:gd name="connsiteX7" fmla="*/ 3813175 w 7620000"/>
              <a:gd name="connsiteY7" fmla="*/ 0 h 2308225"/>
              <a:gd name="connsiteX8" fmla="*/ 1990725 w 7620000"/>
              <a:gd name="connsiteY8" fmla="*/ 6350 h 230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2308225">
                <a:moveTo>
                  <a:pt x="1990725" y="6350"/>
                </a:moveTo>
                <a:lnTo>
                  <a:pt x="1990725" y="854075"/>
                </a:lnTo>
                <a:lnTo>
                  <a:pt x="0" y="1352550"/>
                </a:lnTo>
                <a:lnTo>
                  <a:pt x="0" y="2308225"/>
                </a:lnTo>
                <a:lnTo>
                  <a:pt x="7620000" y="2308225"/>
                </a:lnTo>
                <a:lnTo>
                  <a:pt x="7620000" y="1343025"/>
                </a:lnTo>
                <a:lnTo>
                  <a:pt x="3813175" y="1343025"/>
                </a:lnTo>
                <a:lnTo>
                  <a:pt x="3813175" y="0"/>
                </a:lnTo>
                <a:lnTo>
                  <a:pt x="1990725" y="635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E86DDA7-3064-43FA-90A4-0FDC3A112D20}"/>
              </a:ext>
            </a:extLst>
          </p:cNvPr>
          <p:cNvSpPr/>
          <p:nvPr/>
        </p:nvSpPr>
        <p:spPr>
          <a:xfrm>
            <a:off x="511175" y="1958340"/>
            <a:ext cx="2089149" cy="230822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3A279C1-55F0-4244-BDD0-FB8E8DF8EEDB}"/>
              </a:ext>
            </a:extLst>
          </p:cNvPr>
          <p:cNvCxnSpPr>
            <a:cxnSpLocks/>
          </p:cNvCxnSpPr>
          <p:nvPr/>
        </p:nvCxnSpPr>
        <p:spPr>
          <a:xfrm>
            <a:off x="8437562" y="5157837"/>
            <a:ext cx="7775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8483A38-3172-4EBD-A1ED-91380B5ADAA0}"/>
              </a:ext>
            </a:extLst>
          </p:cNvPr>
          <p:cNvSpPr/>
          <p:nvPr/>
        </p:nvSpPr>
        <p:spPr>
          <a:xfrm>
            <a:off x="8440739" y="5416918"/>
            <a:ext cx="774382" cy="24710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DF68A2B-E3CC-4469-ABE3-973E59C7FBB7}"/>
              </a:ext>
            </a:extLst>
          </p:cNvPr>
          <p:cNvSpPr txBox="1"/>
          <p:nvPr/>
        </p:nvSpPr>
        <p:spPr>
          <a:xfrm>
            <a:off x="9384785" y="498856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衍生关系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EB51E83-DB69-4A92-9F0A-6D53A5F50602}"/>
              </a:ext>
            </a:extLst>
          </p:cNvPr>
          <p:cNvSpPr txBox="1"/>
          <p:nvPr/>
        </p:nvSpPr>
        <p:spPr>
          <a:xfrm>
            <a:off x="9384784" y="538606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等价问题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B5EBCF-82ED-4977-A09B-1598276A3544}"/>
              </a:ext>
            </a:extLst>
          </p:cNvPr>
          <p:cNvSpPr txBox="1"/>
          <p:nvPr/>
        </p:nvSpPr>
        <p:spPr>
          <a:xfrm>
            <a:off x="7822258" y="5140801"/>
            <a:ext cx="137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···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14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11AF6A4A-F51D-4369-8AC4-9F06A9200BB3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304ABC9B-082A-46DF-AEAE-DE7E2F13B7D7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DB22265-2438-4785-A263-EB8532D11F7E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69324F9-CFE3-406A-8851-C36C9946DCC6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A2470DB0-9419-47D8-9D0C-DD2FB2E8B99A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C62EC8F-72C9-4E38-B1A9-C1345482BB73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585FA8F-1CC7-4EF6-A69C-4D4B1DE5549D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11ABE1-7DD8-479B-BFA9-5E0E0BAF3ADA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F1252958-62CD-4E40-A9C2-EC70D0844141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AA1590-7C36-4982-A063-D47167BD5A30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EF16CE83-85C3-45D7-87B1-B487BEA0FE1B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4366B9-CC05-4589-9531-7BD64D0DEB25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7CABDF-DBC3-4D66-9BAD-A4A82173B052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2C756B-4849-44E4-960A-1291F20088BA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74060A-D11B-4099-B154-F30D251E2851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7FAB9C-5840-47B6-82F4-B72FAF11BF35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770C6-3968-42B6-90CA-6BB3E3DAF9FA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A7131093-8F42-4FAD-BCE3-B5870B0C032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39F184-1CFF-45FE-BD78-502527DE7EFA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74538C2D-7625-46F7-8E35-B8F1FD070D2D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315EC2-8CCF-4BF3-9B3A-637236459B8B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DC1750-E384-4100-9209-49AAF6F7944F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F6FE2CB3-C8FE-4C23-8F21-D5B608EE50EC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346850-76D0-447F-9AA8-450DF84E7992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C3EC1680-2B3B-4AA4-8D7F-4848DDF38939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89953D-3315-43C0-B0D3-A52A09D73396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982F2AB-FB10-4C24-9FD4-336F411A1FAA}"/>
              </a:ext>
            </a:extLst>
          </p:cNvPr>
          <p:cNvCxnSpPr>
            <a:cxnSpLocks/>
            <a:stCxn id="13" idx="2"/>
            <a:endCxn id="3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7E52760-10CD-4EDD-88B3-3A1169550E55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0E75EE8-B690-4F04-91C8-F3AD12144F8C}"/>
              </a:ext>
            </a:extLst>
          </p:cNvPr>
          <p:cNvCxnSpPr>
            <a:cxnSpLocks/>
            <a:stCxn id="15" idx="2"/>
            <a:endCxn id="3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FC66DB-ED9B-4085-9F33-3CCA455BA08C}"/>
              </a:ext>
            </a:extLst>
          </p:cNvPr>
          <p:cNvCxnSpPr>
            <a:cxnSpLocks/>
            <a:stCxn id="23" idx="2"/>
            <a:endCxn id="3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CDE2666-8DFC-4707-97C4-65E73DD99A1F}"/>
              </a:ext>
            </a:extLst>
          </p:cNvPr>
          <p:cNvCxnSpPr>
            <a:cxnSpLocks/>
            <a:stCxn id="25" idx="2"/>
            <a:endCxn id="3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850BABC-2F9B-44E9-891D-D885193BD20F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12D00A-E2B9-4009-B801-1A2438E7E077}"/>
              </a:ext>
            </a:extLst>
          </p:cNvPr>
          <p:cNvCxnSpPr>
            <a:cxnSpLocks/>
            <a:stCxn id="17" idx="2"/>
            <a:endCxn id="9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2A39385-AB8C-43B6-8C37-C1B146220955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AFA0208-9504-4306-B656-3D3076E305BD}"/>
              </a:ext>
            </a:extLst>
          </p:cNvPr>
          <p:cNvCxnSpPr>
            <a:cxnSpLocks/>
            <a:stCxn id="17" idx="2"/>
            <a:endCxn id="5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D752C8-D037-48B5-ADF0-4E7C01FFD7AD}"/>
              </a:ext>
            </a:extLst>
          </p:cNvPr>
          <p:cNvCxnSpPr>
            <a:cxnSpLocks/>
            <a:stCxn id="19" idx="2"/>
            <a:endCxn id="5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224BEAE-08E1-4DA8-A140-0976A4C38805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67255F1-4320-4B50-BC21-CE8E63679A1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F8430A3-D719-4E00-B4A6-B06E806DE5A3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86868F-E4D1-4FB9-BBA2-E6EE395A476F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B69E562-8B1C-419F-8744-7B084A82307C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3E351D1-F794-4D0B-9CB5-2EF2045FD07C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0EE0714-7A8E-490F-82CB-D3D8DA2FDC0E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CEE6CB6-63EF-4241-8C9B-D873E43B0D72}"/>
              </a:ext>
            </a:extLst>
          </p:cNvPr>
          <p:cNvCxnSpPr>
            <a:cxnSpLocks/>
            <a:stCxn id="17" idx="2"/>
            <a:endCxn id="11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FD22086-C7EA-4710-9918-F0B38542C9FE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6428D5-D643-4CAC-AEFE-2CF44B65B590}"/>
              </a:ext>
            </a:extLst>
          </p:cNvPr>
          <p:cNvCxnSpPr>
            <a:cxnSpLocks/>
            <a:stCxn id="17" idx="2"/>
            <a:endCxn id="27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99603AC-B558-4E78-827D-2A80F3226492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A208936-58ED-4978-97EC-AE6973723526}"/>
              </a:ext>
            </a:extLst>
          </p:cNvPr>
          <p:cNvCxnSpPr>
            <a:cxnSpLocks/>
            <a:stCxn id="25" idx="2"/>
            <a:endCxn id="27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2B68B3B-7B7F-48DC-AA06-1873F4179045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ECD6884-1845-473A-86BE-20D138CC79B4}"/>
              </a:ext>
            </a:extLst>
          </p:cNvPr>
          <p:cNvSpPr/>
          <p:nvPr/>
        </p:nvSpPr>
        <p:spPr>
          <a:xfrm>
            <a:off x="5530195" y="1312530"/>
            <a:ext cx="154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300" b="1" dirty="0">
                <a:solidFill>
                  <a:schemeClr val="tx1"/>
                </a:solidFill>
              </a:rPr>
              <a:t>L: u</a:t>
            </a:r>
            <a:r>
              <a:rPr lang="en-US" altLang="zh-CN" sz="13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300" b="1" dirty="0">
                <a:solidFill>
                  <a:schemeClr val="tx1"/>
                </a:solidFill>
              </a:rPr>
              <a:t>u</a:t>
            </a:r>
            <a:r>
              <a:rPr lang="en-US" altLang="zh-CN" sz="13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300" b="1" dirty="0">
                <a:solidFill>
                  <a:schemeClr val="tx1"/>
                </a:solidFill>
              </a:rPr>
              <a:t>u</a:t>
            </a:r>
            <a:r>
              <a:rPr lang="en-US" altLang="zh-CN" sz="13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300" b="1" dirty="0">
                <a:solidFill>
                  <a:schemeClr val="tx1"/>
                </a:solidFill>
              </a:rPr>
              <a:t>u</a:t>
            </a:r>
            <a:r>
              <a:rPr lang="en-US" altLang="zh-CN" sz="13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300" b="1" dirty="0">
                <a:solidFill>
                  <a:schemeClr val="tx1"/>
                </a:solidFill>
              </a:rPr>
              <a:t> u</a:t>
            </a:r>
            <a:r>
              <a:rPr lang="en-US" altLang="zh-CN" sz="1300" b="1" baseline="-25000" dirty="0">
                <a:solidFill>
                  <a:schemeClr val="tx1"/>
                </a:solidFill>
              </a:rPr>
              <a:t>5 </a:t>
            </a:r>
            <a:r>
              <a:rPr lang="en-US" altLang="zh-CN" sz="1300" b="1" dirty="0">
                <a:solidFill>
                  <a:schemeClr val="tx1"/>
                </a:solidFill>
              </a:rPr>
              <a:t>u</a:t>
            </a:r>
            <a:r>
              <a:rPr lang="en-US" altLang="zh-CN" sz="13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300" b="1" dirty="0">
                <a:solidFill>
                  <a:schemeClr val="tx1"/>
                </a:solidFill>
              </a:rPr>
              <a:t>u</a:t>
            </a:r>
            <a:r>
              <a:rPr lang="en-US" altLang="zh-CN" sz="1300" b="1" baseline="-25000" dirty="0">
                <a:solidFill>
                  <a:schemeClr val="tx1"/>
                </a:solidFill>
              </a:rPr>
              <a:t>7</a:t>
            </a:r>
            <a:r>
              <a:rPr lang="en-US" altLang="zh-CN" sz="13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300" b="1" dirty="0">
                <a:solidFill>
                  <a:schemeClr val="tx1"/>
                </a:solidFill>
              </a:rPr>
              <a:t>R: </a:t>
            </a:r>
            <a:r>
              <a:rPr lang="zh-CN" altLang="en-US" sz="1300" b="1" dirty="0">
                <a:solidFill>
                  <a:schemeClr val="tx1"/>
                </a:solidFill>
              </a:rPr>
              <a:t>空</a:t>
            </a:r>
            <a:endParaRPr lang="en-US" altLang="zh-CN" sz="1300" b="1" dirty="0">
              <a:solidFill>
                <a:schemeClr val="tx1"/>
              </a:solidFill>
            </a:endParaRPr>
          </a:p>
          <a:p>
            <a:r>
              <a:rPr lang="en-US" altLang="zh-CN" sz="1300" b="1" dirty="0">
                <a:solidFill>
                  <a:schemeClr val="tx1"/>
                </a:solidFill>
              </a:rPr>
              <a:t>C: v</a:t>
            </a:r>
            <a:r>
              <a:rPr lang="en-US" altLang="zh-CN" sz="13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300" b="1" dirty="0">
                <a:solidFill>
                  <a:schemeClr val="tx1"/>
                </a:solidFill>
              </a:rPr>
              <a:t>v</a:t>
            </a:r>
            <a:r>
              <a:rPr lang="en-US" altLang="zh-CN" sz="13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300" b="1" dirty="0">
                <a:solidFill>
                  <a:schemeClr val="tx1"/>
                </a:solidFill>
              </a:rPr>
              <a:t>v</a:t>
            </a:r>
            <a:r>
              <a:rPr lang="en-US" altLang="zh-CN" sz="13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300" b="1" dirty="0">
                <a:solidFill>
                  <a:schemeClr val="tx1"/>
                </a:solidFill>
              </a:rPr>
              <a:t> v</a:t>
            </a:r>
            <a:r>
              <a:rPr lang="en-US" altLang="zh-CN" sz="13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300" b="1" dirty="0">
                <a:solidFill>
                  <a:schemeClr val="tx1"/>
                </a:solidFill>
              </a:rPr>
              <a:t>v</a:t>
            </a:r>
            <a:r>
              <a:rPr lang="en-US" altLang="zh-CN" sz="13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300" b="1" dirty="0">
                <a:solidFill>
                  <a:schemeClr val="tx1"/>
                </a:solidFill>
              </a:rPr>
              <a:t> v</a:t>
            </a:r>
            <a:r>
              <a:rPr lang="en-US" altLang="zh-CN" sz="1300" b="1" baseline="-25000" dirty="0">
                <a:solidFill>
                  <a:schemeClr val="tx1"/>
                </a:solidFill>
              </a:rPr>
              <a:t>6</a:t>
            </a:r>
            <a:endParaRPr lang="en-US" altLang="zh-CN" sz="1300" b="1" dirty="0">
              <a:solidFill>
                <a:schemeClr val="tx1"/>
              </a:solidFill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9D5ADD42-1ED9-4825-815A-04B59D01C4EA}"/>
              </a:ext>
            </a:extLst>
          </p:cNvPr>
          <p:cNvSpPr/>
          <p:nvPr/>
        </p:nvSpPr>
        <p:spPr>
          <a:xfrm>
            <a:off x="5764195" y="2895619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F9EF873-7B19-4A05-9A2B-A1AE740697B7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6304195" y="1960530"/>
            <a:ext cx="0" cy="9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84120C0-A4D0-426C-B5E0-1263EB844547}"/>
              </a:ext>
            </a:extLst>
          </p:cNvPr>
          <p:cNvCxnSpPr>
            <a:cxnSpLocks/>
            <a:stCxn id="93" idx="2"/>
            <a:endCxn id="125" idx="0"/>
          </p:cNvCxnSpPr>
          <p:nvPr/>
        </p:nvCxnSpPr>
        <p:spPr>
          <a:xfrm flipH="1">
            <a:off x="5228171" y="3543619"/>
            <a:ext cx="1076024" cy="93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9A9FB43-C496-431E-87D4-B83EBDDE9E32}"/>
              </a:ext>
            </a:extLst>
          </p:cNvPr>
          <p:cNvSpPr txBox="1"/>
          <p:nvPr/>
        </p:nvSpPr>
        <p:spPr>
          <a:xfrm>
            <a:off x="6042481" y="2292819"/>
            <a:ext cx="629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 </a:t>
            </a:r>
            <a:r>
              <a:rPr lang="en-US" altLang="zh-CN" sz="1600" b="1" dirty="0"/>
              <a:t>(v</a:t>
            </a:r>
            <a:r>
              <a:rPr lang="en-US" altLang="zh-CN" sz="1600" b="1" baseline="-25000" dirty="0"/>
              <a:t>4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2E36F10-2DDA-4315-9A4C-E3A4FC6DD4AF}"/>
              </a:ext>
            </a:extLst>
          </p:cNvPr>
          <p:cNvSpPr/>
          <p:nvPr/>
        </p:nvSpPr>
        <p:spPr>
          <a:xfrm>
            <a:off x="4616171" y="4478709"/>
            <a:ext cx="1224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 fontScale="92500" lnSpcReduction="10000"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L: 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dirty="0">
                <a:solidFill>
                  <a:schemeClr val="tx1"/>
                </a:solidFill>
              </a:rPr>
              <a:t> 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R: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400" b="1" dirty="0">
                <a:solidFill>
                  <a:schemeClr val="tx1"/>
                </a:solidFill>
              </a:rPr>
              <a:t>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400" b="1" dirty="0">
                <a:solidFill>
                  <a:schemeClr val="tx1"/>
                </a:solidFill>
              </a:rPr>
              <a:t>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dirty="0">
                <a:solidFill>
                  <a:schemeClr val="tx1"/>
                </a:solidFill>
              </a:rPr>
              <a:t>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400" b="1" dirty="0">
                <a:solidFill>
                  <a:schemeClr val="tx1"/>
                </a:solidFill>
              </a:rPr>
              <a:t>C: </a:t>
            </a:r>
            <a:r>
              <a:rPr lang="zh-CN" altLang="en-US" sz="14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B207B9CB-8304-418F-8CAC-FCEDB0A999FD}"/>
              </a:ext>
            </a:extLst>
          </p:cNvPr>
          <p:cNvSpPr/>
          <p:nvPr/>
        </p:nvSpPr>
        <p:spPr>
          <a:xfrm>
            <a:off x="6768220" y="4480429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 fontScale="92500" lnSpcReduction="10000"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L: 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dirty="0">
                <a:solidFill>
                  <a:schemeClr val="tx1"/>
                </a:solidFill>
              </a:rPr>
              <a:t> 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R: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400" b="1" dirty="0">
                <a:solidFill>
                  <a:schemeClr val="tx1"/>
                </a:solidFill>
              </a:rPr>
              <a:t>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dirty="0">
                <a:solidFill>
                  <a:schemeClr val="tx1"/>
                </a:solidFill>
              </a:rPr>
              <a:t>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400" b="1" dirty="0">
                <a:solidFill>
                  <a:schemeClr val="tx1"/>
                </a:solidFill>
              </a:rPr>
              <a:t>C: </a:t>
            </a:r>
            <a:r>
              <a:rPr lang="zh-CN" altLang="en-US" sz="1400" b="1" dirty="0">
                <a:solidFill>
                  <a:schemeClr val="tx1"/>
                </a:solidFill>
              </a:rPr>
              <a:t>空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2529280-53CA-46DB-981E-D2F1E7D1A540}"/>
              </a:ext>
            </a:extLst>
          </p:cNvPr>
          <p:cNvCxnSpPr>
            <a:cxnSpLocks/>
            <a:stCxn id="93" idx="2"/>
            <a:endCxn id="126" idx="0"/>
          </p:cNvCxnSpPr>
          <p:nvPr/>
        </p:nvCxnSpPr>
        <p:spPr>
          <a:xfrm>
            <a:off x="6304195" y="3543619"/>
            <a:ext cx="1004025" cy="93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2B401C7-8DB9-47C8-894A-08A1A1B96EC1}"/>
              </a:ext>
            </a:extLst>
          </p:cNvPr>
          <p:cNvSpPr txBox="1"/>
          <p:nvPr/>
        </p:nvSpPr>
        <p:spPr>
          <a:xfrm>
            <a:off x="5448910" y="3905993"/>
            <a:ext cx="629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5 </a:t>
            </a:r>
            <a:r>
              <a:rPr lang="en-US" altLang="zh-CN" sz="1600" b="1" dirty="0"/>
              <a:t>(v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452A155-43AB-4DA6-9991-C75FF745B5E6}"/>
              </a:ext>
            </a:extLst>
          </p:cNvPr>
          <p:cNvSpPr txBox="1"/>
          <p:nvPr/>
        </p:nvSpPr>
        <p:spPr>
          <a:xfrm>
            <a:off x="6709775" y="3903959"/>
            <a:ext cx="629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6</a:t>
            </a:r>
            <a:endParaRPr lang="zh-CN" altLang="en-US" sz="1600" b="1" dirty="0"/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8272CC83-F4F0-4C03-9B6F-1ED787F8ABFC}"/>
              </a:ext>
            </a:extLst>
          </p:cNvPr>
          <p:cNvGrpSpPr/>
          <p:nvPr/>
        </p:nvGrpSpPr>
        <p:grpSpPr>
          <a:xfrm>
            <a:off x="4533987" y="4478709"/>
            <a:ext cx="470385" cy="648000"/>
            <a:chOff x="1699499" y="1512728"/>
            <a:chExt cx="470385" cy="711200"/>
          </a:xfrm>
        </p:grpSpPr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8BCF546-7020-4C47-B0EC-2D2B2DBF485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7252206-41FF-482A-8D6B-8A4744E5D255}"/>
              </a:ext>
            </a:extLst>
          </p:cNvPr>
          <p:cNvGrpSpPr/>
          <p:nvPr/>
        </p:nvGrpSpPr>
        <p:grpSpPr>
          <a:xfrm>
            <a:off x="6689139" y="4480429"/>
            <a:ext cx="475708" cy="648000"/>
            <a:chOff x="1699499" y="1512728"/>
            <a:chExt cx="475708" cy="711200"/>
          </a:xfrm>
        </p:grpSpPr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1399AE2E-417D-4D65-A325-AE29393F641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90FC708-ECE1-4DDE-A37F-B7951F8A7B8C}"/>
              </a:ext>
            </a:extLst>
          </p:cNvPr>
          <p:cNvGrpSpPr/>
          <p:nvPr/>
        </p:nvGrpSpPr>
        <p:grpSpPr>
          <a:xfrm>
            <a:off x="5676043" y="2910927"/>
            <a:ext cx="445122" cy="648000"/>
            <a:chOff x="1692606" y="1512728"/>
            <a:chExt cx="445122" cy="711200"/>
          </a:xfrm>
        </p:grpSpPr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A08E4288-BB02-47D7-B89B-ABAF8C24FFD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/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云形 187">
            <a:extLst>
              <a:ext uri="{FF2B5EF4-FFF2-40B4-BE49-F238E27FC236}">
                <a16:creationId xmlns:a16="http://schemas.microsoft.com/office/drawing/2014/main" id="{410A60E4-083C-4E4F-AA63-0D880E495660}"/>
              </a:ext>
            </a:extLst>
          </p:cNvPr>
          <p:cNvSpPr/>
          <p:nvPr/>
        </p:nvSpPr>
        <p:spPr>
          <a:xfrm>
            <a:off x="3734421" y="2791991"/>
            <a:ext cx="1147283" cy="845836"/>
          </a:xfrm>
          <a:prstGeom prst="clou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9C0B731-ADF2-48FA-9D0A-2887A8C358C9}"/>
              </a:ext>
            </a:extLst>
          </p:cNvPr>
          <p:cNvCxnSpPr>
            <a:cxnSpLocks/>
            <a:stCxn id="88" idx="2"/>
            <a:endCxn id="188" idx="3"/>
          </p:cNvCxnSpPr>
          <p:nvPr/>
        </p:nvCxnSpPr>
        <p:spPr>
          <a:xfrm flipH="1">
            <a:off x="4308063" y="1960530"/>
            <a:ext cx="1996132" cy="8798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5D08CDDE-A90C-4FD0-8A2C-12A531F4F440}"/>
              </a:ext>
            </a:extLst>
          </p:cNvPr>
          <p:cNvCxnSpPr>
            <a:cxnSpLocks/>
            <a:stCxn id="88" idx="2"/>
            <a:endCxn id="129" idx="3"/>
          </p:cNvCxnSpPr>
          <p:nvPr/>
        </p:nvCxnSpPr>
        <p:spPr>
          <a:xfrm>
            <a:off x="6304195" y="1960530"/>
            <a:ext cx="1996132" cy="89984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3" name="表格 202">
            <a:extLst>
              <a:ext uri="{FF2B5EF4-FFF2-40B4-BE49-F238E27FC236}">
                <a16:creationId xmlns:a16="http://schemas.microsoft.com/office/drawing/2014/main" id="{8C1C26DE-62AA-4D42-A795-60171485C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84404"/>
              </p:ext>
            </p:extLst>
          </p:nvPr>
        </p:nvGraphicFramePr>
        <p:xfrm>
          <a:off x="8514494" y="1299009"/>
          <a:ext cx="126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1B3C1ABA-A1A1-43FB-8FE3-74D9CAE221F5}"/>
              </a:ext>
            </a:extLst>
          </p:cNvPr>
          <p:cNvSpPr/>
          <p:nvPr/>
        </p:nvSpPr>
        <p:spPr>
          <a:xfrm>
            <a:off x="8581775" y="134042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B34717F5-5B38-4C52-871B-F080615D9D03}"/>
              </a:ext>
            </a:extLst>
          </p:cNvPr>
          <p:cNvSpPr/>
          <p:nvPr/>
        </p:nvSpPr>
        <p:spPr>
          <a:xfrm>
            <a:off x="8581775" y="1554049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E1D1F05E-60BE-45E1-85AA-09151DC4A2B3}"/>
              </a:ext>
            </a:extLst>
          </p:cNvPr>
          <p:cNvSpPr/>
          <p:nvPr/>
        </p:nvSpPr>
        <p:spPr>
          <a:xfrm>
            <a:off x="8581775" y="1767670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9" name="云形 128">
            <a:extLst>
              <a:ext uri="{FF2B5EF4-FFF2-40B4-BE49-F238E27FC236}">
                <a16:creationId xmlns:a16="http://schemas.microsoft.com/office/drawing/2014/main" id="{1157AFDB-5573-4A25-A569-570361395AF2}"/>
              </a:ext>
            </a:extLst>
          </p:cNvPr>
          <p:cNvSpPr/>
          <p:nvPr/>
        </p:nvSpPr>
        <p:spPr>
          <a:xfrm>
            <a:off x="7726685" y="2812009"/>
            <a:ext cx="1147283" cy="845836"/>
          </a:xfrm>
          <a:prstGeom prst="clou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对话气泡: 椭圆形 71">
                <a:extLst>
                  <a:ext uri="{FF2B5EF4-FFF2-40B4-BE49-F238E27FC236}">
                    <a16:creationId xmlns:a16="http://schemas.microsoft.com/office/drawing/2014/main" id="{54B8CDDB-9B11-44FB-937A-B73D812DFCB4}"/>
                  </a:ext>
                </a:extLst>
              </p:cNvPr>
              <p:cNvSpPr/>
              <p:nvPr/>
            </p:nvSpPr>
            <p:spPr>
              <a:xfrm>
                <a:off x="2828297" y="4149955"/>
                <a:ext cx="1516432" cy="1210600"/>
              </a:xfrm>
              <a:prstGeom prst="wedgeEllipseCallout">
                <a:avLst>
                  <a:gd name="adj1" fmla="val 63806"/>
                  <a:gd name="adj2" fmla="val 35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由于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集合枚举树结构限制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无法加入节点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对话气泡: 椭圆形 71">
                <a:extLst>
                  <a:ext uri="{FF2B5EF4-FFF2-40B4-BE49-F238E27FC236}">
                    <a16:creationId xmlns:a16="http://schemas.microsoft.com/office/drawing/2014/main" id="{54B8CDDB-9B11-44FB-937A-B73D812DF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297" y="4149955"/>
                <a:ext cx="1516432" cy="1210600"/>
              </a:xfrm>
              <a:prstGeom prst="wedgeEllipseCallout">
                <a:avLst>
                  <a:gd name="adj1" fmla="val 63806"/>
                  <a:gd name="adj2" fmla="val 3515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对话气泡: 椭圆形 132">
                <a:extLst>
                  <a:ext uri="{FF2B5EF4-FFF2-40B4-BE49-F238E27FC236}">
                    <a16:creationId xmlns:a16="http://schemas.microsoft.com/office/drawing/2014/main" id="{841E548E-7ABC-4D4D-B78F-37F92549AB4E}"/>
                  </a:ext>
                </a:extLst>
              </p:cNvPr>
              <p:cNvSpPr/>
              <p:nvPr/>
            </p:nvSpPr>
            <p:spPr>
              <a:xfrm>
                <a:off x="8263662" y="4084655"/>
                <a:ext cx="1516432" cy="1210600"/>
              </a:xfrm>
              <a:prstGeom prst="wedgeEllipseCallout">
                <a:avLst>
                  <a:gd name="adj1" fmla="val -74565"/>
                  <a:gd name="adj2" fmla="val 35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216000" rIns="0" bIns="0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由于节点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b="0" dirty="0">
                    <a:solidFill>
                      <a:schemeClr val="tx1"/>
                    </a:solidFill>
                  </a:rPr>
                  <a:t>未通过节点检查，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被动</a:t>
                </a:r>
                <a:r>
                  <a:rPr lang="zh-CN" altLang="en-US" sz="1400" b="0" dirty="0">
                    <a:solidFill>
                      <a:schemeClr val="tx1"/>
                    </a:solidFill>
                  </a:rPr>
                  <a:t>的顶点合并剪枝未触发</a:t>
                </a:r>
                <a:endParaRPr lang="en-US" altLang="zh-CN" sz="1400" b="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对话气泡: 椭圆形 132">
                <a:extLst>
                  <a:ext uri="{FF2B5EF4-FFF2-40B4-BE49-F238E27FC236}">
                    <a16:creationId xmlns:a16="http://schemas.microsoft.com/office/drawing/2014/main" id="{841E548E-7ABC-4D4D-B78F-37F92549A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662" y="4084655"/>
                <a:ext cx="1516432" cy="1210600"/>
              </a:xfrm>
              <a:prstGeom prst="wedgeEllipseCallout">
                <a:avLst>
                  <a:gd name="adj1" fmla="val -74565"/>
                  <a:gd name="adj2" fmla="val 3515"/>
                </a:avLst>
              </a:prstGeom>
              <a:blipFill>
                <a:blip r:embed="rId6"/>
                <a:stretch>
                  <a:fillRect b="-1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55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流程图: 接点 230">
            <a:extLst>
              <a:ext uri="{FF2B5EF4-FFF2-40B4-BE49-F238E27FC236}">
                <a16:creationId xmlns:a16="http://schemas.microsoft.com/office/drawing/2014/main" id="{4CB87B22-5FCC-4B86-9F73-5F6FBF118567}"/>
              </a:ext>
            </a:extLst>
          </p:cNvPr>
          <p:cNvSpPr/>
          <p:nvPr/>
        </p:nvSpPr>
        <p:spPr>
          <a:xfrm flipH="1">
            <a:off x="1763252" y="247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流程图: 接点 231">
            <a:extLst>
              <a:ext uri="{FF2B5EF4-FFF2-40B4-BE49-F238E27FC236}">
                <a16:creationId xmlns:a16="http://schemas.microsoft.com/office/drawing/2014/main" id="{A7109852-07FD-4DB9-A4DC-CBEB3869224B}"/>
              </a:ext>
            </a:extLst>
          </p:cNvPr>
          <p:cNvSpPr/>
          <p:nvPr/>
        </p:nvSpPr>
        <p:spPr>
          <a:xfrm flipH="1">
            <a:off x="1763252" y="301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流程图: 接点 232">
            <a:extLst>
              <a:ext uri="{FF2B5EF4-FFF2-40B4-BE49-F238E27FC236}">
                <a16:creationId xmlns:a16="http://schemas.microsoft.com/office/drawing/2014/main" id="{FB1751CD-1F23-4EB6-8090-E0C55236D52A}"/>
              </a:ext>
            </a:extLst>
          </p:cNvPr>
          <p:cNvSpPr/>
          <p:nvPr/>
        </p:nvSpPr>
        <p:spPr>
          <a:xfrm flipH="1">
            <a:off x="1763252" y="355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流程图: 接点 233">
            <a:extLst>
              <a:ext uri="{FF2B5EF4-FFF2-40B4-BE49-F238E27FC236}">
                <a16:creationId xmlns:a16="http://schemas.microsoft.com/office/drawing/2014/main" id="{E42B918E-B5B6-42FB-B677-E4DB99D9110B}"/>
              </a:ext>
            </a:extLst>
          </p:cNvPr>
          <p:cNvSpPr/>
          <p:nvPr/>
        </p:nvSpPr>
        <p:spPr>
          <a:xfrm flipH="1">
            <a:off x="1760364" y="46228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流程图: 接点 234">
            <a:extLst>
              <a:ext uri="{FF2B5EF4-FFF2-40B4-BE49-F238E27FC236}">
                <a16:creationId xmlns:a16="http://schemas.microsoft.com/office/drawing/2014/main" id="{D6754043-FDD4-409B-A46E-9851AA6A5C94}"/>
              </a:ext>
            </a:extLst>
          </p:cNvPr>
          <p:cNvSpPr/>
          <p:nvPr/>
        </p:nvSpPr>
        <p:spPr>
          <a:xfrm flipH="1">
            <a:off x="1763252" y="1934692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流程图: 接点 235">
            <a:extLst>
              <a:ext uri="{FF2B5EF4-FFF2-40B4-BE49-F238E27FC236}">
                <a16:creationId xmlns:a16="http://schemas.microsoft.com/office/drawing/2014/main" id="{7B61A0AE-232A-47EC-9163-58D068CE85B9}"/>
              </a:ext>
            </a:extLst>
          </p:cNvPr>
          <p:cNvSpPr/>
          <p:nvPr/>
        </p:nvSpPr>
        <p:spPr>
          <a:xfrm flipH="1">
            <a:off x="781004" y="163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流程图: 接点 236">
            <a:extLst>
              <a:ext uri="{FF2B5EF4-FFF2-40B4-BE49-F238E27FC236}">
                <a16:creationId xmlns:a16="http://schemas.microsoft.com/office/drawing/2014/main" id="{E00AF725-8808-4BCC-AB58-8362130FF156}"/>
              </a:ext>
            </a:extLst>
          </p:cNvPr>
          <p:cNvSpPr/>
          <p:nvPr/>
        </p:nvSpPr>
        <p:spPr>
          <a:xfrm flipH="1">
            <a:off x="781004" y="217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流程图: 接点 237">
            <a:extLst>
              <a:ext uri="{FF2B5EF4-FFF2-40B4-BE49-F238E27FC236}">
                <a16:creationId xmlns:a16="http://schemas.microsoft.com/office/drawing/2014/main" id="{5506CB45-F393-402B-88A9-9F82873846F9}"/>
              </a:ext>
            </a:extLst>
          </p:cNvPr>
          <p:cNvSpPr/>
          <p:nvPr/>
        </p:nvSpPr>
        <p:spPr>
          <a:xfrm flipH="1">
            <a:off x="781004" y="433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流程图: 接点 238">
            <a:extLst>
              <a:ext uri="{FF2B5EF4-FFF2-40B4-BE49-F238E27FC236}">
                <a16:creationId xmlns:a16="http://schemas.microsoft.com/office/drawing/2014/main" id="{B6FB5127-D7E2-4FB3-91E6-DAEE5E5DD8AC}"/>
              </a:ext>
            </a:extLst>
          </p:cNvPr>
          <p:cNvSpPr/>
          <p:nvPr/>
        </p:nvSpPr>
        <p:spPr>
          <a:xfrm flipH="1">
            <a:off x="781004" y="487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AF9C8481-D1AF-4A44-9D98-082630F49A60}"/>
              </a:ext>
            </a:extLst>
          </p:cNvPr>
          <p:cNvSpPr txBox="1"/>
          <p:nvPr/>
        </p:nvSpPr>
        <p:spPr>
          <a:xfrm flipH="1">
            <a:off x="1724526" y="189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FAA0380A-A472-4492-AADF-9C8136D38C64}"/>
              </a:ext>
            </a:extLst>
          </p:cNvPr>
          <p:cNvSpPr txBox="1"/>
          <p:nvPr/>
        </p:nvSpPr>
        <p:spPr>
          <a:xfrm flipH="1">
            <a:off x="1724526" y="243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1DC0A2C6-3642-4DF6-90EA-36AA869654D2}"/>
              </a:ext>
            </a:extLst>
          </p:cNvPr>
          <p:cNvSpPr txBox="1"/>
          <p:nvPr/>
        </p:nvSpPr>
        <p:spPr>
          <a:xfrm flipH="1">
            <a:off x="1724526" y="297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98190BE6-CD58-415D-9B89-419EB1FE5321}"/>
              </a:ext>
            </a:extLst>
          </p:cNvPr>
          <p:cNvSpPr txBox="1"/>
          <p:nvPr/>
        </p:nvSpPr>
        <p:spPr>
          <a:xfrm flipH="1">
            <a:off x="1724526" y="351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DD675C60-13D5-4DE0-B682-94F55CACCC97}"/>
              </a:ext>
            </a:extLst>
          </p:cNvPr>
          <p:cNvSpPr txBox="1"/>
          <p:nvPr/>
        </p:nvSpPr>
        <p:spPr>
          <a:xfrm flipH="1">
            <a:off x="1724526" y="405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45" name="流程图: 接点 244">
            <a:extLst>
              <a:ext uri="{FF2B5EF4-FFF2-40B4-BE49-F238E27FC236}">
                <a16:creationId xmlns:a16="http://schemas.microsoft.com/office/drawing/2014/main" id="{FB5FEA26-BA4C-4F92-A424-F9F04CE8A75C}"/>
              </a:ext>
            </a:extLst>
          </p:cNvPr>
          <p:cNvSpPr/>
          <p:nvPr/>
        </p:nvSpPr>
        <p:spPr>
          <a:xfrm flipH="1">
            <a:off x="1763252" y="4094692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2F69FB4A-EBC1-4567-AD47-204AA854494D}"/>
              </a:ext>
            </a:extLst>
          </p:cNvPr>
          <p:cNvSpPr txBox="1"/>
          <p:nvPr/>
        </p:nvSpPr>
        <p:spPr>
          <a:xfrm flipH="1">
            <a:off x="764102" y="159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6B03D5BD-BCF0-426A-B41D-2FCD3D4226B7}"/>
              </a:ext>
            </a:extLst>
          </p:cNvPr>
          <p:cNvSpPr txBox="1"/>
          <p:nvPr/>
        </p:nvSpPr>
        <p:spPr>
          <a:xfrm flipH="1">
            <a:off x="764102" y="213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6CD0B957-E67D-4A31-B2DC-0A46D681FF6A}"/>
              </a:ext>
            </a:extLst>
          </p:cNvPr>
          <p:cNvSpPr txBox="1"/>
          <p:nvPr/>
        </p:nvSpPr>
        <p:spPr>
          <a:xfrm flipH="1">
            <a:off x="764102" y="267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9" name="流程图: 接点 248">
            <a:extLst>
              <a:ext uri="{FF2B5EF4-FFF2-40B4-BE49-F238E27FC236}">
                <a16:creationId xmlns:a16="http://schemas.microsoft.com/office/drawing/2014/main" id="{1DCB3431-E06F-459F-A4E8-85CBF06947A0}"/>
              </a:ext>
            </a:extLst>
          </p:cNvPr>
          <p:cNvSpPr/>
          <p:nvPr/>
        </p:nvSpPr>
        <p:spPr>
          <a:xfrm flipH="1">
            <a:off x="781004" y="2712079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BEE97DC7-C0A3-42D6-BF96-FE8F0C0ABA3F}"/>
              </a:ext>
            </a:extLst>
          </p:cNvPr>
          <p:cNvSpPr txBox="1"/>
          <p:nvPr/>
        </p:nvSpPr>
        <p:spPr>
          <a:xfrm flipH="1">
            <a:off x="764102" y="321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51" name="流程图: 接点 250">
            <a:extLst>
              <a:ext uri="{FF2B5EF4-FFF2-40B4-BE49-F238E27FC236}">
                <a16:creationId xmlns:a16="http://schemas.microsoft.com/office/drawing/2014/main" id="{6BF8C598-246C-4FC8-9219-CEB8B92CDE27}"/>
              </a:ext>
            </a:extLst>
          </p:cNvPr>
          <p:cNvSpPr/>
          <p:nvPr/>
        </p:nvSpPr>
        <p:spPr>
          <a:xfrm flipH="1">
            <a:off x="781004" y="3252017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7C17E3FD-EBCA-4F1C-8DF4-434950141D48}"/>
              </a:ext>
            </a:extLst>
          </p:cNvPr>
          <p:cNvSpPr txBox="1"/>
          <p:nvPr/>
        </p:nvSpPr>
        <p:spPr>
          <a:xfrm flipH="1">
            <a:off x="764102" y="375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53" name="流程图: 接点 252">
            <a:extLst>
              <a:ext uri="{FF2B5EF4-FFF2-40B4-BE49-F238E27FC236}">
                <a16:creationId xmlns:a16="http://schemas.microsoft.com/office/drawing/2014/main" id="{7F60714C-D049-4899-83CA-E51FE68A96BA}"/>
              </a:ext>
            </a:extLst>
          </p:cNvPr>
          <p:cNvSpPr/>
          <p:nvPr/>
        </p:nvSpPr>
        <p:spPr>
          <a:xfrm flipH="1">
            <a:off x="781004" y="3792017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6127718D-99A1-46D2-87C2-F5D19F3DEA29}"/>
              </a:ext>
            </a:extLst>
          </p:cNvPr>
          <p:cNvSpPr txBox="1"/>
          <p:nvPr/>
        </p:nvSpPr>
        <p:spPr>
          <a:xfrm flipH="1">
            <a:off x="764102" y="429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6</a:t>
            </a:r>
            <a:endParaRPr lang="zh-CN" altLang="en-US" dirty="0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0DC348B5-5938-4ECB-BEFD-CD7F3440F5E7}"/>
              </a:ext>
            </a:extLst>
          </p:cNvPr>
          <p:cNvSpPr txBox="1"/>
          <p:nvPr/>
        </p:nvSpPr>
        <p:spPr>
          <a:xfrm flipH="1">
            <a:off x="764102" y="4832531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42EACD00-2B0B-4A68-A6A9-A67E9E26DD91}"/>
              </a:ext>
            </a:extLst>
          </p:cNvPr>
          <p:cNvSpPr txBox="1"/>
          <p:nvPr/>
        </p:nvSpPr>
        <p:spPr>
          <a:xfrm flipH="1">
            <a:off x="1763252" y="4583406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C4D1DC48-7A8F-45F5-A2CE-1B70F66F4EEC}"/>
              </a:ext>
            </a:extLst>
          </p:cNvPr>
          <p:cNvCxnSpPr>
            <a:cxnSpLocks/>
            <a:stCxn id="236" idx="2"/>
            <a:endCxn id="235" idx="6"/>
          </p:cNvCxnSpPr>
          <p:nvPr/>
        </p:nvCxnSpPr>
        <p:spPr>
          <a:xfrm>
            <a:off x="1122518" y="1802779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E55FF04F-40D5-4EF8-AE4E-DC14DC5C0D3E}"/>
              </a:ext>
            </a:extLst>
          </p:cNvPr>
          <p:cNvCxnSpPr>
            <a:cxnSpLocks/>
            <a:stCxn id="236" idx="2"/>
            <a:endCxn id="232" idx="6"/>
          </p:cNvCxnSpPr>
          <p:nvPr/>
        </p:nvCxnSpPr>
        <p:spPr>
          <a:xfrm>
            <a:off x="1122518" y="1802779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2E7492D2-1DD7-4BDE-BB52-6EE62EBD6887}"/>
              </a:ext>
            </a:extLst>
          </p:cNvPr>
          <p:cNvCxnSpPr>
            <a:cxnSpLocks/>
            <a:stCxn id="237" idx="2"/>
            <a:endCxn id="235" idx="6"/>
          </p:cNvCxnSpPr>
          <p:nvPr/>
        </p:nvCxnSpPr>
        <p:spPr>
          <a:xfrm flipV="1">
            <a:off x="1122518" y="2105454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61D85172-A132-4195-8F9D-13CFA5AA3300}"/>
              </a:ext>
            </a:extLst>
          </p:cNvPr>
          <p:cNvCxnSpPr>
            <a:cxnSpLocks/>
            <a:stCxn id="237" idx="2"/>
            <a:endCxn id="232" idx="6"/>
          </p:cNvCxnSpPr>
          <p:nvPr/>
        </p:nvCxnSpPr>
        <p:spPr>
          <a:xfrm>
            <a:off x="1122518" y="2342779"/>
            <a:ext cx="640734" cy="84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252896BF-E164-412F-8E5C-88C51CA1E838}"/>
              </a:ext>
            </a:extLst>
          </p:cNvPr>
          <p:cNvCxnSpPr>
            <a:cxnSpLocks/>
            <a:stCxn id="249" idx="2"/>
            <a:endCxn id="233" idx="6"/>
          </p:cNvCxnSpPr>
          <p:nvPr/>
        </p:nvCxnSpPr>
        <p:spPr>
          <a:xfrm>
            <a:off x="1122518" y="2883100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26110625-B56C-4AF2-83EE-BE311E5A0D1B}"/>
              </a:ext>
            </a:extLst>
          </p:cNvPr>
          <p:cNvCxnSpPr>
            <a:cxnSpLocks/>
            <a:stCxn id="253" idx="2"/>
            <a:endCxn id="232" idx="6"/>
          </p:cNvCxnSpPr>
          <p:nvPr/>
        </p:nvCxnSpPr>
        <p:spPr>
          <a:xfrm flipV="1">
            <a:off x="1122518" y="318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6FECC6FC-49D1-49ED-9B4C-2DAB873AD27B}"/>
              </a:ext>
            </a:extLst>
          </p:cNvPr>
          <p:cNvCxnSpPr>
            <a:cxnSpLocks/>
            <a:stCxn id="249" idx="2"/>
            <a:endCxn id="231" idx="6"/>
          </p:cNvCxnSpPr>
          <p:nvPr/>
        </p:nvCxnSpPr>
        <p:spPr>
          <a:xfrm flipV="1">
            <a:off x="1122518" y="2645446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D2FDCF11-BA71-4A60-95D5-EC7C46CD7B0A}"/>
              </a:ext>
            </a:extLst>
          </p:cNvPr>
          <p:cNvCxnSpPr>
            <a:cxnSpLocks/>
            <a:stCxn id="251" idx="2"/>
            <a:endCxn id="231" idx="6"/>
          </p:cNvCxnSpPr>
          <p:nvPr/>
        </p:nvCxnSpPr>
        <p:spPr>
          <a:xfrm flipV="1">
            <a:off x="1122518" y="264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6347F062-4C9F-479F-ADDD-057CD03DE67A}"/>
              </a:ext>
            </a:extLst>
          </p:cNvPr>
          <p:cNvCxnSpPr>
            <a:cxnSpLocks/>
            <a:stCxn id="253" idx="2"/>
            <a:endCxn id="231" idx="6"/>
          </p:cNvCxnSpPr>
          <p:nvPr/>
        </p:nvCxnSpPr>
        <p:spPr>
          <a:xfrm flipV="1">
            <a:off x="1122518" y="2645454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E8DAA4B7-DAF1-4E01-890E-F9939EB1D29D}"/>
              </a:ext>
            </a:extLst>
          </p:cNvPr>
          <p:cNvCxnSpPr>
            <a:cxnSpLocks/>
            <a:stCxn id="253" idx="2"/>
            <a:endCxn id="232" idx="6"/>
          </p:cNvCxnSpPr>
          <p:nvPr/>
        </p:nvCxnSpPr>
        <p:spPr>
          <a:xfrm flipV="1">
            <a:off x="1122518" y="318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CD0B68D5-4E8A-40D5-8855-D04D6DD27C1D}"/>
              </a:ext>
            </a:extLst>
          </p:cNvPr>
          <p:cNvCxnSpPr>
            <a:cxnSpLocks/>
            <a:stCxn id="236" idx="2"/>
            <a:endCxn id="233" idx="6"/>
          </p:cNvCxnSpPr>
          <p:nvPr/>
        </p:nvCxnSpPr>
        <p:spPr>
          <a:xfrm>
            <a:off x="1122518" y="1802779"/>
            <a:ext cx="640734" cy="1922675"/>
          </a:xfrm>
          <a:prstGeom prst="line">
            <a:avLst/>
          </a:prstGeom>
          <a:noFill/>
          <a:ln w="19050">
            <a:solidFill>
              <a:srgbClr val="000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07BEB507-D330-4901-AFD5-5C49DE2FB2AD}"/>
              </a:ext>
            </a:extLst>
          </p:cNvPr>
          <p:cNvCxnSpPr>
            <a:cxnSpLocks/>
            <a:stCxn id="237" idx="2"/>
            <a:endCxn id="233" idx="6"/>
          </p:cNvCxnSpPr>
          <p:nvPr/>
        </p:nvCxnSpPr>
        <p:spPr>
          <a:xfrm>
            <a:off x="1122518" y="2342779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62377D28-5101-4D8D-B25A-64A98493046B}"/>
              </a:ext>
            </a:extLst>
          </p:cNvPr>
          <p:cNvCxnSpPr>
            <a:cxnSpLocks/>
            <a:stCxn id="253" idx="2"/>
            <a:endCxn id="233" idx="6"/>
          </p:cNvCxnSpPr>
          <p:nvPr/>
        </p:nvCxnSpPr>
        <p:spPr>
          <a:xfrm flipV="1">
            <a:off x="1122518" y="3725454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435C8F11-68A8-40A6-953A-CF22730DF894}"/>
              </a:ext>
            </a:extLst>
          </p:cNvPr>
          <p:cNvCxnSpPr>
            <a:cxnSpLocks/>
            <a:stCxn id="249" idx="2"/>
            <a:endCxn id="245" idx="6"/>
          </p:cNvCxnSpPr>
          <p:nvPr/>
        </p:nvCxnSpPr>
        <p:spPr>
          <a:xfrm>
            <a:off x="1122518" y="2883100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28E24E1A-6CCC-4448-AEF5-20847B0F45F2}"/>
              </a:ext>
            </a:extLst>
          </p:cNvPr>
          <p:cNvCxnSpPr>
            <a:cxnSpLocks/>
            <a:stCxn id="253" idx="2"/>
            <a:endCxn id="245" idx="6"/>
          </p:cNvCxnSpPr>
          <p:nvPr/>
        </p:nvCxnSpPr>
        <p:spPr>
          <a:xfrm>
            <a:off x="1122518" y="3962779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E4CDBF30-E8DB-4857-889A-9822D1BDFD50}"/>
              </a:ext>
            </a:extLst>
          </p:cNvPr>
          <p:cNvCxnSpPr>
            <a:cxnSpLocks/>
            <a:stCxn id="249" idx="2"/>
            <a:endCxn id="234" idx="6"/>
          </p:cNvCxnSpPr>
          <p:nvPr/>
        </p:nvCxnSpPr>
        <p:spPr>
          <a:xfrm>
            <a:off x="1122518" y="2883100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2A8D528B-9E6C-4AC6-95DE-26CE28F9CF2E}"/>
              </a:ext>
            </a:extLst>
          </p:cNvPr>
          <p:cNvCxnSpPr>
            <a:cxnSpLocks/>
            <a:stCxn id="253" idx="2"/>
            <a:endCxn id="234" idx="6"/>
          </p:cNvCxnSpPr>
          <p:nvPr/>
        </p:nvCxnSpPr>
        <p:spPr>
          <a:xfrm>
            <a:off x="1122518" y="3962779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713B2790-5483-4215-AC36-DBBE6008DB38}"/>
              </a:ext>
            </a:extLst>
          </p:cNvPr>
          <p:cNvSpPr txBox="1"/>
          <p:nvPr/>
        </p:nvSpPr>
        <p:spPr>
          <a:xfrm>
            <a:off x="1141844" y="1025086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71F22F0D-45D4-4443-B4F6-4EBADA04D6E1}"/>
              </a:ext>
            </a:extLst>
          </p:cNvPr>
          <p:cNvCxnSpPr>
            <a:cxnSpLocks/>
            <a:stCxn id="238" idx="2"/>
            <a:endCxn id="235" idx="6"/>
          </p:cNvCxnSpPr>
          <p:nvPr/>
        </p:nvCxnSpPr>
        <p:spPr>
          <a:xfrm flipV="1">
            <a:off x="1122518" y="2105454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5E3D3CE8-38CF-4FCC-8456-EBB1C551BD48}"/>
              </a:ext>
            </a:extLst>
          </p:cNvPr>
          <p:cNvCxnSpPr>
            <a:cxnSpLocks/>
            <a:stCxn id="239" idx="2"/>
            <a:endCxn id="235" idx="6"/>
          </p:cNvCxnSpPr>
          <p:nvPr/>
        </p:nvCxnSpPr>
        <p:spPr>
          <a:xfrm flipV="1">
            <a:off x="1122518" y="2105454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FBF9F5E0-9C3B-4844-849B-C1035BF67469}"/>
              </a:ext>
            </a:extLst>
          </p:cNvPr>
          <p:cNvCxnSpPr>
            <a:cxnSpLocks/>
            <a:stCxn id="238" idx="2"/>
            <a:endCxn id="231" idx="6"/>
          </p:cNvCxnSpPr>
          <p:nvPr/>
        </p:nvCxnSpPr>
        <p:spPr>
          <a:xfrm flipV="1">
            <a:off x="1122518" y="2645454"/>
            <a:ext cx="640734" cy="18573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577A764A-5052-43C2-ACE2-7D63DABCB97C}"/>
              </a:ext>
            </a:extLst>
          </p:cNvPr>
          <p:cNvCxnSpPr>
            <a:cxnSpLocks/>
            <a:endCxn id="231" idx="6"/>
          </p:cNvCxnSpPr>
          <p:nvPr/>
        </p:nvCxnSpPr>
        <p:spPr>
          <a:xfrm flipV="1">
            <a:off x="1122518" y="2645446"/>
            <a:ext cx="640734" cy="2416110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68443CDC-FC83-43D7-9AF1-A638BB972E7C}"/>
              </a:ext>
            </a:extLst>
          </p:cNvPr>
          <p:cNvCxnSpPr>
            <a:cxnSpLocks/>
            <a:stCxn id="239" idx="2"/>
            <a:endCxn id="234" idx="6"/>
          </p:cNvCxnSpPr>
          <p:nvPr/>
        </p:nvCxnSpPr>
        <p:spPr>
          <a:xfrm flipV="1">
            <a:off x="1122518" y="4793654"/>
            <a:ext cx="637846" cy="2491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67D5773-F2F7-445A-8DFC-CEAEAE933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42786"/>
              </p:ext>
            </p:extLst>
          </p:nvPr>
        </p:nvGraphicFramePr>
        <p:xfrm>
          <a:off x="9594010" y="1030611"/>
          <a:ext cx="232948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被剪枝的重复二分团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81100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0762D64F-6F07-4324-84BA-BE1EAAF94A24}"/>
              </a:ext>
            </a:extLst>
          </p:cNvPr>
          <p:cNvSpPr/>
          <p:nvPr/>
        </p:nvSpPr>
        <p:spPr>
          <a:xfrm>
            <a:off x="6418556" y="1370348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EAF06778-61FA-4DD8-976A-E255F69825E4}"/>
              </a:ext>
            </a:extLst>
          </p:cNvPr>
          <p:cNvSpPr/>
          <p:nvPr/>
        </p:nvSpPr>
        <p:spPr>
          <a:xfrm>
            <a:off x="3178556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5721EAD5-7FAD-4697-BAE4-DD1EC68935C8}"/>
              </a:ext>
            </a:extLst>
          </p:cNvPr>
          <p:cNvSpPr/>
          <p:nvPr/>
        </p:nvSpPr>
        <p:spPr>
          <a:xfrm>
            <a:off x="605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7CC45255-8C43-43AD-9F47-3A98A8C4AB25}"/>
              </a:ext>
            </a:extLst>
          </p:cNvPr>
          <p:cNvSpPr/>
          <p:nvPr/>
        </p:nvSpPr>
        <p:spPr>
          <a:xfrm>
            <a:off x="4322486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A8443C4E-324B-4A16-91AE-450134A5870E}"/>
              </a:ext>
            </a:extLst>
          </p:cNvPr>
          <p:cNvSpPr/>
          <p:nvPr/>
        </p:nvSpPr>
        <p:spPr>
          <a:xfrm>
            <a:off x="6760079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82DD6F40-7B18-4359-AE78-CDFF3513BF7B}"/>
              </a:ext>
            </a:extLst>
          </p:cNvPr>
          <p:cNvSpPr/>
          <p:nvPr/>
        </p:nvSpPr>
        <p:spPr>
          <a:xfrm>
            <a:off x="9655871" y="24735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B491A3-1EDC-486E-9F8B-4B5A255DCF99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4493248" y="1711871"/>
            <a:ext cx="2096070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31C5FA0-A951-41D8-87E4-452DB2863325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6589318" y="1711871"/>
            <a:ext cx="341523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0A154F-1658-4895-8890-4A2753B85935}"/>
              </a:ext>
            </a:extLst>
          </p:cNvPr>
          <p:cNvCxnSpPr>
            <a:cxnSpLocks/>
            <a:stCxn id="3" idx="4"/>
            <a:endCxn id="18" idx="0"/>
          </p:cNvCxnSpPr>
          <p:nvPr/>
        </p:nvCxnSpPr>
        <p:spPr>
          <a:xfrm>
            <a:off x="6589318" y="1711871"/>
            <a:ext cx="1753598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3C6787E-FD9E-4565-80FF-4E2D9B299372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6589318" y="1711871"/>
            <a:ext cx="3237315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F6440B2-76DC-4924-98BE-1EF08A7A1C22}"/>
              </a:ext>
            </a:extLst>
          </p:cNvPr>
          <p:cNvCxnSpPr>
            <a:cxnSpLocks/>
            <a:stCxn id="3" idx="4"/>
            <a:endCxn id="89" idx="0"/>
          </p:cNvCxnSpPr>
          <p:nvPr/>
        </p:nvCxnSpPr>
        <p:spPr>
          <a:xfrm>
            <a:off x="6589318" y="1711871"/>
            <a:ext cx="3957149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E2EBA38-81B7-483A-BC9F-61410BFF49C9}"/>
              </a:ext>
            </a:extLst>
          </p:cNvPr>
          <p:cNvSpPr/>
          <p:nvPr/>
        </p:nvSpPr>
        <p:spPr>
          <a:xfrm>
            <a:off x="677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DA993D-2380-423E-A8DA-FCD971F9FA80}"/>
              </a:ext>
            </a:extLst>
          </p:cNvPr>
          <p:cNvSpPr txBox="1"/>
          <p:nvPr/>
        </p:nvSpPr>
        <p:spPr>
          <a:xfrm>
            <a:off x="5149145" y="1956472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AAF032-4E25-473F-9533-40353C044F1D}"/>
              </a:ext>
            </a:extLst>
          </p:cNvPr>
          <p:cNvSpPr txBox="1"/>
          <p:nvPr/>
        </p:nvSpPr>
        <p:spPr>
          <a:xfrm>
            <a:off x="6601589" y="1955079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EEC124-DA40-46EA-BE15-F5FF5080B4CE}"/>
              </a:ext>
            </a:extLst>
          </p:cNvPr>
          <p:cNvSpPr txBox="1"/>
          <p:nvPr/>
        </p:nvSpPr>
        <p:spPr>
          <a:xfrm>
            <a:off x="7841613" y="195230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AE7FC424-FB19-457E-A82F-A730ACE205A0}"/>
              </a:ext>
            </a:extLst>
          </p:cNvPr>
          <p:cNvSpPr/>
          <p:nvPr/>
        </p:nvSpPr>
        <p:spPr>
          <a:xfrm>
            <a:off x="8172154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2EA30F55-DB7C-4517-AB6C-701E9958D13D}"/>
              </a:ext>
            </a:extLst>
          </p:cNvPr>
          <p:cNvSpPr/>
          <p:nvPr/>
        </p:nvSpPr>
        <p:spPr>
          <a:xfrm>
            <a:off x="3898603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88B173A9-5198-4EDA-A407-1E7843241C21}"/>
              </a:ext>
            </a:extLst>
          </p:cNvPr>
          <p:cNvSpPr/>
          <p:nvPr/>
        </p:nvSpPr>
        <p:spPr>
          <a:xfrm>
            <a:off x="461865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9F73E872-4A81-44D7-BAB2-09831D34AE5A}"/>
              </a:ext>
            </a:extLst>
          </p:cNvPr>
          <p:cNvSpPr/>
          <p:nvPr/>
        </p:nvSpPr>
        <p:spPr>
          <a:xfrm>
            <a:off x="893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B3C75D73-4A7B-443E-A3B1-A8FCB38B1F29}"/>
              </a:ext>
            </a:extLst>
          </p:cNvPr>
          <p:cNvSpPr/>
          <p:nvPr/>
        </p:nvSpPr>
        <p:spPr>
          <a:xfrm>
            <a:off x="965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85B0F6D-A361-499B-9581-3730DFB2808E}"/>
              </a:ext>
            </a:extLst>
          </p:cNvPr>
          <p:cNvCxnSpPr>
            <a:cxnSpLocks/>
            <a:stCxn id="3" idx="4"/>
            <a:endCxn id="34" idx="0"/>
          </p:cNvCxnSpPr>
          <p:nvPr/>
        </p:nvCxnSpPr>
        <p:spPr>
          <a:xfrm>
            <a:off x="6589318" y="1711871"/>
            <a:ext cx="2514946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6C933D2-26F3-40B1-B6D3-F79DAAC54C58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3349318" y="2815043"/>
            <a:ext cx="1143930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BB77F96-E96B-408E-AD54-BD06A10C947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069365" y="2815043"/>
            <a:ext cx="423883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AFBF10D-B8C6-4347-9C7D-51BE9D180891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>
            <a:off x="4493248" y="2815043"/>
            <a:ext cx="29616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8FDF867-9DB3-4829-AD08-D21E44B24AEA}"/>
              </a:ext>
            </a:extLst>
          </p:cNvPr>
          <p:cNvCxnSpPr>
            <a:cxnSpLocks/>
            <a:stCxn id="6" idx="4"/>
            <a:endCxn id="88" idx="0"/>
          </p:cNvCxnSpPr>
          <p:nvPr/>
        </p:nvCxnSpPr>
        <p:spPr>
          <a:xfrm>
            <a:off x="4493248" y="2815043"/>
            <a:ext cx="101575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575C6D6-7432-4282-82A3-8672F07D4A5E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6229002" y="2815043"/>
            <a:ext cx="701839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69B5F2F-9208-42E9-B83A-DA5E5A7F120B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6930841" y="2815043"/>
            <a:ext cx="1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3B26759-2FD4-4B1B-A68F-1C0DD64DC278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8342916" y="2815043"/>
            <a:ext cx="76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D4E30B1-07BC-4A29-B6ED-9012C4237B11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>
            <a:off x="8342916" y="2815043"/>
            <a:ext cx="148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E101B06-2771-4E2D-9BA4-AC1CBE792038}"/>
              </a:ext>
            </a:extLst>
          </p:cNvPr>
          <p:cNvSpPr txBox="1"/>
          <p:nvPr/>
        </p:nvSpPr>
        <p:spPr>
          <a:xfrm>
            <a:off x="3664766" y="3017120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47D75F7-7D98-4769-A8FE-53C9AD3A1DB7}"/>
              </a:ext>
            </a:extLst>
          </p:cNvPr>
          <p:cNvSpPr txBox="1"/>
          <p:nvPr/>
        </p:nvSpPr>
        <p:spPr>
          <a:xfrm>
            <a:off x="4765003" y="3011408"/>
            <a:ext cx="659155" cy="40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 </a:t>
            </a:r>
          </a:p>
          <a:p>
            <a:pPr>
              <a:lnSpc>
                <a:spcPts val="1200"/>
              </a:lnSpc>
            </a:pPr>
            <a:r>
              <a:rPr lang="en-US" altLang="zh-CN" sz="1400" b="1" dirty="0"/>
              <a:t>   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6994229-39E5-4A5F-AB36-B90E206FFC08}"/>
              </a:ext>
            </a:extLst>
          </p:cNvPr>
          <p:cNvSpPr/>
          <p:nvPr/>
        </p:nvSpPr>
        <p:spPr>
          <a:xfrm>
            <a:off x="8933502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9C905B0F-66EA-428F-85A1-2D19B51D2D71}"/>
              </a:ext>
            </a:extLst>
          </p:cNvPr>
          <p:cNvSpPr/>
          <p:nvPr/>
        </p:nvSpPr>
        <p:spPr>
          <a:xfrm>
            <a:off x="1109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FEB7466-682C-46ED-94C9-1F7F3986E875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104264" y="2815043"/>
            <a:ext cx="216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DB796BBC-E5DB-4211-A999-87CD5EA532C7}"/>
              </a:ext>
            </a:extLst>
          </p:cNvPr>
          <p:cNvSpPr/>
          <p:nvPr/>
        </p:nvSpPr>
        <p:spPr>
          <a:xfrm>
            <a:off x="9637141" y="1710309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661407E6-7677-495A-9D66-754812AEB7AD}"/>
              </a:ext>
            </a:extLst>
          </p:cNvPr>
          <p:cNvSpPr/>
          <p:nvPr/>
        </p:nvSpPr>
        <p:spPr>
          <a:xfrm>
            <a:off x="9637141" y="1408620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1F736A3A-307B-4D6C-BD6B-CF4FAC3C04E1}"/>
              </a:ext>
            </a:extLst>
          </p:cNvPr>
          <p:cNvSpPr/>
          <p:nvPr/>
        </p:nvSpPr>
        <p:spPr>
          <a:xfrm>
            <a:off x="9634121" y="1101872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45ACC4A2-71EE-4BB4-ABFD-01B0020FC1CF}"/>
              </a:ext>
            </a:extLst>
          </p:cNvPr>
          <p:cNvSpPr/>
          <p:nvPr/>
        </p:nvSpPr>
        <p:spPr>
          <a:xfrm>
            <a:off x="533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20658E69-CAF5-402D-B6FB-3151227FB7E5}"/>
              </a:ext>
            </a:extLst>
          </p:cNvPr>
          <p:cNvSpPr/>
          <p:nvPr/>
        </p:nvSpPr>
        <p:spPr>
          <a:xfrm>
            <a:off x="10375705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0" name="文本框 189">
            <a:extLst>
              <a:ext uri="{FF2B5EF4-FFF2-40B4-BE49-F238E27FC236}">
                <a16:creationId xmlns:a16="http://schemas.microsoft.com/office/drawing/2014/main" id="{AC21DAC4-9DC1-45CF-884B-E09C18C53161}"/>
              </a:ext>
            </a:extLst>
          </p:cNvPr>
          <p:cNvSpPr txBox="1"/>
          <p:nvPr/>
        </p:nvSpPr>
        <p:spPr>
          <a:xfrm>
            <a:off x="4155862" y="2952149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1" name="文本框 189">
            <a:extLst>
              <a:ext uri="{FF2B5EF4-FFF2-40B4-BE49-F238E27FC236}">
                <a16:creationId xmlns:a16="http://schemas.microsoft.com/office/drawing/2014/main" id="{864BAAB3-8BE4-44F0-8F42-52A2E0ADB9DE}"/>
              </a:ext>
            </a:extLst>
          </p:cNvPr>
          <p:cNvSpPr txBox="1"/>
          <p:nvPr/>
        </p:nvSpPr>
        <p:spPr>
          <a:xfrm>
            <a:off x="4015914" y="3115928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5A8673C-2FF6-48FA-8D8A-EDCA19014527}"/>
              </a:ext>
            </a:extLst>
          </p:cNvPr>
          <p:cNvSpPr txBox="1"/>
          <p:nvPr/>
        </p:nvSpPr>
        <p:spPr>
          <a:xfrm>
            <a:off x="5980205" y="2945296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6B3C094-85C1-46EC-9B74-1B16B784B3E5}"/>
              </a:ext>
            </a:extLst>
          </p:cNvPr>
          <p:cNvSpPr txBox="1"/>
          <p:nvPr/>
        </p:nvSpPr>
        <p:spPr>
          <a:xfrm>
            <a:off x="6628317" y="2947994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4" name="文本框 189">
            <a:extLst>
              <a:ext uri="{FF2B5EF4-FFF2-40B4-BE49-F238E27FC236}">
                <a16:creationId xmlns:a16="http://schemas.microsoft.com/office/drawing/2014/main" id="{14382F9E-5216-4208-8548-0F03108E9982}"/>
              </a:ext>
            </a:extLst>
          </p:cNvPr>
          <p:cNvSpPr txBox="1"/>
          <p:nvPr/>
        </p:nvSpPr>
        <p:spPr>
          <a:xfrm rot="604416">
            <a:off x="8251307" y="2074550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5" name="文本框 189">
            <a:extLst>
              <a:ext uri="{FF2B5EF4-FFF2-40B4-BE49-F238E27FC236}">
                <a16:creationId xmlns:a16="http://schemas.microsoft.com/office/drawing/2014/main" id="{BAC0CA22-08E7-49DB-90BA-3C15ACA5C18E}"/>
              </a:ext>
            </a:extLst>
          </p:cNvPr>
          <p:cNvSpPr txBox="1"/>
          <p:nvPr/>
        </p:nvSpPr>
        <p:spPr>
          <a:xfrm>
            <a:off x="7291838" y="195093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6" name="文本框 189">
            <a:extLst>
              <a:ext uri="{FF2B5EF4-FFF2-40B4-BE49-F238E27FC236}">
                <a16:creationId xmlns:a16="http://schemas.microsoft.com/office/drawing/2014/main" id="{D3E8DAE4-4CB3-4426-BC9A-32866684AF59}"/>
              </a:ext>
            </a:extLst>
          </p:cNvPr>
          <p:cNvSpPr txBox="1"/>
          <p:nvPr/>
        </p:nvSpPr>
        <p:spPr>
          <a:xfrm>
            <a:off x="7434962" y="2030256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7" name="文本框 189">
            <a:extLst>
              <a:ext uri="{FF2B5EF4-FFF2-40B4-BE49-F238E27FC236}">
                <a16:creationId xmlns:a16="http://schemas.microsoft.com/office/drawing/2014/main" id="{38428D07-223B-4BB1-8E71-73D37CA220E1}"/>
              </a:ext>
            </a:extLst>
          </p:cNvPr>
          <p:cNvSpPr txBox="1"/>
          <p:nvPr/>
        </p:nvSpPr>
        <p:spPr>
          <a:xfrm rot="601311">
            <a:off x="9470161" y="2158119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8" name="文本框 189">
            <a:extLst>
              <a:ext uri="{FF2B5EF4-FFF2-40B4-BE49-F238E27FC236}">
                <a16:creationId xmlns:a16="http://schemas.microsoft.com/office/drawing/2014/main" id="{21B0A0F7-0898-461B-840B-CDA98E2E999D}"/>
              </a:ext>
            </a:extLst>
          </p:cNvPr>
          <p:cNvSpPr txBox="1"/>
          <p:nvPr/>
        </p:nvSpPr>
        <p:spPr>
          <a:xfrm rot="1679773">
            <a:off x="8933366" y="3101137"/>
            <a:ext cx="81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9" name="文本框 189">
            <a:extLst>
              <a:ext uri="{FF2B5EF4-FFF2-40B4-BE49-F238E27FC236}">
                <a16:creationId xmlns:a16="http://schemas.microsoft.com/office/drawing/2014/main" id="{A26A5018-6865-4562-A263-7180C1604510}"/>
              </a:ext>
            </a:extLst>
          </p:cNvPr>
          <p:cNvSpPr txBox="1"/>
          <p:nvPr/>
        </p:nvSpPr>
        <p:spPr>
          <a:xfrm rot="1277675">
            <a:off x="10149526" y="3125346"/>
            <a:ext cx="85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82CCF15-D92B-4BD7-B5A1-15BAD0CBAC7E}"/>
              </a:ext>
            </a:extLst>
          </p:cNvPr>
          <p:cNvSpPr txBox="1"/>
          <p:nvPr/>
        </p:nvSpPr>
        <p:spPr>
          <a:xfrm>
            <a:off x="7180496" y="1076968"/>
            <a:ext cx="115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ASE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02" name="文本框 189">
            <a:extLst>
              <a:ext uri="{FF2B5EF4-FFF2-40B4-BE49-F238E27FC236}">
                <a16:creationId xmlns:a16="http://schemas.microsoft.com/office/drawing/2014/main" id="{A0E25179-A3DC-4D4A-970F-F3CFFEE5FA50}"/>
              </a:ext>
            </a:extLst>
          </p:cNvPr>
          <p:cNvSpPr txBox="1"/>
          <p:nvPr/>
        </p:nvSpPr>
        <p:spPr>
          <a:xfrm>
            <a:off x="4460512" y="295184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A25C006-E94F-4898-8D6B-5209823BF774}"/>
              </a:ext>
            </a:extLst>
          </p:cNvPr>
          <p:cNvSpPr txBox="1"/>
          <p:nvPr/>
        </p:nvSpPr>
        <p:spPr>
          <a:xfrm>
            <a:off x="4485596" y="311353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0336B480-1636-4959-A6F1-9194FD0746F4}"/>
              </a:ext>
            </a:extLst>
          </p:cNvPr>
          <p:cNvSpPr/>
          <p:nvPr/>
        </p:nvSpPr>
        <p:spPr>
          <a:xfrm>
            <a:off x="9642032" y="2034445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555605F4-178A-4B19-8FCE-E9A497AA25FA}"/>
              </a:ext>
            </a:extLst>
          </p:cNvPr>
          <p:cNvSpPr/>
          <p:nvPr/>
        </p:nvSpPr>
        <p:spPr>
          <a:xfrm>
            <a:off x="3178240" y="461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9FF81AA-607D-4FAA-8F8E-2709DF718E0C}"/>
              </a:ext>
            </a:extLst>
          </p:cNvPr>
          <p:cNvCxnSpPr>
            <a:cxnSpLocks/>
            <a:stCxn id="4" idx="4"/>
            <a:endCxn id="105" idx="0"/>
          </p:cNvCxnSpPr>
          <p:nvPr/>
        </p:nvCxnSpPr>
        <p:spPr>
          <a:xfrm flipH="1">
            <a:off x="3349002" y="3873443"/>
            <a:ext cx="31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247455B-728B-495B-BE57-0EAF62BE6F09}"/>
              </a:ext>
            </a:extLst>
          </p:cNvPr>
          <p:cNvSpPr txBox="1"/>
          <p:nvPr/>
        </p:nvSpPr>
        <p:spPr>
          <a:xfrm>
            <a:off x="3185220" y="40540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09185A93-6FA7-41F5-AFAD-E33D1FA69CEC}"/>
              </a:ext>
            </a:extLst>
          </p:cNvPr>
          <p:cNvSpPr/>
          <p:nvPr/>
        </p:nvSpPr>
        <p:spPr>
          <a:xfrm>
            <a:off x="749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03F9FBEB-4C7B-46B0-A4C2-D5D5687105C1}"/>
              </a:ext>
            </a:extLst>
          </p:cNvPr>
          <p:cNvSpPr/>
          <p:nvPr/>
        </p:nvSpPr>
        <p:spPr>
          <a:xfrm>
            <a:off x="821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CC378816-3C94-4EBB-94A9-60FDDD102AD8}"/>
              </a:ext>
            </a:extLst>
          </p:cNvPr>
          <p:cNvSpPr/>
          <p:nvPr/>
        </p:nvSpPr>
        <p:spPr>
          <a:xfrm>
            <a:off x="1037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679F778-5BD5-4920-A21E-A95148D30FCD}"/>
              </a:ext>
            </a:extLst>
          </p:cNvPr>
          <p:cNvCxnSpPr>
            <a:cxnSpLocks/>
            <a:stCxn id="34" idx="4"/>
            <a:endCxn id="110" idx="0"/>
          </p:cNvCxnSpPr>
          <p:nvPr/>
        </p:nvCxnSpPr>
        <p:spPr>
          <a:xfrm>
            <a:off x="9104264" y="2815043"/>
            <a:ext cx="144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BE9C093-FAEA-4C76-8DC3-0695B4EDB8EF}"/>
              </a:ext>
            </a:extLst>
          </p:cNvPr>
          <p:cNvCxnSpPr>
            <a:cxnSpLocks/>
            <a:stCxn id="7" idx="4"/>
            <a:endCxn id="108" idx="0"/>
          </p:cNvCxnSpPr>
          <p:nvPr/>
        </p:nvCxnSpPr>
        <p:spPr>
          <a:xfrm>
            <a:off x="6930841" y="2815043"/>
            <a:ext cx="73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16E968F-4282-401F-BCCA-12E1DF4BF7D0}"/>
              </a:ext>
            </a:extLst>
          </p:cNvPr>
          <p:cNvCxnSpPr>
            <a:cxnSpLocks/>
            <a:stCxn id="7" idx="4"/>
            <a:endCxn id="109" idx="0"/>
          </p:cNvCxnSpPr>
          <p:nvPr/>
        </p:nvCxnSpPr>
        <p:spPr>
          <a:xfrm>
            <a:off x="6930841" y="2815043"/>
            <a:ext cx="145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03A478F-F5DC-4C62-8FDA-8D97F8E5EA60}"/>
              </a:ext>
            </a:extLst>
          </p:cNvPr>
          <p:cNvSpPr txBox="1"/>
          <p:nvPr/>
        </p:nvSpPr>
        <p:spPr>
          <a:xfrm>
            <a:off x="7087041" y="2949539"/>
            <a:ext cx="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baseline="-25000" dirty="0"/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5" name="文本框 189">
            <a:extLst>
              <a:ext uri="{FF2B5EF4-FFF2-40B4-BE49-F238E27FC236}">
                <a16:creationId xmlns:a16="http://schemas.microsoft.com/office/drawing/2014/main" id="{6330CDA8-D1BE-4A06-8051-CF7616864288}"/>
              </a:ext>
            </a:extLst>
          </p:cNvPr>
          <p:cNvSpPr txBox="1"/>
          <p:nvPr/>
        </p:nvSpPr>
        <p:spPr>
          <a:xfrm>
            <a:off x="7412429" y="2954988"/>
            <a:ext cx="554960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</a:p>
          <a:p>
            <a:r>
              <a:rPr lang="en-US" altLang="zh-CN" sz="1400" b="1" baseline="-25000" dirty="0"/>
              <a:t>           </a:t>
            </a: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DAF845D2-E149-4656-B8C5-00D8F9B4C1B2}"/>
              </a:ext>
            </a:extLst>
          </p:cNvPr>
          <p:cNvSpPr txBox="1"/>
          <p:nvPr/>
        </p:nvSpPr>
        <p:spPr>
          <a:xfrm rot="1778869">
            <a:off x="9659692" y="3146169"/>
            <a:ext cx="858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E951A310-F8CA-4970-90EC-809F80755215}"/>
              </a:ext>
            </a:extLst>
          </p:cNvPr>
          <p:cNvSpPr txBox="1"/>
          <p:nvPr/>
        </p:nvSpPr>
        <p:spPr>
          <a:xfrm rot="2514499">
            <a:off x="8412628" y="3063451"/>
            <a:ext cx="79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D696B980-1A8A-4808-92C1-8C0D3AB72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01689"/>
              </p:ext>
            </p:extLst>
          </p:nvPr>
        </p:nvGraphicFramePr>
        <p:xfrm>
          <a:off x="3850381" y="1219477"/>
          <a:ext cx="126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19" name="箭头: 右 118">
            <a:extLst>
              <a:ext uri="{FF2B5EF4-FFF2-40B4-BE49-F238E27FC236}">
                <a16:creationId xmlns:a16="http://schemas.microsoft.com/office/drawing/2014/main" id="{BC86C62F-D394-4D42-A4D3-B8C7E2081ED6}"/>
              </a:ext>
            </a:extLst>
          </p:cNvPr>
          <p:cNvSpPr/>
          <p:nvPr/>
        </p:nvSpPr>
        <p:spPr>
          <a:xfrm rot="16200000">
            <a:off x="4367152" y="2187673"/>
            <a:ext cx="252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0" name="表格 119">
            <a:extLst>
              <a:ext uri="{FF2B5EF4-FFF2-40B4-BE49-F238E27FC236}">
                <a16:creationId xmlns:a16="http://schemas.microsoft.com/office/drawing/2014/main" id="{1277AFE5-4FEA-4268-BCA4-61062A863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89523"/>
              </p:ext>
            </p:extLst>
          </p:nvPr>
        </p:nvGraphicFramePr>
        <p:xfrm>
          <a:off x="2900820" y="2050447"/>
          <a:ext cx="86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21" name="箭头: 右 120">
            <a:extLst>
              <a:ext uri="{FF2B5EF4-FFF2-40B4-BE49-F238E27FC236}">
                <a16:creationId xmlns:a16="http://schemas.microsoft.com/office/drawing/2014/main" id="{B01CAB12-1FEA-423F-A78D-5CCF0BF92F08}"/>
              </a:ext>
            </a:extLst>
          </p:cNvPr>
          <p:cNvSpPr/>
          <p:nvPr/>
        </p:nvSpPr>
        <p:spPr>
          <a:xfrm rot="16200000">
            <a:off x="3140437" y="3166365"/>
            <a:ext cx="396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2" name="表格 121">
            <a:extLst>
              <a:ext uri="{FF2B5EF4-FFF2-40B4-BE49-F238E27FC236}">
                <a16:creationId xmlns:a16="http://schemas.microsoft.com/office/drawing/2014/main" id="{F660B374-B1F1-4109-94C5-B0ECE23A4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82652"/>
              </p:ext>
            </p:extLst>
          </p:nvPr>
        </p:nvGraphicFramePr>
        <p:xfrm>
          <a:off x="3898603" y="4302739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3" name="箭头: 右 122">
            <a:extLst>
              <a:ext uri="{FF2B5EF4-FFF2-40B4-BE49-F238E27FC236}">
                <a16:creationId xmlns:a16="http://schemas.microsoft.com/office/drawing/2014/main" id="{400A496B-8DE3-45CF-8190-F9542C7005D9}"/>
              </a:ext>
            </a:extLst>
          </p:cNvPr>
          <p:cNvSpPr/>
          <p:nvPr/>
        </p:nvSpPr>
        <p:spPr>
          <a:xfrm>
            <a:off x="3558934" y="4704872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4" name="表格 123">
            <a:extLst>
              <a:ext uri="{FF2B5EF4-FFF2-40B4-BE49-F238E27FC236}">
                <a16:creationId xmlns:a16="http://schemas.microsoft.com/office/drawing/2014/main" id="{7D51B90D-54F6-4928-A1C5-FC9F2269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97259"/>
              </p:ext>
            </p:extLst>
          </p:nvPr>
        </p:nvGraphicFramePr>
        <p:xfrm>
          <a:off x="5149001" y="4302739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baseline="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5" name="箭头: 右 124">
            <a:extLst>
              <a:ext uri="{FF2B5EF4-FFF2-40B4-BE49-F238E27FC236}">
                <a16:creationId xmlns:a16="http://schemas.microsoft.com/office/drawing/2014/main" id="{681F2D20-41A7-4EE5-A503-FB29DD874D8A}"/>
              </a:ext>
            </a:extLst>
          </p:cNvPr>
          <p:cNvSpPr/>
          <p:nvPr/>
        </p:nvSpPr>
        <p:spPr>
          <a:xfrm rot="5400000">
            <a:off x="5351449" y="401544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6" name="表格 125">
            <a:extLst>
              <a:ext uri="{FF2B5EF4-FFF2-40B4-BE49-F238E27FC236}">
                <a16:creationId xmlns:a16="http://schemas.microsoft.com/office/drawing/2014/main" id="{8EE2CD57-1566-471C-B1AC-F9DF0D4FB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82222"/>
              </p:ext>
            </p:extLst>
          </p:nvPr>
        </p:nvGraphicFramePr>
        <p:xfrm>
          <a:off x="7387337" y="4302739"/>
          <a:ext cx="115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84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68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7" name="箭头: 右 126">
            <a:extLst>
              <a:ext uri="{FF2B5EF4-FFF2-40B4-BE49-F238E27FC236}">
                <a16:creationId xmlns:a16="http://schemas.microsoft.com/office/drawing/2014/main" id="{DADBDE14-192F-4EEF-99A3-EDE5C0BF1520}"/>
              </a:ext>
            </a:extLst>
          </p:cNvPr>
          <p:cNvSpPr/>
          <p:nvPr/>
        </p:nvSpPr>
        <p:spPr>
          <a:xfrm rot="6161746">
            <a:off x="7395107" y="3471708"/>
            <a:ext cx="1476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8" name="表格 127">
            <a:extLst>
              <a:ext uri="{FF2B5EF4-FFF2-40B4-BE49-F238E27FC236}">
                <a16:creationId xmlns:a16="http://schemas.microsoft.com/office/drawing/2014/main" id="{A209CE45-8EF4-40AE-8B0D-D27AC1210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91631"/>
              </p:ext>
            </p:extLst>
          </p:nvPr>
        </p:nvGraphicFramePr>
        <p:xfrm>
          <a:off x="8692488" y="4293757"/>
          <a:ext cx="140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3568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1100432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30148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29" name="箭头: 右 128">
            <a:extLst>
              <a:ext uri="{FF2B5EF4-FFF2-40B4-BE49-F238E27FC236}">
                <a16:creationId xmlns:a16="http://schemas.microsoft.com/office/drawing/2014/main" id="{69C31FF7-118C-413B-A015-58392A0E760B}"/>
              </a:ext>
            </a:extLst>
          </p:cNvPr>
          <p:cNvSpPr/>
          <p:nvPr/>
        </p:nvSpPr>
        <p:spPr>
          <a:xfrm rot="5400000">
            <a:off x="8938110" y="4000271"/>
            <a:ext cx="360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0" name="表格 129">
            <a:extLst>
              <a:ext uri="{FF2B5EF4-FFF2-40B4-BE49-F238E27FC236}">
                <a16:creationId xmlns:a16="http://schemas.microsoft.com/office/drawing/2014/main" id="{E91D384B-856C-44AB-80DE-A30D9E067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16345"/>
              </p:ext>
            </p:extLst>
          </p:nvPr>
        </p:nvGraphicFramePr>
        <p:xfrm>
          <a:off x="8316969" y="1055566"/>
          <a:ext cx="115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63312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88688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31" name="箭头: 右 130">
            <a:extLst>
              <a:ext uri="{FF2B5EF4-FFF2-40B4-BE49-F238E27FC236}">
                <a16:creationId xmlns:a16="http://schemas.microsoft.com/office/drawing/2014/main" id="{DF9FCDBD-65BF-4687-9BB2-B9945D699240}"/>
              </a:ext>
            </a:extLst>
          </p:cNvPr>
          <p:cNvSpPr/>
          <p:nvPr/>
        </p:nvSpPr>
        <p:spPr>
          <a:xfrm rot="13502040">
            <a:off x="9066169" y="2169597"/>
            <a:ext cx="720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13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流程图: 接点 228">
            <a:extLst>
              <a:ext uri="{FF2B5EF4-FFF2-40B4-BE49-F238E27FC236}">
                <a16:creationId xmlns:a16="http://schemas.microsoft.com/office/drawing/2014/main" id="{FA80DDD8-116E-48CA-B132-3018EEF92108}"/>
              </a:ext>
            </a:extLst>
          </p:cNvPr>
          <p:cNvSpPr/>
          <p:nvPr/>
        </p:nvSpPr>
        <p:spPr>
          <a:xfrm flipH="1">
            <a:off x="2163302" y="247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</a:rPr>
              <a:t>v</a:t>
            </a:r>
            <a:r>
              <a:rPr lang="en-US" altLang="zh-CN" sz="200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30" name="流程图: 接点 229">
            <a:extLst>
              <a:ext uri="{FF2B5EF4-FFF2-40B4-BE49-F238E27FC236}">
                <a16:creationId xmlns:a16="http://schemas.microsoft.com/office/drawing/2014/main" id="{4EC42E12-E54B-4743-B564-93C027A9F8A7}"/>
              </a:ext>
            </a:extLst>
          </p:cNvPr>
          <p:cNvSpPr/>
          <p:nvPr/>
        </p:nvSpPr>
        <p:spPr>
          <a:xfrm flipH="1">
            <a:off x="2163302" y="301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</a:rPr>
              <a:t>v</a:t>
            </a:r>
            <a:r>
              <a:rPr lang="en-US" altLang="zh-CN" sz="200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31" name="流程图: 接点 230">
            <a:extLst>
              <a:ext uri="{FF2B5EF4-FFF2-40B4-BE49-F238E27FC236}">
                <a16:creationId xmlns:a16="http://schemas.microsoft.com/office/drawing/2014/main" id="{649956E1-C3BF-45B6-BB96-06BE1C74CB5E}"/>
              </a:ext>
            </a:extLst>
          </p:cNvPr>
          <p:cNvSpPr/>
          <p:nvPr/>
        </p:nvSpPr>
        <p:spPr>
          <a:xfrm flipH="1">
            <a:off x="2163302" y="355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</a:rPr>
              <a:t>v</a:t>
            </a:r>
            <a:r>
              <a:rPr lang="en-US" altLang="zh-CN" sz="200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32" name="流程图: 接点 231">
            <a:extLst>
              <a:ext uri="{FF2B5EF4-FFF2-40B4-BE49-F238E27FC236}">
                <a16:creationId xmlns:a16="http://schemas.microsoft.com/office/drawing/2014/main" id="{C6BFA08E-B6FD-4801-B472-254D97259372}"/>
              </a:ext>
            </a:extLst>
          </p:cNvPr>
          <p:cNvSpPr/>
          <p:nvPr/>
        </p:nvSpPr>
        <p:spPr>
          <a:xfrm flipH="1">
            <a:off x="2160414" y="46228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</a:rPr>
              <a:t>v</a:t>
            </a:r>
            <a:r>
              <a:rPr lang="en-US" altLang="zh-CN" sz="2000" baseline="-25000" dirty="0">
                <a:solidFill>
                  <a:sysClr val="windowText" lastClr="000000"/>
                </a:solidFill>
              </a:rPr>
              <a:t>6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33" name="流程图: 接点 232">
            <a:extLst>
              <a:ext uri="{FF2B5EF4-FFF2-40B4-BE49-F238E27FC236}">
                <a16:creationId xmlns:a16="http://schemas.microsoft.com/office/drawing/2014/main" id="{F73EE01D-21A2-40C3-A197-FB8CD22B857F}"/>
              </a:ext>
            </a:extLst>
          </p:cNvPr>
          <p:cNvSpPr/>
          <p:nvPr/>
        </p:nvSpPr>
        <p:spPr>
          <a:xfrm flipH="1">
            <a:off x="2163302" y="1934692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</a:rPr>
              <a:t>v</a:t>
            </a:r>
            <a:r>
              <a:rPr lang="en-US" altLang="zh-CN" sz="200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34" name="流程图: 接点 233">
            <a:extLst>
              <a:ext uri="{FF2B5EF4-FFF2-40B4-BE49-F238E27FC236}">
                <a16:creationId xmlns:a16="http://schemas.microsoft.com/office/drawing/2014/main" id="{330F2113-64F9-400C-B3C5-0F8B3F8121EF}"/>
              </a:ext>
            </a:extLst>
          </p:cNvPr>
          <p:cNvSpPr/>
          <p:nvPr/>
        </p:nvSpPr>
        <p:spPr>
          <a:xfrm flipH="1">
            <a:off x="1181054" y="163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</a:rPr>
              <a:t>u</a:t>
            </a:r>
            <a:r>
              <a:rPr lang="en-US" altLang="zh-CN" sz="200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35" name="流程图: 接点 234">
            <a:extLst>
              <a:ext uri="{FF2B5EF4-FFF2-40B4-BE49-F238E27FC236}">
                <a16:creationId xmlns:a16="http://schemas.microsoft.com/office/drawing/2014/main" id="{31B2EAC4-1E70-4ADD-886A-D7058E01BCCB}"/>
              </a:ext>
            </a:extLst>
          </p:cNvPr>
          <p:cNvSpPr/>
          <p:nvPr/>
        </p:nvSpPr>
        <p:spPr>
          <a:xfrm flipH="1">
            <a:off x="1181054" y="217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</a:rPr>
              <a:t>u</a:t>
            </a:r>
            <a:r>
              <a:rPr lang="en-US" altLang="zh-CN" sz="200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36" name="流程图: 接点 235">
            <a:extLst>
              <a:ext uri="{FF2B5EF4-FFF2-40B4-BE49-F238E27FC236}">
                <a16:creationId xmlns:a16="http://schemas.microsoft.com/office/drawing/2014/main" id="{F63C4317-DFB1-42EA-97E3-B07A25D86F76}"/>
              </a:ext>
            </a:extLst>
          </p:cNvPr>
          <p:cNvSpPr/>
          <p:nvPr/>
        </p:nvSpPr>
        <p:spPr>
          <a:xfrm flipH="1">
            <a:off x="1181054" y="433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</a:rPr>
              <a:t>u</a:t>
            </a:r>
            <a:r>
              <a:rPr lang="en-US" altLang="zh-CN" sz="2000" baseline="-25000" dirty="0">
                <a:solidFill>
                  <a:sysClr val="windowText" lastClr="000000"/>
                </a:solidFill>
              </a:rPr>
              <a:t>6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37" name="流程图: 接点 236">
            <a:extLst>
              <a:ext uri="{FF2B5EF4-FFF2-40B4-BE49-F238E27FC236}">
                <a16:creationId xmlns:a16="http://schemas.microsoft.com/office/drawing/2014/main" id="{A29D8BA5-B13F-4415-87CA-472E195943F0}"/>
              </a:ext>
            </a:extLst>
          </p:cNvPr>
          <p:cNvSpPr/>
          <p:nvPr/>
        </p:nvSpPr>
        <p:spPr>
          <a:xfrm flipH="1">
            <a:off x="1181054" y="487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</a:rPr>
              <a:t>u</a:t>
            </a:r>
            <a:r>
              <a:rPr lang="en-US" altLang="zh-CN" sz="2000" baseline="-25000" dirty="0">
                <a:solidFill>
                  <a:sysClr val="windowText" lastClr="000000"/>
                </a:solidFill>
              </a:rPr>
              <a:t>7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43" name="流程图: 接点 242">
            <a:extLst>
              <a:ext uri="{FF2B5EF4-FFF2-40B4-BE49-F238E27FC236}">
                <a16:creationId xmlns:a16="http://schemas.microsoft.com/office/drawing/2014/main" id="{7C670D60-FE28-4A00-BBBB-A1E93DCBAF1C}"/>
              </a:ext>
            </a:extLst>
          </p:cNvPr>
          <p:cNvSpPr/>
          <p:nvPr/>
        </p:nvSpPr>
        <p:spPr>
          <a:xfrm flipH="1">
            <a:off x="2163302" y="4094692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</a:rPr>
              <a:t>v</a:t>
            </a:r>
            <a:r>
              <a:rPr lang="en-US" altLang="zh-CN" sz="2000" baseline="-25000" dirty="0">
                <a:solidFill>
                  <a:sysClr val="windowText" lastClr="000000"/>
                </a:solidFill>
              </a:rPr>
              <a:t>5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47" name="流程图: 接点 246">
            <a:extLst>
              <a:ext uri="{FF2B5EF4-FFF2-40B4-BE49-F238E27FC236}">
                <a16:creationId xmlns:a16="http://schemas.microsoft.com/office/drawing/2014/main" id="{45ADC123-1BA0-4881-A5D0-D2993E217461}"/>
              </a:ext>
            </a:extLst>
          </p:cNvPr>
          <p:cNvSpPr/>
          <p:nvPr/>
        </p:nvSpPr>
        <p:spPr>
          <a:xfrm flipH="1">
            <a:off x="1181054" y="2712079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</a:rPr>
              <a:t>u</a:t>
            </a:r>
            <a:r>
              <a:rPr lang="en-US" altLang="zh-CN" sz="200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49" name="流程图: 接点 248">
            <a:extLst>
              <a:ext uri="{FF2B5EF4-FFF2-40B4-BE49-F238E27FC236}">
                <a16:creationId xmlns:a16="http://schemas.microsoft.com/office/drawing/2014/main" id="{F84819AE-3DC5-4E3D-BFC8-53CAFC5C6800}"/>
              </a:ext>
            </a:extLst>
          </p:cNvPr>
          <p:cNvSpPr/>
          <p:nvPr/>
        </p:nvSpPr>
        <p:spPr>
          <a:xfrm flipH="1">
            <a:off x="1181054" y="3252017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</a:rPr>
              <a:t>u</a:t>
            </a:r>
            <a:r>
              <a:rPr lang="en-US" altLang="zh-CN" sz="200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51" name="流程图: 接点 250">
            <a:extLst>
              <a:ext uri="{FF2B5EF4-FFF2-40B4-BE49-F238E27FC236}">
                <a16:creationId xmlns:a16="http://schemas.microsoft.com/office/drawing/2014/main" id="{EE14D6D3-142D-48DD-B816-E4F973E6DEAD}"/>
              </a:ext>
            </a:extLst>
          </p:cNvPr>
          <p:cNvSpPr/>
          <p:nvPr/>
        </p:nvSpPr>
        <p:spPr>
          <a:xfrm flipH="1">
            <a:off x="1181054" y="3792017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</a:rPr>
              <a:t>u</a:t>
            </a:r>
            <a:r>
              <a:rPr lang="en-US" altLang="zh-CN" sz="2000" baseline="-25000" dirty="0">
                <a:solidFill>
                  <a:sysClr val="windowText" lastClr="000000"/>
                </a:solidFill>
              </a:rPr>
              <a:t>5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A530DE1B-DC71-452A-8F2F-F42E8AD9847B}"/>
              </a:ext>
            </a:extLst>
          </p:cNvPr>
          <p:cNvCxnSpPr>
            <a:cxnSpLocks/>
            <a:stCxn id="234" idx="2"/>
            <a:endCxn id="233" idx="6"/>
          </p:cNvCxnSpPr>
          <p:nvPr/>
        </p:nvCxnSpPr>
        <p:spPr>
          <a:xfrm>
            <a:off x="1522568" y="1802779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B860F3E7-D2DE-4B69-9E0D-A3BFBE178149}"/>
              </a:ext>
            </a:extLst>
          </p:cNvPr>
          <p:cNvCxnSpPr>
            <a:cxnSpLocks/>
            <a:stCxn id="234" idx="2"/>
            <a:endCxn id="230" idx="6"/>
          </p:cNvCxnSpPr>
          <p:nvPr/>
        </p:nvCxnSpPr>
        <p:spPr>
          <a:xfrm>
            <a:off x="1522568" y="1802779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9AA23742-F17D-49AD-8BAD-B6BF7FEB10B7}"/>
              </a:ext>
            </a:extLst>
          </p:cNvPr>
          <p:cNvCxnSpPr>
            <a:cxnSpLocks/>
            <a:stCxn id="235" idx="2"/>
            <a:endCxn id="233" idx="6"/>
          </p:cNvCxnSpPr>
          <p:nvPr/>
        </p:nvCxnSpPr>
        <p:spPr>
          <a:xfrm flipV="1">
            <a:off x="1522568" y="2105454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A951A42F-C257-44D5-A368-FA40FAB01B91}"/>
              </a:ext>
            </a:extLst>
          </p:cNvPr>
          <p:cNvCxnSpPr>
            <a:cxnSpLocks/>
            <a:stCxn id="235" idx="2"/>
            <a:endCxn id="230" idx="6"/>
          </p:cNvCxnSpPr>
          <p:nvPr/>
        </p:nvCxnSpPr>
        <p:spPr>
          <a:xfrm>
            <a:off x="1522568" y="2342779"/>
            <a:ext cx="640734" cy="84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685FB01B-BC7E-4D81-93ED-8C1B90CB2BC1}"/>
              </a:ext>
            </a:extLst>
          </p:cNvPr>
          <p:cNvCxnSpPr>
            <a:cxnSpLocks/>
            <a:stCxn id="247" idx="2"/>
            <a:endCxn id="231" idx="6"/>
          </p:cNvCxnSpPr>
          <p:nvPr/>
        </p:nvCxnSpPr>
        <p:spPr>
          <a:xfrm>
            <a:off x="1522568" y="2883100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9647397E-7A04-44BB-A8F8-70F68F4EEFB6}"/>
              </a:ext>
            </a:extLst>
          </p:cNvPr>
          <p:cNvCxnSpPr>
            <a:cxnSpLocks/>
            <a:stCxn id="251" idx="2"/>
            <a:endCxn id="230" idx="6"/>
          </p:cNvCxnSpPr>
          <p:nvPr/>
        </p:nvCxnSpPr>
        <p:spPr>
          <a:xfrm flipV="1">
            <a:off x="1522568" y="318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8E5CA1A6-68ED-49EA-AA14-511CF93CDA06}"/>
              </a:ext>
            </a:extLst>
          </p:cNvPr>
          <p:cNvCxnSpPr>
            <a:cxnSpLocks/>
            <a:stCxn id="247" idx="2"/>
            <a:endCxn id="229" idx="6"/>
          </p:cNvCxnSpPr>
          <p:nvPr/>
        </p:nvCxnSpPr>
        <p:spPr>
          <a:xfrm flipV="1">
            <a:off x="1522568" y="2645446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CFA11577-F5C6-47C1-8488-2551AAAF1AA0}"/>
              </a:ext>
            </a:extLst>
          </p:cNvPr>
          <p:cNvCxnSpPr>
            <a:cxnSpLocks/>
            <a:stCxn id="249" idx="2"/>
            <a:endCxn id="229" idx="6"/>
          </p:cNvCxnSpPr>
          <p:nvPr/>
        </p:nvCxnSpPr>
        <p:spPr>
          <a:xfrm flipV="1">
            <a:off x="1522568" y="264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64478AFD-9C1B-4B5E-A4A3-EDD4DE184CFA}"/>
              </a:ext>
            </a:extLst>
          </p:cNvPr>
          <p:cNvCxnSpPr>
            <a:cxnSpLocks/>
            <a:stCxn id="251" idx="2"/>
            <a:endCxn id="229" idx="6"/>
          </p:cNvCxnSpPr>
          <p:nvPr/>
        </p:nvCxnSpPr>
        <p:spPr>
          <a:xfrm flipV="1">
            <a:off x="1522568" y="2645454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084C3071-7D1D-4308-BA1C-D9FE500743B3}"/>
              </a:ext>
            </a:extLst>
          </p:cNvPr>
          <p:cNvCxnSpPr>
            <a:cxnSpLocks/>
            <a:stCxn id="251" idx="2"/>
            <a:endCxn id="230" idx="6"/>
          </p:cNvCxnSpPr>
          <p:nvPr/>
        </p:nvCxnSpPr>
        <p:spPr>
          <a:xfrm flipV="1">
            <a:off x="1522568" y="318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BDF4D870-6D7A-4D97-822C-1B078E02F6B2}"/>
              </a:ext>
            </a:extLst>
          </p:cNvPr>
          <p:cNvCxnSpPr>
            <a:cxnSpLocks/>
            <a:stCxn id="234" idx="2"/>
            <a:endCxn id="231" idx="6"/>
          </p:cNvCxnSpPr>
          <p:nvPr/>
        </p:nvCxnSpPr>
        <p:spPr>
          <a:xfrm>
            <a:off x="1522568" y="1802779"/>
            <a:ext cx="640734" cy="1922675"/>
          </a:xfrm>
          <a:prstGeom prst="line">
            <a:avLst/>
          </a:prstGeom>
          <a:noFill/>
          <a:ln w="19050">
            <a:solidFill>
              <a:srgbClr val="000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C1B26914-628C-4432-BEC9-CEA1DF0AB5D4}"/>
              </a:ext>
            </a:extLst>
          </p:cNvPr>
          <p:cNvCxnSpPr>
            <a:cxnSpLocks/>
            <a:stCxn id="235" idx="2"/>
            <a:endCxn id="231" idx="6"/>
          </p:cNvCxnSpPr>
          <p:nvPr/>
        </p:nvCxnSpPr>
        <p:spPr>
          <a:xfrm>
            <a:off x="1522568" y="2342779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86986112-E4BB-4A85-898E-FB69A23B49A0}"/>
              </a:ext>
            </a:extLst>
          </p:cNvPr>
          <p:cNvCxnSpPr>
            <a:cxnSpLocks/>
            <a:stCxn id="251" idx="2"/>
            <a:endCxn id="231" idx="6"/>
          </p:cNvCxnSpPr>
          <p:nvPr/>
        </p:nvCxnSpPr>
        <p:spPr>
          <a:xfrm flipV="1">
            <a:off x="1522568" y="3725454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4C9A6602-0A24-4DC9-8317-B914DBA28D20}"/>
              </a:ext>
            </a:extLst>
          </p:cNvPr>
          <p:cNvCxnSpPr>
            <a:cxnSpLocks/>
            <a:stCxn id="247" idx="2"/>
            <a:endCxn id="243" idx="6"/>
          </p:cNvCxnSpPr>
          <p:nvPr/>
        </p:nvCxnSpPr>
        <p:spPr>
          <a:xfrm>
            <a:off x="1522568" y="2883100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32B4A226-2F45-40BE-8570-E36CBC028E79}"/>
              </a:ext>
            </a:extLst>
          </p:cNvPr>
          <p:cNvCxnSpPr>
            <a:cxnSpLocks/>
            <a:stCxn id="251" idx="2"/>
            <a:endCxn id="243" idx="6"/>
          </p:cNvCxnSpPr>
          <p:nvPr/>
        </p:nvCxnSpPr>
        <p:spPr>
          <a:xfrm>
            <a:off x="1522568" y="3962779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84CE1A7D-8FB9-445D-AD70-CAE5B0412542}"/>
              </a:ext>
            </a:extLst>
          </p:cNvPr>
          <p:cNvCxnSpPr>
            <a:cxnSpLocks/>
            <a:stCxn id="247" idx="2"/>
            <a:endCxn id="232" idx="6"/>
          </p:cNvCxnSpPr>
          <p:nvPr/>
        </p:nvCxnSpPr>
        <p:spPr>
          <a:xfrm>
            <a:off x="1522568" y="2883100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9DDF43D5-8075-4F0B-B9EC-BE7F8F1B5D1C}"/>
              </a:ext>
            </a:extLst>
          </p:cNvPr>
          <p:cNvCxnSpPr>
            <a:cxnSpLocks/>
            <a:stCxn id="251" idx="2"/>
            <a:endCxn id="232" idx="6"/>
          </p:cNvCxnSpPr>
          <p:nvPr/>
        </p:nvCxnSpPr>
        <p:spPr>
          <a:xfrm>
            <a:off x="1522568" y="3962779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文本框 271">
            <a:extLst>
              <a:ext uri="{FF2B5EF4-FFF2-40B4-BE49-F238E27FC236}">
                <a16:creationId xmlns:a16="http://schemas.microsoft.com/office/drawing/2014/main" id="{7DA8A5CD-B282-4878-8D1E-E6EF899C7E78}"/>
              </a:ext>
            </a:extLst>
          </p:cNvPr>
          <p:cNvSpPr txBox="1"/>
          <p:nvPr/>
        </p:nvSpPr>
        <p:spPr>
          <a:xfrm>
            <a:off x="1541894" y="1025086"/>
            <a:ext cx="640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8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8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E5E0E498-0792-436C-A631-FF51F91CB750}"/>
              </a:ext>
            </a:extLst>
          </p:cNvPr>
          <p:cNvCxnSpPr>
            <a:cxnSpLocks/>
            <a:stCxn id="236" idx="2"/>
            <a:endCxn id="233" idx="6"/>
          </p:cNvCxnSpPr>
          <p:nvPr/>
        </p:nvCxnSpPr>
        <p:spPr>
          <a:xfrm flipV="1">
            <a:off x="1522568" y="2105454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4F77F53F-69D8-472C-B9AA-5DBA0EEBAE07}"/>
              </a:ext>
            </a:extLst>
          </p:cNvPr>
          <p:cNvCxnSpPr>
            <a:cxnSpLocks/>
            <a:stCxn id="237" idx="2"/>
            <a:endCxn id="233" idx="6"/>
          </p:cNvCxnSpPr>
          <p:nvPr/>
        </p:nvCxnSpPr>
        <p:spPr>
          <a:xfrm flipV="1">
            <a:off x="1522568" y="2105454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E6DC25D7-8FB4-4035-9FD8-39387BE95377}"/>
              </a:ext>
            </a:extLst>
          </p:cNvPr>
          <p:cNvCxnSpPr>
            <a:cxnSpLocks/>
            <a:stCxn id="236" idx="2"/>
            <a:endCxn id="229" idx="6"/>
          </p:cNvCxnSpPr>
          <p:nvPr/>
        </p:nvCxnSpPr>
        <p:spPr>
          <a:xfrm flipV="1">
            <a:off x="1522568" y="2645454"/>
            <a:ext cx="640734" cy="18573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96B1BDEB-F398-40EA-AF41-329EC0392B2E}"/>
              </a:ext>
            </a:extLst>
          </p:cNvPr>
          <p:cNvCxnSpPr>
            <a:cxnSpLocks/>
            <a:endCxn id="229" idx="6"/>
          </p:cNvCxnSpPr>
          <p:nvPr/>
        </p:nvCxnSpPr>
        <p:spPr>
          <a:xfrm flipV="1">
            <a:off x="1522568" y="2645446"/>
            <a:ext cx="640734" cy="2416110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5E6E5296-2143-42AA-97D7-1ABFF67DAE1D}"/>
              </a:ext>
            </a:extLst>
          </p:cNvPr>
          <p:cNvCxnSpPr>
            <a:cxnSpLocks/>
            <a:stCxn id="237" idx="2"/>
            <a:endCxn id="232" idx="6"/>
          </p:cNvCxnSpPr>
          <p:nvPr/>
        </p:nvCxnSpPr>
        <p:spPr>
          <a:xfrm flipV="1">
            <a:off x="1522568" y="4793654"/>
            <a:ext cx="637846" cy="2491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8" name="表格 277">
            <a:extLst>
              <a:ext uri="{FF2B5EF4-FFF2-40B4-BE49-F238E27FC236}">
                <a16:creationId xmlns:a16="http://schemas.microsoft.com/office/drawing/2014/main" id="{E8FA2DC8-D1E6-4511-856E-DF1D94707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107168"/>
              </p:ext>
            </p:extLst>
          </p:nvPr>
        </p:nvGraphicFramePr>
        <p:xfrm>
          <a:off x="9594010" y="1030611"/>
          <a:ext cx="232948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根节点</a:t>
                      </a: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极大二分团</a:t>
                      </a: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重复二分团</a:t>
                      </a: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被剪枝的重复二分团</a:t>
                      </a: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81100"/>
                  </a:ext>
                </a:extLst>
              </a:tr>
            </a:tbl>
          </a:graphicData>
        </a:graphic>
      </p:graphicFrame>
      <p:sp>
        <p:nvSpPr>
          <p:cNvPr id="279" name="流程图: 接点 278">
            <a:extLst>
              <a:ext uri="{FF2B5EF4-FFF2-40B4-BE49-F238E27FC236}">
                <a16:creationId xmlns:a16="http://schemas.microsoft.com/office/drawing/2014/main" id="{3380430A-8FB8-4B78-8A63-13A1EB90FC65}"/>
              </a:ext>
            </a:extLst>
          </p:cNvPr>
          <p:cNvSpPr/>
          <p:nvPr/>
        </p:nvSpPr>
        <p:spPr>
          <a:xfrm>
            <a:off x="6418556" y="1370348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80" name="流程图: 接点 279">
            <a:extLst>
              <a:ext uri="{FF2B5EF4-FFF2-40B4-BE49-F238E27FC236}">
                <a16:creationId xmlns:a16="http://schemas.microsoft.com/office/drawing/2014/main" id="{CD152613-FA66-4260-B077-4ED410695030}"/>
              </a:ext>
            </a:extLst>
          </p:cNvPr>
          <p:cNvSpPr/>
          <p:nvPr/>
        </p:nvSpPr>
        <p:spPr>
          <a:xfrm>
            <a:off x="3178556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1" name="流程图: 接点 280">
            <a:extLst>
              <a:ext uri="{FF2B5EF4-FFF2-40B4-BE49-F238E27FC236}">
                <a16:creationId xmlns:a16="http://schemas.microsoft.com/office/drawing/2014/main" id="{75E27810-0B17-4DD0-9221-587B0CCCB8FB}"/>
              </a:ext>
            </a:extLst>
          </p:cNvPr>
          <p:cNvSpPr/>
          <p:nvPr/>
        </p:nvSpPr>
        <p:spPr>
          <a:xfrm>
            <a:off x="605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2" name="流程图: 接点 281">
            <a:extLst>
              <a:ext uri="{FF2B5EF4-FFF2-40B4-BE49-F238E27FC236}">
                <a16:creationId xmlns:a16="http://schemas.microsoft.com/office/drawing/2014/main" id="{3379AB46-0B1A-43DB-8318-F430F3C0C2EB}"/>
              </a:ext>
            </a:extLst>
          </p:cNvPr>
          <p:cNvSpPr/>
          <p:nvPr/>
        </p:nvSpPr>
        <p:spPr>
          <a:xfrm>
            <a:off x="4322486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k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3" name="流程图: 接点 282">
            <a:extLst>
              <a:ext uri="{FF2B5EF4-FFF2-40B4-BE49-F238E27FC236}">
                <a16:creationId xmlns:a16="http://schemas.microsoft.com/office/drawing/2014/main" id="{4B512FAF-6D14-4148-A44B-2CFA228EE1FD}"/>
              </a:ext>
            </a:extLst>
          </p:cNvPr>
          <p:cNvSpPr/>
          <p:nvPr/>
        </p:nvSpPr>
        <p:spPr>
          <a:xfrm>
            <a:off x="6760079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4" name="流程图: 接点 283">
            <a:extLst>
              <a:ext uri="{FF2B5EF4-FFF2-40B4-BE49-F238E27FC236}">
                <a16:creationId xmlns:a16="http://schemas.microsoft.com/office/drawing/2014/main" id="{9D94F98A-8B46-438F-ACCE-4E64DEB2EF05}"/>
              </a:ext>
            </a:extLst>
          </p:cNvPr>
          <p:cNvSpPr/>
          <p:nvPr/>
        </p:nvSpPr>
        <p:spPr>
          <a:xfrm>
            <a:off x="9655871" y="24735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4B26581C-D48E-49D4-9A8A-891DF3254F46}"/>
              </a:ext>
            </a:extLst>
          </p:cNvPr>
          <p:cNvCxnSpPr>
            <a:cxnSpLocks/>
            <a:stCxn id="279" idx="4"/>
            <a:endCxn id="282" idx="0"/>
          </p:cNvCxnSpPr>
          <p:nvPr/>
        </p:nvCxnSpPr>
        <p:spPr>
          <a:xfrm flipH="1">
            <a:off x="4493248" y="1711871"/>
            <a:ext cx="2096070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6D2B3A23-8EF4-43CC-A83B-2C2A5610AAC6}"/>
              </a:ext>
            </a:extLst>
          </p:cNvPr>
          <p:cNvCxnSpPr>
            <a:cxnSpLocks/>
            <a:stCxn id="279" idx="4"/>
            <a:endCxn id="283" idx="0"/>
          </p:cNvCxnSpPr>
          <p:nvPr/>
        </p:nvCxnSpPr>
        <p:spPr>
          <a:xfrm>
            <a:off x="6589318" y="1711871"/>
            <a:ext cx="341523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22D1C7EF-E711-45B6-BBF9-037DE261BF40}"/>
              </a:ext>
            </a:extLst>
          </p:cNvPr>
          <p:cNvCxnSpPr>
            <a:cxnSpLocks/>
            <a:stCxn id="279" idx="4"/>
            <a:endCxn id="294" idx="0"/>
          </p:cNvCxnSpPr>
          <p:nvPr/>
        </p:nvCxnSpPr>
        <p:spPr>
          <a:xfrm>
            <a:off x="6589318" y="1711871"/>
            <a:ext cx="1753598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7C9DEF9B-6297-4A65-A71A-0058630159C5}"/>
              </a:ext>
            </a:extLst>
          </p:cNvPr>
          <p:cNvCxnSpPr>
            <a:cxnSpLocks/>
            <a:stCxn id="279" idx="4"/>
            <a:endCxn id="284" idx="0"/>
          </p:cNvCxnSpPr>
          <p:nvPr/>
        </p:nvCxnSpPr>
        <p:spPr>
          <a:xfrm>
            <a:off x="6589318" y="1711871"/>
            <a:ext cx="3237315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直接箭头连接符 288">
            <a:extLst>
              <a:ext uri="{FF2B5EF4-FFF2-40B4-BE49-F238E27FC236}">
                <a16:creationId xmlns:a16="http://schemas.microsoft.com/office/drawing/2014/main" id="{FC87C068-2CDE-41B9-AC9B-7653B3497451}"/>
              </a:ext>
            </a:extLst>
          </p:cNvPr>
          <p:cNvCxnSpPr>
            <a:cxnSpLocks/>
            <a:stCxn id="279" idx="4"/>
            <a:endCxn id="317" idx="0"/>
          </p:cNvCxnSpPr>
          <p:nvPr/>
        </p:nvCxnSpPr>
        <p:spPr>
          <a:xfrm>
            <a:off x="6589318" y="1711871"/>
            <a:ext cx="3957149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流程图: 接点 289">
            <a:extLst>
              <a:ext uri="{FF2B5EF4-FFF2-40B4-BE49-F238E27FC236}">
                <a16:creationId xmlns:a16="http://schemas.microsoft.com/office/drawing/2014/main" id="{A6F84A4A-FC5E-4C13-9011-31D65515973E}"/>
              </a:ext>
            </a:extLst>
          </p:cNvPr>
          <p:cNvSpPr/>
          <p:nvPr/>
        </p:nvSpPr>
        <p:spPr>
          <a:xfrm>
            <a:off x="677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89D36E30-A28C-4FEE-B2CD-48A31A7FE53A}"/>
              </a:ext>
            </a:extLst>
          </p:cNvPr>
          <p:cNvSpPr txBox="1"/>
          <p:nvPr/>
        </p:nvSpPr>
        <p:spPr>
          <a:xfrm>
            <a:off x="5149145" y="195647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1</a:t>
            </a:r>
            <a:endParaRPr lang="zh-CN" altLang="en-US" sz="2000" b="1" dirty="0"/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7D5D7255-1231-4EE7-9275-BDEB71CA3D94}"/>
              </a:ext>
            </a:extLst>
          </p:cNvPr>
          <p:cNvSpPr txBox="1"/>
          <p:nvPr/>
        </p:nvSpPr>
        <p:spPr>
          <a:xfrm>
            <a:off x="6601589" y="1955079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2</a:t>
            </a:r>
            <a:endParaRPr lang="zh-CN" altLang="en-US" sz="2000" b="1" dirty="0"/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72E73456-9E81-4FF1-92A4-B7E09B097306}"/>
              </a:ext>
            </a:extLst>
          </p:cNvPr>
          <p:cNvSpPr txBox="1"/>
          <p:nvPr/>
        </p:nvSpPr>
        <p:spPr>
          <a:xfrm>
            <a:off x="7841613" y="195230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4</a:t>
            </a:r>
            <a:endParaRPr lang="zh-CN" altLang="en-US" sz="2000" b="1" dirty="0"/>
          </a:p>
        </p:txBody>
      </p:sp>
      <p:sp>
        <p:nvSpPr>
          <p:cNvPr id="294" name="流程图: 接点 293">
            <a:extLst>
              <a:ext uri="{FF2B5EF4-FFF2-40B4-BE49-F238E27FC236}">
                <a16:creationId xmlns:a16="http://schemas.microsoft.com/office/drawing/2014/main" id="{B3535CF4-F9D8-448A-8316-BD160ED3DFC1}"/>
              </a:ext>
            </a:extLst>
          </p:cNvPr>
          <p:cNvSpPr/>
          <p:nvPr/>
        </p:nvSpPr>
        <p:spPr>
          <a:xfrm>
            <a:off x="8172154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m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95" name="流程图: 接点 294">
            <a:extLst>
              <a:ext uri="{FF2B5EF4-FFF2-40B4-BE49-F238E27FC236}">
                <a16:creationId xmlns:a16="http://schemas.microsoft.com/office/drawing/2014/main" id="{82E93B0B-79D2-43F2-BE74-FC8EC4E2810C}"/>
              </a:ext>
            </a:extLst>
          </p:cNvPr>
          <p:cNvSpPr/>
          <p:nvPr/>
        </p:nvSpPr>
        <p:spPr>
          <a:xfrm>
            <a:off x="3898603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96" name="流程图: 接点 295">
            <a:extLst>
              <a:ext uri="{FF2B5EF4-FFF2-40B4-BE49-F238E27FC236}">
                <a16:creationId xmlns:a16="http://schemas.microsoft.com/office/drawing/2014/main" id="{9D9363FF-BEEB-4D7E-AF3C-FCB03839A20C}"/>
              </a:ext>
            </a:extLst>
          </p:cNvPr>
          <p:cNvSpPr/>
          <p:nvPr/>
        </p:nvSpPr>
        <p:spPr>
          <a:xfrm>
            <a:off x="461865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97" name="流程图: 接点 296">
            <a:extLst>
              <a:ext uri="{FF2B5EF4-FFF2-40B4-BE49-F238E27FC236}">
                <a16:creationId xmlns:a16="http://schemas.microsoft.com/office/drawing/2014/main" id="{C95F5224-04F8-4A3C-A5B6-BABA5EF38571}"/>
              </a:ext>
            </a:extLst>
          </p:cNvPr>
          <p:cNvSpPr/>
          <p:nvPr/>
        </p:nvSpPr>
        <p:spPr>
          <a:xfrm>
            <a:off x="893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98" name="流程图: 接点 297">
            <a:extLst>
              <a:ext uri="{FF2B5EF4-FFF2-40B4-BE49-F238E27FC236}">
                <a16:creationId xmlns:a16="http://schemas.microsoft.com/office/drawing/2014/main" id="{1537F9D4-E86D-4D05-8263-90D53B723851}"/>
              </a:ext>
            </a:extLst>
          </p:cNvPr>
          <p:cNvSpPr/>
          <p:nvPr/>
        </p:nvSpPr>
        <p:spPr>
          <a:xfrm>
            <a:off x="965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CDD13FCD-AFA1-4090-9677-A32828556D39}"/>
              </a:ext>
            </a:extLst>
          </p:cNvPr>
          <p:cNvCxnSpPr>
            <a:cxnSpLocks/>
            <a:stCxn id="279" idx="4"/>
            <a:endCxn id="310" idx="0"/>
          </p:cNvCxnSpPr>
          <p:nvPr/>
        </p:nvCxnSpPr>
        <p:spPr>
          <a:xfrm>
            <a:off x="6589318" y="1711871"/>
            <a:ext cx="2514946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CBB26C4-BD6F-43A1-B358-DCB47C17F225}"/>
              </a:ext>
            </a:extLst>
          </p:cNvPr>
          <p:cNvCxnSpPr>
            <a:cxnSpLocks/>
            <a:stCxn id="282" idx="4"/>
            <a:endCxn id="280" idx="0"/>
          </p:cNvCxnSpPr>
          <p:nvPr/>
        </p:nvCxnSpPr>
        <p:spPr>
          <a:xfrm flipH="1">
            <a:off x="3349318" y="2815043"/>
            <a:ext cx="1143930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2D19D5C5-798E-4D93-99D7-F2AF3F2B3D32}"/>
              </a:ext>
            </a:extLst>
          </p:cNvPr>
          <p:cNvCxnSpPr>
            <a:cxnSpLocks/>
            <a:stCxn id="282" idx="4"/>
            <a:endCxn id="295" idx="0"/>
          </p:cNvCxnSpPr>
          <p:nvPr/>
        </p:nvCxnSpPr>
        <p:spPr>
          <a:xfrm flipH="1">
            <a:off x="4069365" y="2815043"/>
            <a:ext cx="423883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48560751-B19D-496E-9D3E-99379CA24AA9}"/>
              </a:ext>
            </a:extLst>
          </p:cNvPr>
          <p:cNvCxnSpPr>
            <a:cxnSpLocks/>
            <a:stCxn id="282" idx="4"/>
            <a:endCxn id="296" idx="0"/>
          </p:cNvCxnSpPr>
          <p:nvPr/>
        </p:nvCxnSpPr>
        <p:spPr>
          <a:xfrm>
            <a:off x="4493248" y="2815043"/>
            <a:ext cx="29616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直接箭头连接符 302">
            <a:extLst>
              <a:ext uri="{FF2B5EF4-FFF2-40B4-BE49-F238E27FC236}">
                <a16:creationId xmlns:a16="http://schemas.microsoft.com/office/drawing/2014/main" id="{C8184F3D-0C3D-4AF1-9908-4D72C5CCE3A8}"/>
              </a:ext>
            </a:extLst>
          </p:cNvPr>
          <p:cNvCxnSpPr>
            <a:cxnSpLocks/>
            <a:stCxn id="282" idx="4"/>
            <a:endCxn id="316" idx="0"/>
          </p:cNvCxnSpPr>
          <p:nvPr/>
        </p:nvCxnSpPr>
        <p:spPr>
          <a:xfrm>
            <a:off x="4493248" y="2815043"/>
            <a:ext cx="101575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>
            <a:extLst>
              <a:ext uri="{FF2B5EF4-FFF2-40B4-BE49-F238E27FC236}">
                <a16:creationId xmlns:a16="http://schemas.microsoft.com/office/drawing/2014/main" id="{96F5EC06-B780-435B-BD2B-F09A26C949A2}"/>
              </a:ext>
            </a:extLst>
          </p:cNvPr>
          <p:cNvCxnSpPr>
            <a:cxnSpLocks/>
            <a:stCxn id="283" idx="4"/>
            <a:endCxn id="281" idx="0"/>
          </p:cNvCxnSpPr>
          <p:nvPr/>
        </p:nvCxnSpPr>
        <p:spPr>
          <a:xfrm flipH="1">
            <a:off x="6229002" y="2815043"/>
            <a:ext cx="701839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>
            <a:extLst>
              <a:ext uri="{FF2B5EF4-FFF2-40B4-BE49-F238E27FC236}">
                <a16:creationId xmlns:a16="http://schemas.microsoft.com/office/drawing/2014/main" id="{A7575562-8ABB-4F3B-8AE7-4A9B00F0BEB9}"/>
              </a:ext>
            </a:extLst>
          </p:cNvPr>
          <p:cNvCxnSpPr>
            <a:cxnSpLocks/>
            <a:stCxn id="283" idx="4"/>
            <a:endCxn id="290" idx="0"/>
          </p:cNvCxnSpPr>
          <p:nvPr/>
        </p:nvCxnSpPr>
        <p:spPr>
          <a:xfrm>
            <a:off x="6930841" y="2815043"/>
            <a:ext cx="1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>
            <a:extLst>
              <a:ext uri="{FF2B5EF4-FFF2-40B4-BE49-F238E27FC236}">
                <a16:creationId xmlns:a16="http://schemas.microsoft.com/office/drawing/2014/main" id="{D6A2C575-9557-4324-AFBE-5B7A9DB1952F}"/>
              </a:ext>
            </a:extLst>
          </p:cNvPr>
          <p:cNvCxnSpPr>
            <a:cxnSpLocks/>
            <a:stCxn id="294" idx="4"/>
            <a:endCxn id="297" idx="0"/>
          </p:cNvCxnSpPr>
          <p:nvPr/>
        </p:nvCxnSpPr>
        <p:spPr>
          <a:xfrm>
            <a:off x="8342916" y="2815043"/>
            <a:ext cx="76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55653FA0-8AA4-4CAD-AF99-DBDED6F341F5}"/>
              </a:ext>
            </a:extLst>
          </p:cNvPr>
          <p:cNvCxnSpPr>
            <a:cxnSpLocks/>
            <a:stCxn id="294" idx="4"/>
            <a:endCxn id="298" idx="0"/>
          </p:cNvCxnSpPr>
          <p:nvPr/>
        </p:nvCxnSpPr>
        <p:spPr>
          <a:xfrm>
            <a:off x="8342916" y="2815043"/>
            <a:ext cx="148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" name="文本框 307">
            <a:extLst>
              <a:ext uri="{FF2B5EF4-FFF2-40B4-BE49-F238E27FC236}">
                <a16:creationId xmlns:a16="http://schemas.microsoft.com/office/drawing/2014/main" id="{4BF429E6-4CF4-4D50-B51C-B3FA26ABEF3A}"/>
              </a:ext>
            </a:extLst>
          </p:cNvPr>
          <p:cNvSpPr txBox="1"/>
          <p:nvPr/>
        </p:nvSpPr>
        <p:spPr>
          <a:xfrm>
            <a:off x="3664766" y="3017120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2</a:t>
            </a:r>
            <a:endParaRPr lang="zh-CN" altLang="en-US" sz="2000" b="1" dirty="0"/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913F45C6-38AE-4F65-9077-4A3D454690B7}"/>
              </a:ext>
            </a:extLst>
          </p:cNvPr>
          <p:cNvSpPr txBox="1"/>
          <p:nvPr/>
        </p:nvSpPr>
        <p:spPr>
          <a:xfrm>
            <a:off x="4765003" y="3011408"/>
            <a:ext cx="665567" cy="415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600" b="1" dirty="0"/>
              <a:t> v</a:t>
            </a:r>
            <a:r>
              <a:rPr lang="en-US" altLang="zh-CN" sz="1600" b="1" baseline="-25000" dirty="0"/>
              <a:t>6 </a:t>
            </a:r>
          </a:p>
          <a:p>
            <a:pPr>
              <a:lnSpc>
                <a:spcPts val="1200"/>
              </a:lnSpc>
            </a:pPr>
            <a:r>
              <a:rPr lang="en-US" altLang="zh-CN" sz="1600" b="1" dirty="0"/>
              <a:t>    (</a:t>
            </a:r>
            <a:r>
              <a:rPr lang="en-US" altLang="zh-CN" sz="1600" b="1" dirty="0">
                <a:solidFill>
                  <a:srgbClr val="FF0000"/>
                </a:solidFill>
              </a:rPr>
              <a:t>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310" name="流程图: 接点 309">
            <a:extLst>
              <a:ext uri="{FF2B5EF4-FFF2-40B4-BE49-F238E27FC236}">
                <a16:creationId xmlns:a16="http://schemas.microsoft.com/office/drawing/2014/main" id="{E3B2F89B-9F06-42C4-9214-056D4848CA96}"/>
              </a:ext>
            </a:extLst>
          </p:cNvPr>
          <p:cNvSpPr/>
          <p:nvPr/>
        </p:nvSpPr>
        <p:spPr>
          <a:xfrm>
            <a:off x="8933502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11" name="流程图: 接点 310">
            <a:extLst>
              <a:ext uri="{FF2B5EF4-FFF2-40B4-BE49-F238E27FC236}">
                <a16:creationId xmlns:a16="http://schemas.microsoft.com/office/drawing/2014/main" id="{34ABA54A-34AE-42E5-A1B3-DD64F14E5C84}"/>
              </a:ext>
            </a:extLst>
          </p:cNvPr>
          <p:cNvSpPr/>
          <p:nvPr/>
        </p:nvSpPr>
        <p:spPr>
          <a:xfrm>
            <a:off x="1109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9EF12A1C-6AE8-4C9D-9D0C-8EBD202062C5}"/>
              </a:ext>
            </a:extLst>
          </p:cNvPr>
          <p:cNvCxnSpPr>
            <a:cxnSpLocks/>
            <a:stCxn id="310" idx="4"/>
            <a:endCxn id="311" idx="0"/>
          </p:cNvCxnSpPr>
          <p:nvPr/>
        </p:nvCxnSpPr>
        <p:spPr>
          <a:xfrm>
            <a:off x="9104264" y="2815043"/>
            <a:ext cx="216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流程图: 接点 312">
            <a:extLst>
              <a:ext uri="{FF2B5EF4-FFF2-40B4-BE49-F238E27FC236}">
                <a16:creationId xmlns:a16="http://schemas.microsoft.com/office/drawing/2014/main" id="{6609A94A-62E8-429A-9F3F-C9B6314FF54F}"/>
              </a:ext>
            </a:extLst>
          </p:cNvPr>
          <p:cNvSpPr/>
          <p:nvPr/>
        </p:nvSpPr>
        <p:spPr>
          <a:xfrm>
            <a:off x="9637141" y="1710309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14" name="流程图: 接点 313">
            <a:extLst>
              <a:ext uri="{FF2B5EF4-FFF2-40B4-BE49-F238E27FC236}">
                <a16:creationId xmlns:a16="http://schemas.microsoft.com/office/drawing/2014/main" id="{5DDCFF65-EA40-458B-BACF-847BEEB8E2AD}"/>
              </a:ext>
            </a:extLst>
          </p:cNvPr>
          <p:cNvSpPr/>
          <p:nvPr/>
        </p:nvSpPr>
        <p:spPr>
          <a:xfrm>
            <a:off x="9637141" y="1408620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15" name="流程图: 接点 314">
            <a:extLst>
              <a:ext uri="{FF2B5EF4-FFF2-40B4-BE49-F238E27FC236}">
                <a16:creationId xmlns:a16="http://schemas.microsoft.com/office/drawing/2014/main" id="{CDE8AFC4-2BEB-4EE0-BFF2-32342ECF4696}"/>
              </a:ext>
            </a:extLst>
          </p:cNvPr>
          <p:cNvSpPr/>
          <p:nvPr/>
        </p:nvSpPr>
        <p:spPr>
          <a:xfrm>
            <a:off x="9634121" y="1101872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16" name="流程图: 接点 315">
            <a:extLst>
              <a:ext uri="{FF2B5EF4-FFF2-40B4-BE49-F238E27FC236}">
                <a16:creationId xmlns:a16="http://schemas.microsoft.com/office/drawing/2014/main" id="{12011342-618F-4C7A-93CC-84F6FEEC0317}"/>
              </a:ext>
            </a:extLst>
          </p:cNvPr>
          <p:cNvSpPr/>
          <p:nvPr/>
        </p:nvSpPr>
        <p:spPr>
          <a:xfrm>
            <a:off x="533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17" name="流程图: 接点 316">
            <a:extLst>
              <a:ext uri="{FF2B5EF4-FFF2-40B4-BE49-F238E27FC236}">
                <a16:creationId xmlns:a16="http://schemas.microsoft.com/office/drawing/2014/main" id="{FD5863C5-3BD9-4D14-8835-FFC7536404CE}"/>
              </a:ext>
            </a:extLst>
          </p:cNvPr>
          <p:cNvSpPr/>
          <p:nvPr/>
        </p:nvSpPr>
        <p:spPr>
          <a:xfrm>
            <a:off x="10375705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z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18" name="文本框 189">
            <a:extLst>
              <a:ext uri="{FF2B5EF4-FFF2-40B4-BE49-F238E27FC236}">
                <a16:creationId xmlns:a16="http://schemas.microsoft.com/office/drawing/2014/main" id="{4D5EE3B6-E2E8-4C30-AA11-C47B3AFF0E1B}"/>
              </a:ext>
            </a:extLst>
          </p:cNvPr>
          <p:cNvSpPr txBox="1"/>
          <p:nvPr/>
        </p:nvSpPr>
        <p:spPr>
          <a:xfrm>
            <a:off x="4155862" y="295214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</a:p>
        </p:txBody>
      </p:sp>
      <p:sp>
        <p:nvSpPr>
          <p:cNvPr id="319" name="文本框 189">
            <a:extLst>
              <a:ext uri="{FF2B5EF4-FFF2-40B4-BE49-F238E27FC236}">
                <a16:creationId xmlns:a16="http://schemas.microsoft.com/office/drawing/2014/main" id="{913F726B-68A4-4A15-A265-F23DF6F6AAD6}"/>
              </a:ext>
            </a:extLst>
          </p:cNvPr>
          <p:cNvSpPr txBox="1"/>
          <p:nvPr/>
        </p:nvSpPr>
        <p:spPr>
          <a:xfrm>
            <a:off x="4015914" y="3115928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(v</a:t>
            </a:r>
            <a:r>
              <a:rPr lang="en-US" altLang="zh-CN" sz="1600" b="1" baseline="-25000" dirty="0"/>
              <a:t>4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320" name="文本框 319">
            <a:extLst>
              <a:ext uri="{FF2B5EF4-FFF2-40B4-BE49-F238E27FC236}">
                <a16:creationId xmlns:a16="http://schemas.microsoft.com/office/drawing/2014/main" id="{9FA4FD0A-60F7-48B5-8366-0A0C474602E1}"/>
              </a:ext>
            </a:extLst>
          </p:cNvPr>
          <p:cNvSpPr txBox="1"/>
          <p:nvPr/>
        </p:nvSpPr>
        <p:spPr>
          <a:xfrm>
            <a:off x="5980205" y="2945296"/>
            <a:ext cx="873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         v</a:t>
            </a:r>
            <a:r>
              <a:rPr lang="en-US" altLang="zh-CN" sz="1600" b="1" baseline="-25000" dirty="0"/>
              <a:t>3</a:t>
            </a:r>
          </a:p>
          <a:p>
            <a:r>
              <a:rPr lang="en-US" altLang="zh-CN" sz="1600" b="1" dirty="0"/>
              <a:t>(v</a:t>
            </a:r>
            <a:r>
              <a:rPr lang="en-US" altLang="zh-CN" sz="1600" b="1" baseline="-25000" dirty="0"/>
              <a:t>4 </a:t>
            </a:r>
            <a:r>
              <a:rPr lang="en-US" altLang="zh-CN" sz="1600" b="1" dirty="0"/>
              <a:t>v</a:t>
            </a:r>
            <a:r>
              <a:rPr lang="en-US" altLang="zh-CN" sz="1600" b="1" baseline="-25000" dirty="0"/>
              <a:t>5 </a:t>
            </a:r>
            <a:r>
              <a:rPr lang="en-US" altLang="zh-CN" sz="1600" b="1" dirty="0"/>
              <a:t>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CBD9FFCF-9B20-4793-BB82-8B720AE683B4}"/>
              </a:ext>
            </a:extLst>
          </p:cNvPr>
          <p:cNvSpPr txBox="1"/>
          <p:nvPr/>
        </p:nvSpPr>
        <p:spPr>
          <a:xfrm>
            <a:off x="6628317" y="2947994"/>
            <a:ext cx="67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    v</a:t>
            </a:r>
            <a:r>
              <a:rPr lang="en-US" altLang="zh-CN" sz="1600" b="1" baseline="-25000" dirty="0"/>
              <a:t>4</a:t>
            </a:r>
          </a:p>
          <a:p>
            <a:r>
              <a:rPr lang="en-US" altLang="zh-CN" sz="1600" b="1" dirty="0"/>
              <a:t>(v</a:t>
            </a:r>
            <a:r>
              <a:rPr lang="en-US" altLang="zh-CN" sz="1600" b="1" baseline="-25000" dirty="0"/>
              <a:t>5 </a:t>
            </a:r>
            <a:r>
              <a:rPr lang="en-US" altLang="zh-CN" sz="1600" b="1" dirty="0"/>
              <a:t>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322" name="文本框 189">
            <a:extLst>
              <a:ext uri="{FF2B5EF4-FFF2-40B4-BE49-F238E27FC236}">
                <a16:creationId xmlns:a16="http://schemas.microsoft.com/office/drawing/2014/main" id="{4B477F36-9B6B-450A-93EF-E00020A89005}"/>
              </a:ext>
            </a:extLst>
          </p:cNvPr>
          <p:cNvSpPr txBox="1"/>
          <p:nvPr/>
        </p:nvSpPr>
        <p:spPr>
          <a:xfrm rot="604416">
            <a:off x="8232071" y="2059162"/>
            <a:ext cx="1103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5 </a:t>
            </a:r>
            <a:r>
              <a:rPr lang="en-US" altLang="zh-CN" sz="1600" b="1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</a:rPr>
              <a:t> 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/>
              <a:t>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323" name="文本框 189">
            <a:extLst>
              <a:ext uri="{FF2B5EF4-FFF2-40B4-BE49-F238E27FC236}">
                <a16:creationId xmlns:a16="http://schemas.microsoft.com/office/drawing/2014/main" id="{2DD76F0F-3133-4BFB-8487-9BB727105103}"/>
              </a:ext>
            </a:extLst>
          </p:cNvPr>
          <p:cNvSpPr txBox="1"/>
          <p:nvPr/>
        </p:nvSpPr>
        <p:spPr>
          <a:xfrm>
            <a:off x="7291838" y="195093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</a:p>
        </p:txBody>
      </p:sp>
      <p:sp>
        <p:nvSpPr>
          <p:cNvPr id="324" name="文本框 189">
            <a:extLst>
              <a:ext uri="{FF2B5EF4-FFF2-40B4-BE49-F238E27FC236}">
                <a16:creationId xmlns:a16="http://schemas.microsoft.com/office/drawing/2014/main" id="{0269AFF0-80A7-4414-8062-7E92AF273C82}"/>
              </a:ext>
            </a:extLst>
          </p:cNvPr>
          <p:cNvSpPr txBox="1"/>
          <p:nvPr/>
        </p:nvSpPr>
        <p:spPr>
          <a:xfrm>
            <a:off x="7434962" y="203025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(v</a:t>
            </a:r>
            <a:r>
              <a:rPr lang="en-US" altLang="zh-CN" sz="1600" b="1" baseline="-25000" dirty="0"/>
              <a:t>4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325" name="文本框 189">
            <a:extLst>
              <a:ext uri="{FF2B5EF4-FFF2-40B4-BE49-F238E27FC236}">
                <a16:creationId xmlns:a16="http://schemas.microsoft.com/office/drawing/2014/main" id="{73989E3C-79D8-4CAE-880D-F397060FD582}"/>
              </a:ext>
            </a:extLst>
          </p:cNvPr>
          <p:cNvSpPr txBox="1"/>
          <p:nvPr/>
        </p:nvSpPr>
        <p:spPr>
          <a:xfrm rot="601311">
            <a:off x="9455734" y="2142731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326" name="文本框 189">
            <a:extLst>
              <a:ext uri="{FF2B5EF4-FFF2-40B4-BE49-F238E27FC236}">
                <a16:creationId xmlns:a16="http://schemas.microsoft.com/office/drawing/2014/main" id="{E250E55B-A1E3-4A50-8215-4664BE5ABE2C}"/>
              </a:ext>
            </a:extLst>
          </p:cNvPr>
          <p:cNvSpPr txBox="1"/>
          <p:nvPr/>
        </p:nvSpPr>
        <p:spPr>
          <a:xfrm rot="1679773">
            <a:off x="8933366" y="2962638"/>
            <a:ext cx="813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6 </a:t>
            </a:r>
            <a:r>
              <a:rPr lang="en-US" altLang="zh-CN" sz="1600" b="1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</a:rPr>
              <a:t> 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327" name="文本框 189">
            <a:extLst>
              <a:ext uri="{FF2B5EF4-FFF2-40B4-BE49-F238E27FC236}">
                <a16:creationId xmlns:a16="http://schemas.microsoft.com/office/drawing/2014/main" id="{9BA2F9E8-70ED-4C6F-A07F-0EDF75104148}"/>
              </a:ext>
            </a:extLst>
          </p:cNvPr>
          <p:cNvSpPr txBox="1"/>
          <p:nvPr/>
        </p:nvSpPr>
        <p:spPr>
          <a:xfrm rot="1277675">
            <a:off x="10149526" y="3109958"/>
            <a:ext cx="851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6 </a:t>
            </a:r>
            <a:r>
              <a:rPr lang="en-US" altLang="zh-CN" sz="1600" b="1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</a:rPr>
              <a:t> 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328" name="文本框 327">
            <a:extLst>
              <a:ext uri="{FF2B5EF4-FFF2-40B4-BE49-F238E27FC236}">
                <a16:creationId xmlns:a16="http://schemas.microsoft.com/office/drawing/2014/main" id="{17563201-CB9D-4CB3-8DE4-BEA2CE388354}"/>
              </a:ext>
            </a:extLst>
          </p:cNvPr>
          <p:cNvSpPr txBox="1"/>
          <p:nvPr/>
        </p:nvSpPr>
        <p:spPr>
          <a:xfrm>
            <a:off x="7180496" y="1076968"/>
            <a:ext cx="1154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8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ASE</a:t>
            </a:r>
            <a:endParaRPr lang="en-US" altLang="zh-CN" sz="28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329" name="文本框 189">
            <a:extLst>
              <a:ext uri="{FF2B5EF4-FFF2-40B4-BE49-F238E27FC236}">
                <a16:creationId xmlns:a16="http://schemas.microsoft.com/office/drawing/2014/main" id="{9BDA7683-D264-4B78-ABBB-66FBE55CC39F}"/>
              </a:ext>
            </a:extLst>
          </p:cNvPr>
          <p:cNvSpPr txBox="1"/>
          <p:nvPr/>
        </p:nvSpPr>
        <p:spPr>
          <a:xfrm>
            <a:off x="4460512" y="295184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4</a:t>
            </a: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92311ABE-1CAE-4EFF-BD1F-5AB5BC80F520}"/>
              </a:ext>
            </a:extLst>
          </p:cNvPr>
          <p:cNvSpPr txBox="1"/>
          <p:nvPr/>
        </p:nvSpPr>
        <p:spPr>
          <a:xfrm>
            <a:off x="4485596" y="3113538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331" name="流程图: 接点 330">
            <a:extLst>
              <a:ext uri="{FF2B5EF4-FFF2-40B4-BE49-F238E27FC236}">
                <a16:creationId xmlns:a16="http://schemas.microsoft.com/office/drawing/2014/main" id="{F98E35BA-64D5-4638-BF92-33257832B610}"/>
              </a:ext>
            </a:extLst>
          </p:cNvPr>
          <p:cNvSpPr/>
          <p:nvPr/>
        </p:nvSpPr>
        <p:spPr>
          <a:xfrm>
            <a:off x="9642032" y="2034445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32" name="流程图: 接点 331">
            <a:extLst>
              <a:ext uri="{FF2B5EF4-FFF2-40B4-BE49-F238E27FC236}">
                <a16:creationId xmlns:a16="http://schemas.microsoft.com/office/drawing/2014/main" id="{ACBF657A-E646-4EE1-988E-AD00F73B6776}"/>
              </a:ext>
            </a:extLst>
          </p:cNvPr>
          <p:cNvSpPr/>
          <p:nvPr/>
        </p:nvSpPr>
        <p:spPr>
          <a:xfrm>
            <a:off x="3178240" y="461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EAA1405F-C047-4ABD-9A19-69843A659A83}"/>
              </a:ext>
            </a:extLst>
          </p:cNvPr>
          <p:cNvCxnSpPr>
            <a:cxnSpLocks/>
            <a:stCxn id="280" idx="4"/>
            <a:endCxn id="332" idx="0"/>
          </p:cNvCxnSpPr>
          <p:nvPr/>
        </p:nvCxnSpPr>
        <p:spPr>
          <a:xfrm flipH="1">
            <a:off x="3349002" y="3873443"/>
            <a:ext cx="31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文本框 333">
            <a:extLst>
              <a:ext uri="{FF2B5EF4-FFF2-40B4-BE49-F238E27FC236}">
                <a16:creationId xmlns:a16="http://schemas.microsoft.com/office/drawing/2014/main" id="{844256CE-B158-4D20-BCD5-E2C533E73F33}"/>
              </a:ext>
            </a:extLst>
          </p:cNvPr>
          <p:cNvSpPr txBox="1"/>
          <p:nvPr/>
        </p:nvSpPr>
        <p:spPr>
          <a:xfrm>
            <a:off x="3185220" y="4054096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6</a:t>
            </a:r>
            <a:endParaRPr lang="zh-CN" altLang="en-US" sz="2000" b="1" dirty="0"/>
          </a:p>
        </p:txBody>
      </p:sp>
      <p:sp>
        <p:nvSpPr>
          <p:cNvPr id="335" name="流程图: 接点 334">
            <a:extLst>
              <a:ext uri="{FF2B5EF4-FFF2-40B4-BE49-F238E27FC236}">
                <a16:creationId xmlns:a16="http://schemas.microsoft.com/office/drawing/2014/main" id="{8A81058C-D17A-4E91-83C9-1F5972AA19ED}"/>
              </a:ext>
            </a:extLst>
          </p:cNvPr>
          <p:cNvSpPr/>
          <p:nvPr/>
        </p:nvSpPr>
        <p:spPr>
          <a:xfrm>
            <a:off x="749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36" name="流程图: 接点 335">
            <a:extLst>
              <a:ext uri="{FF2B5EF4-FFF2-40B4-BE49-F238E27FC236}">
                <a16:creationId xmlns:a16="http://schemas.microsoft.com/office/drawing/2014/main" id="{EAB108B5-7733-4B2E-819B-E896C16DAEF7}"/>
              </a:ext>
            </a:extLst>
          </p:cNvPr>
          <p:cNvSpPr/>
          <p:nvPr/>
        </p:nvSpPr>
        <p:spPr>
          <a:xfrm>
            <a:off x="821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z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37" name="流程图: 接点 336">
            <a:extLst>
              <a:ext uri="{FF2B5EF4-FFF2-40B4-BE49-F238E27FC236}">
                <a16:creationId xmlns:a16="http://schemas.microsoft.com/office/drawing/2014/main" id="{0A59B244-23AF-4D15-BAA4-2819C6942D46}"/>
              </a:ext>
            </a:extLst>
          </p:cNvPr>
          <p:cNvSpPr/>
          <p:nvPr/>
        </p:nvSpPr>
        <p:spPr>
          <a:xfrm>
            <a:off x="1037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99886E3F-DE8E-4DBA-97FB-B43FC882EDB7}"/>
              </a:ext>
            </a:extLst>
          </p:cNvPr>
          <p:cNvCxnSpPr>
            <a:cxnSpLocks/>
            <a:stCxn id="310" idx="4"/>
            <a:endCxn id="337" idx="0"/>
          </p:cNvCxnSpPr>
          <p:nvPr/>
        </p:nvCxnSpPr>
        <p:spPr>
          <a:xfrm>
            <a:off x="9104264" y="2815043"/>
            <a:ext cx="144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96CFF1A9-5B4A-43AC-8512-ED8D5C62578C}"/>
              </a:ext>
            </a:extLst>
          </p:cNvPr>
          <p:cNvCxnSpPr>
            <a:cxnSpLocks/>
            <a:stCxn id="283" idx="4"/>
            <a:endCxn id="335" idx="0"/>
          </p:cNvCxnSpPr>
          <p:nvPr/>
        </p:nvCxnSpPr>
        <p:spPr>
          <a:xfrm>
            <a:off x="6930841" y="2815043"/>
            <a:ext cx="73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4EC3D5A9-C5C4-46E5-ADC8-B3E1EFCFC357}"/>
              </a:ext>
            </a:extLst>
          </p:cNvPr>
          <p:cNvCxnSpPr>
            <a:cxnSpLocks/>
            <a:stCxn id="283" idx="4"/>
            <a:endCxn id="336" idx="0"/>
          </p:cNvCxnSpPr>
          <p:nvPr/>
        </p:nvCxnSpPr>
        <p:spPr>
          <a:xfrm>
            <a:off x="6930841" y="2815043"/>
            <a:ext cx="145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文本框 340">
            <a:extLst>
              <a:ext uri="{FF2B5EF4-FFF2-40B4-BE49-F238E27FC236}">
                <a16:creationId xmlns:a16="http://schemas.microsoft.com/office/drawing/2014/main" id="{7518025E-1299-4C52-ABC2-DCCD0B783655}"/>
              </a:ext>
            </a:extLst>
          </p:cNvPr>
          <p:cNvSpPr txBox="1"/>
          <p:nvPr/>
        </p:nvSpPr>
        <p:spPr>
          <a:xfrm>
            <a:off x="7087041" y="2949539"/>
            <a:ext cx="811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5</a:t>
            </a:r>
          </a:p>
          <a:p>
            <a:r>
              <a:rPr lang="en-US" altLang="zh-CN" sz="1600" b="1" dirty="0"/>
              <a:t> (</a:t>
            </a:r>
            <a:r>
              <a:rPr lang="en-US" altLang="zh-CN" sz="1600" b="1" dirty="0">
                <a:solidFill>
                  <a:srgbClr val="FF0000"/>
                </a:solidFill>
              </a:rPr>
              <a:t>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600" b="1" baseline="-25000" dirty="0"/>
              <a:t> </a:t>
            </a:r>
            <a:r>
              <a:rPr lang="en-US" altLang="zh-CN" sz="1600" b="1" dirty="0"/>
              <a:t>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342" name="文本框 189">
            <a:extLst>
              <a:ext uri="{FF2B5EF4-FFF2-40B4-BE49-F238E27FC236}">
                <a16:creationId xmlns:a16="http://schemas.microsoft.com/office/drawing/2014/main" id="{5776E88D-01FA-4B95-B62B-36621DBFB2E0}"/>
              </a:ext>
            </a:extLst>
          </p:cNvPr>
          <p:cNvSpPr txBox="1"/>
          <p:nvPr/>
        </p:nvSpPr>
        <p:spPr>
          <a:xfrm>
            <a:off x="7412429" y="2954988"/>
            <a:ext cx="519694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6</a:t>
            </a:r>
          </a:p>
          <a:p>
            <a:r>
              <a:rPr lang="en-US" altLang="zh-CN" sz="1600" b="1" baseline="-25000" dirty="0"/>
              <a:t>           </a:t>
            </a:r>
          </a:p>
        </p:txBody>
      </p:sp>
      <p:sp>
        <p:nvSpPr>
          <p:cNvPr id="343" name="文本框 189">
            <a:extLst>
              <a:ext uri="{FF2B5EF4-FFF2-40B4-BE49-F238E27FC236}">
                <a16:creationId xmlns:a16="http://schemas.microsoft.com/office/drawing/2014/main" id="{201B0DE9-77A0-4179-BCC0-41091FBA6A91}"/>
              </a:ext>
            </a:extLst>
          </p:cNvPr>
          <p:cNvSpPr txBox="1"/>
          <p:nvPr/>
        </p:nvSpPr>
        <p:spPr>
          <a:xfrm rot="1778869">
            <a:off x="9659692" y="3130781"/>
            <a:ext cx="858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5 </a:t>
            </a:r>
            <a:r>
              <a:rPr lang="en-US" altLang="zh-CN" sz="1600" b="1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600" b="1" dirty="0"/>
              <a:t> 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344" name="文本框 189">
            <a:extLst>
              <a:ext uri="{FF2B5EF4-FFF2-40B4-BE49-F238E27FC236}">
                <a16:creationId xmlns:a16="http://schemas.microsoft.com/office/drawing/2014/main" id="{14BF5E09-A0A0-43CB-904C-30C53D467D68}"/>
              </a:ext>
            </a:extLst>
          </p:cNvPr>
          <p:cNvSpPr txBox="1"/>
          <p:nvPr/>
        </p:nvSpPr>
        <p:spPr>
          <a:xfrm rot="2514499">
            <a:off x="8412628" y="2924952"/>
            <a:ext cx="79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5 </a:t>
            </a:r>
            <a:r>
              <a:rPr lang="en-US" altLang="zh-CN" sz="1600" b="1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600" b="1" dirty="0"/>
              <a:t> 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graphicFrame>
        <p:nvGraphicFramePr>
          <p:cNvPr id="345" name="表格 344">
            <a:extLst>
              <a:ext uri="{FF2B5EF4-FFF2-40B4-BE49-F238E27FC236}">
                <a16:creationId xmlns:a16="http://schemas.microsoft.com/office/drawing/2014/main" id="{8969086F-B6E2-447B-A537-B8461E355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85915"/>
              </p:ext>
            </p:extLst>
          </p:nvPr>
        </p:nvGraphicFramePr>
        <p:xfrm>
          <a:off x="3850381" y="1219477"/>
          <a:ext cx="1260000" cy="864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346" name="箭头: 右 345">
            <a:extLst>
              <a:ext uri="{FF2B5EF4-FFF2-40B4-BE49-F238E27FC236}">
                <a16:creationId xmlns:a16="http://schemas.microsoft.com/office/drawing/2014/main" id="{0F6FE2B6-C36E-4067-BC07-B74A222FA947}"/>
              </a:ext>
            </a:extLst>
          </p:cNvPr>
          <p:cNvSpPr/>
          <p:nvPr/>
        </p:nvSpPr>
        <p:spPr>
          <a:xfrm rot="16200000">
            <a:off x="4367152" y="2187673"/>
            <a:ext cx="252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347" name="表格 346">
            <a:extLst>
              <a:ext uri="{FF2B5EF4-FFF2-40B4-BE49-F238E27FC236}">
                <a16:creationId xmlns:a16="http://schemas.microsoft.com/office/drawing/2014/main" id="{A2248BC4-330B-48FA-8EB6-79CBC38FA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63594"/>
              </p:ext>
            </p:extLst>
          </p:nvPr>
        </p:nvGraphicFramePr>
        <p:xfrm>
          <a:off x="2900820" y="2050447"/>
          <a:ext cx="864000" cy="85799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348" name="箭头: 右 347">
            <a:extLst>
              <a:ext uri="{FF2B5EF4-FFF2-40B4-BE49-F238E27FC236}">
                <a16:creationId xmlns:a16="http://schemas.microsoft.com/office/drawing/2014/main" id="{AF385973-B86F-45D5-9984-7426726320AB}"/>
              </a:ext>
            </a:extLst>
          </p:cNvPr>
          <p:cNvSpPr/>
          <p:nvPr/>
        </p:nvSpPr>
        <p:spPr>
          <a:xfrm rot="16200000">
            <a:off x="3140437" y="3166365"/>
            <a:ext cx="396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349" name="表格 348">
            <a:extLst>
              <a:ext uri="{FF2B5EF4-FFF2-40B4-BE49-F238E27FC236}">
                <a16:creationId xmlns:a16="http://schemas.microsoft.com/office/drawing/2014/main" id="{56CB13F2-33C3-43F4-8A78-A118D0661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73955"/>
              </p:ext>
            </p:extLst>
          </p:nvPr>
        </p:nvGraphicFramePr>
        <p:xfrm>
          <a:off x="3898603" y="4302739"/>
          <a:ext cx="1008000" cy="864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350" name="箭头: 右 349">
            <a:extLst>
              <a:ext uri="{FF2B5EF4-FFF2-40B4-BE49-F238E27FC236}">
                <a16:creationId xmlns:a16="http://schemas.microsoft.com/office/drawing/2014/main" id="{6A72DEAF-E6FE-476C-902A-8F6AE03D2F6E}"/>
              </a:ext>
            </a:extLst>
          </p:cNvPr>
          <p:cNvSpPr/>
          <p:nvPr/>
        </p:nvSpPr>
        <p:spPr>
          <a:xfrm>
            <a:off x="3558934" y="4704872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351" name="表格 350">
            <a:extLst>
              <a:ext uri="{FF2B5EF4-FFF2-40B4-BE49-F238E27FC236}">
                <a16:creationId xmlns:a16="http://schemas.microsoft.com/office/drawing/2014/main" id="{C58320E9-874E-49E6-BF2F-0F70B1463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12699"/>
              </p:ext>
            </p:extLst>
          </p:nvPr>
        </p:nvGraphicFramePr>
        <p:xfrm>
          <a:off x="5149001" y="4302739"/>
          <a:ext cx="1080000" cy="864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352" name="箭头: 右 351">
            <a:extLst>
              <a:ext uri="{FF2B5EF4-FFF2-40B4-BE49-F238E27FC236}">
                <a16:creationId xmlns:a16="http://schemas.microsoft.com/office/drawing/2014/main" id="{2A14D944-8D35-44A8-9EA7-AA036EFFC6F8}"/>
              </a:ext>
            </a:extLst>
          </p:cNvPr>
          <p:cNvSpPr/>
          <p:nvPr/>
        </p:nvSpPr>
        <p:spPr>
          <a:xfrm rot="5400000">
            <a:off x="5351449" y="401544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353" name="表格 352">
            <a:extLst>
              <a:ext uri="{FF2B5EF4-FFF2-40B4-BE49-F238E27FC236}">
                <a16:creationId xmlns:a16="http://schemas.microsoft.com/office/drawing/2014/main" id="{B1EAC8AC-228B-49A2-9E45-52754C5AE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99561"/>
              </p:ext>
            </p:extLst>
          </p:nvPr>
        </p:nvGraphicFramePr>
        <p:xfrm>
          <a:off x="7387337" y="4302739"/>
          <a:ext cx="1056000" cy="864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68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="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="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354" name="箭头: 右 353">
            <a:extLst>
              <a:ext uri="{FF2B5EF4-FFF2-40B4-BE49-F238E27FC236}">
                <a16:creationId xmlns:a16="http://schemas.microsoft.com/office/drawing/2014/main" id="{DD8D4FF6-17B5-48B1-8304-2371260EB9B7}"/>
              </a:ext>
            </a:extLst>
          </p:cNvPr>
          <p:cNvSpPr/>
          <p:nvPr/>
        </p:nvSpPr>
        <p:spPr>
          <a:xfrm rot="6161746">
            <a:off x="7395107" y="3471708"/>
            <a:ext cx="1476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355" name="表格 354">
            <a:extLst>
              <a:ext uri="{FF2B5EF4-FFF2-40B4-BE49-F238E27FC236}">
                <a16:creationId xmlns:a16="http://schemas.microsoft.com/office/drawing/2014/main" id="{F66026CB-E0C7-458C-9D84-0D02902F0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604633"/>
              </p:ext>
            </p:extLst>
          </p:nvPr>
        </p:nvGraphicFramePr>
        <p:xfrm>
          <a:off x="8692488" y="4293757"/>
          <a:ext cx="1388432" cy="89096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1100432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30148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356" name="箭头: 右 355">
            <a:extLst>
              <a:ext uri="{FF2B5EF4-FFF2-40B4-BE49-F238E27FC236}">
                <a16:creationId xmlns:a16="http://schemas.microsoft.com/office/drawing/2014/main" id="{9BAE4897-415E-4D4F-8103-0D41ABB2270D}"/>
              </a:ext>
            </a:extLst>
          </p:cNvPr>
          <p:cNvSpPr/>
          <p:nvPr/>
        </p:nvSpPr>
        <p:spPr>
          <a:xfrm rot="5400000">
            <a:off x="8938110" y="4000271"/>
            <a:ext cx="360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357" name="表格 356">
            <a:extLst>
              <a:ext uri="{FF2B5EF4-FFF2-40B4-BE49-F238E27FC236}">
                <a16:creationId xmlns:a16="http://schemas.microsoft.com/office/drawing/2014/main" id="{05051B52-891E-4587-B400-E451DD8BA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41311"/>
              </p:ext>
            </p:extLst>
          </p:nvPr>
        </p:nvGraphicFramePr>
        <p:xfrm>
          <a:off x="8316969" y="1055566"/>
          <a:ext cx="1176688" cy="864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88688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 marL="72000" marR="0" marT="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358" name="箭头: 右 357">
            <a:extLst>
              <a:ext uri="{FF2B5EF4-FFF2-40B4-BE49-F238E27FC236}">
                <a16:creationId xmlns:a16="http://schemas.microsoft.com/office/drawing/2014/main" id="{DD021EC4-AC82-45C5-AABE-AA7BE0CDD075}"/>
              </a:ext>
            </a:extLst>
          </p:cNvPr>
          <p:cNvSpPr/>
          <p:nvPr/>
        </p:nvSpPr>
        <p:spPr>
          <a:xfrm rot="13502040">
            <a:off x="9066169" y="2169597"/>
            <a:ext cx="720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098828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882A97-B0F4-4CAC-9DEF-C6546906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65404"/>
              </p:ext>
            </p:extLst>
          </p:nvPr>
        </p:nvGraphicFramePr>
        <p:xfrm>
          <a:off x="2374897" y="2324001"/>
          <a:ext cx="360000" cy="18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7659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E3B3C7A-B4A3-4DA1-AF24-EDA96D19E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53652"/>
              </p:ext>
            </p:extLst>
          </p:nvPr>
        </p:nvGraphicFramePr>
        <p:xfrm>
          <a:off x="1831592" y="2324001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EA98278D-FA96-4017-A822-29FBECF14D7F}"/>
              </a:ext>
            </a:extLst>
          </p:cNvPr>
          <p:cNvGrpSpPr/>
          <p:nvPr/>
        </p:nvGrpSpPr>
        <p:grpSpPr>
          <a:xfrm>
            <a:off x="1831531" y="1545000"/>
            <a:ext cx="3076830" cy="360000"/>
            <a:chOff x="1830431" y="4440600"/>
            <a:chExt cx="3076830" cy="3600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788F12B-77E2-4E3B-A4A2-94687518AF8F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7AAC6F1-FF07-496B-AA47-C917D66CE692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8A85963-0C8B-41D0-A096-F158806FD9C6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9C86298-D6D4-427F-94EB-A53E73FFD138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CCFAFDF-2BCA-4A7E-A5B0-7FFC2B8946F3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5BC0FD2-FAD8-4485-8D0A-4C17CC17D754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9BC6051-6429-46C7-AA7D-10C4DC49C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23285"/>
              </p:ext>
            </p:extLst>
          </p:nvPr>
        </p:nvGraphicFramePr>
        <p:xfrm>
          <a:off x="2918201" y="2328982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CEF7C87-F8BC-443F-AF8F-33E1D7922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5612"/>
              </p:ext>
            </p:extLst>
          </p:nvPr>
        </p:nvGraphicFramePr>
        <p:xfrm>
          <a:off x="3461506" y="2324001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BB17877-498D-415F-8610-EBBAD4D0E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3157"/>
              </p:ext>
            </p:extLst>
          </p:nvPr>
        </p:nvGraphicFramePr>
        <p:xfrm>
          <a:off x="4004810" y="2324001"/>
          <a:ext cx="36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F5B34EF-3BE2-45B1-9EF6-2188997E4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66794"/>
              </p:ext>
            </p:extLst>
          </p:nvPr>
        </p:nvGraphicFramePr>
        <p:xfrm>
          <a:off x="4548361" y="2328982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152E2B-16B2-4C43-A7E2-A09EBC068F13}"/>
              </a:ext>
            </a:extLst>
          </p:cNvPr>
          <p:cNvSpPr/>
          <p:nvPr/>
        </p:nvSpPr>
        <p:spPr>
          <a:xfrm>
            <a:off x="1104676" y="23052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D3E010C-9702-45B6-901D-3E46735EDFEC}"/>
              </a:ext>
            </a:extLst>
          </p:cNvPr>
          <p:cNvSpPr/>
          <p:nvPr/>
        </p:nvSpPr>
        <p:spPr>
          <a:xfrm>
            <a:off x="1104676" y="30489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8FCF2D7-EF22-469A-876B-75317D3CBD93}"/>
              </a:ext>
            </a:extLst>
          </p:cNvPr>
          <p:cNvSpPr/>
          <p:nvPr/>
        </p:nvSpPr>
        <p:spPr>
          <a:xfrm>
            <a:off x="1104676" y="37926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276BCCA-2B9F-4D5E-837D-FCD9EFB2A872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2011531" y="1905000"/>
            <a:ext cx="61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8A01986-7C3C-423A-91EF-5B986ABE342A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554897" y="1905000"/>
            <a:ext cx="0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ED6D65C-708F-4E48-AB1A-1B4083883AB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3098201" y="1905000"/>
            <a:ext cx="62" cy="4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07FBA0F-75A5-4C02-9754-685766AA0B4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3641506" y="1905000"/>
            <a:ext cx="123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5C079A2-55D6-48C7-8C8A-51E139120B93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4184810" y="1905000"/>
            <a:ext cx="185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6CE461-34C7-4A76-A7F7-89D78B615F75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4728361" y="1905000"/>
            <a:ext cx="0" cy="4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4E4F239-B7AC-4168-AC6F-883E4D5C7A82}"/>
              </a:ext>
            </a:extLst>
          </p:cNvPr>
          <p:cNvSpPr/>
          <p:nvPr/>
        </p:nvSpPr>
        <p:spPr>
          <a:xfrm>
            <a:off x="1831531" y="1545000"/>
            <a:ext cx="307683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E43D1FC-AAF3-4E9C-969F-48EC507973D4}"/>
              </a:ext>
            </a:extLst>
          </p:cNvPr>
          <p:cNvSpPr/>
          <p:nvPr/>
        </p:nvSpPr>
        <p:spPr>
          <a:xfrm>
            <a:off x="1105436" y="2313234"/>
            <a:ext cx="359240" cy="183944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2704733-106D-4B38-998F-53DED2785DFC}"/>
              </a:ext>
            </a:extLst>
          </p:cNvPr>
          <p:cNvSpPr/>
          <p:nvPr/>
        </p:nvSpPr>
        <p:spPr>
          <a:xfrm>
            <a:off x="1090824" y="20104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D93452D-37ED-48CC-91B7-06804209EDB0}"/>
              </a:ext>
            </a:extLst>
          </p:cNvPr>
          <p:cNvSpPr/>
          <p:nvPr/>
        </p:nvSpPr>
        <p:spPr>
          <a:xfrm>
            <a:off x="1532541" y="15488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D1FA281-5C45-40D0-AD5D-D9AA1F58646A}"/>
              </a:ext>
            </a:extLst>
          </p:cNvPr>
          <p:cNvGrpSpPr/>
          <p:nvPr/>
        </p:nvGrpSpPr>
        <p:grpSpPr>
          <a:xfrm>
            <a:off x="1831531" y="4578816"/>
            <a:ext cx="3076830" cy="360000"/>
            <a:chOff x="1830431" y="4440600"/>
            <a:chExt cx="3076830" cy="36000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7F382A5-BF99-44CE-B34A-B38624B43581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0F4FF4C2-9921-4201-BBBC-82F96DED899C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9DB4CA8-BFE8-4DD8-9D70-F241AC69312C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8E5A60C3-9AD2-4B4F-9085-50ED0764E244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FB0BFE2C-29D2-4E13-93CA-F82F840CCCF8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650081F9-5C6B-4236-8036-E34F23BA0404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E9A9E7F8-3F10-453C-B240-0D3AF186550A}"/>
              </a:ext>
            </a:extLst>
          </p:cNvPr>
          <p:cNvSpPr/>
          <p:nvPr/>
        </p:nvSpPr>
        <p:spPr>
          <a:xfrm>
            <a:off x="1831531" y="4578816"/>
            <a:ext cx="903366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B1FF49A-0DFB-4550-8B7B-04D16F818FA0}"/>
              </a:ext>
            </a:extLst>
          </p:cNvPr>
          <p:cNvSpPr/>
          <p:nvPr/>
        </p:nvSpPr>
        <p:spPr>
          <a:xfrm>
            <a:off x="1532541" y="4582698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0907AB-5EC2-4AE5-875E-46B483817BFD}"/>
              </a:ext>
            </a:extLst>
          </p:cNvPr>
          <p:cNvSpPr/>
          <p:nvPr/>
        </p:nvSpPr>
        <p:spPr>
          <a:xfrm>
            <a:off x="2918263" y="4582698"/>
            <a:ext cx="1990098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0A270FD-C7C1-4F67-AC1E-5C856E1E1BC9}"/>
              </a:ext>
            </a:extLst>
          </p:cNvPr>
          <p:cNvSpPr/>
          <p:nvPr/>
        </p:nvSpPr>
        <p:spPr>
          <a:xfrm>
            <a:off x="4863576" y="4589955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648A719F-20DF-4D3F-937A-3D6FB6AC0D48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 rot="5400000">
            <a:off x="1969949" y="3450564"/>
            <a:ext cx="1169834" cy="1086670"/>
          </a:xfrm>
          <a:prstGeom prst="curvedConnector3">
            <a:avLst>
              <a:gd name="adj1" fmla="val 8607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1CC3FCC7-5E18-4FC7-A2A9-A65D4AD02C4D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 rot="5400000">
            <a:off x="2690795" y="3628104"/>
            <a:ext cx="814815" cy="1086609"/>
          </a:xfrm>
          <a:prstGeom prst="curvedConnector3">
            <a:avLst>
              <a:gd name="adj1" fmla="val 7922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3468359-FD2D-48A4-9D7B-C3FB78853EBA}"/>
              </a:ext>
            </a:extLst>
          </p:cNvPr>
          <p:cNvCxnSpPr>
            <a:cxnSpLocks/>
            <a:stCxn id="3" idx="2"/>
            <a:endCxn id="31" idx="0"/>
          </p:cNvCxnSpPr>
          <p:nvPr/>
        </p:nvCxnSpPr>
        <p:spPr>
          <a:xfrm rot="16200000" flipH="1">
            <a:off x="2147520" y="3628072"/>
            <a:ext cx="814815" cy="1086671"/>
          </a:xfrm>
          <a:prstGeom prst="curvedConnector3">
            <a:avLst>
              <a:gd name="adj1" fmla="val 8043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D4EB0B0C-6E18-4B97-A5B7-ADB1D31F30D8}"/>
              </a:ext>
            </a:extLst>
          </p:cNvPr>
          <p:cNvCxnSpPr>
            <a:cxnSpLocks/>
            <a:stCxn id="2" idx="2"/>
            <a:endCxn id="32" idx="0"/>
          </p:cNvCxnSpPr>
          <p:nvPr/>
        </p:nvCxnSpPr>
        <p:spPr>
          <a:xfrm rot="16200000" flipH="1">
            <a:off x="2870856" y="3808042"/>
            <a:ext cx="454815" cy="108673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6AC331D-3135-4775-870A-0985ACF85E76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3417495" y="3811315"/>
            <a:ext cx="1534815" cy="18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5A1EBA2A-1AD1-4CD5-95E0-592F1C89C8DF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4143444" y="3993898"/>
            <a:ext cx="1169835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06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5673DB0F-8806-476D-8711-2590AD71C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58370"/>
              </p:ext>
            </p:extLst>
          </p:nvPr>
        </p:nvGraphicFramePr>
        <p:xfrm>
          <a:off x="2651528" y="4119581"/>
          <a:ext cx="180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69466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61606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5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6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BFE6390E-3199-406E-B9D0-280EC0F68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72665"/>
              </p:ext>
            </p:extLst>
          </p:nvPr>
        </p:nvGraphicFramePr>
        <p:xfrm>
          <a:off x="3371528" y="2632182"/>
          <a:ext cx="108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15F96C1D-48A7-473D-AF40-3AE2D32C6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31187"/>
              </p:ext>
            </p:extLst>
          </p:nvPr>
        </p:nvGraphicFramePr>
        <p:xfrm>
          <a:off x="3371528" y="3379857"/>
          <a:ext cx="108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EC23EEB-AFAF-43B0-B3F4-633B47BE26CC}"/>
              </a:ext>
            </a:extLst>
          </p:cNvPr>
          <p:cNvSpPr/>
          <p:nvPr/>
        </p:nvSpPr>
        <p:spPr>
          <a:xfrm>
            <a:off x="4893412" y="26361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8098C20-12AA-476C-B847-67F82B77818B}"/>
              </a:ext>
            </a:extLst>
          </p:cNvPr>
          <p:cNvSpPr/>
          <p:nvPr/>
        </p:nvSpPr>
        <p:spPr>
          <a:xfrm>
            <a:off x="4893412" y="33798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BD09DE5D-A1DA-4464-BDFC-D583754B6156}"/>
              </a:ext>
            </a:extLst>
          </p:cNvPr>
          <p:cNvSpPr/>
          <p:nvPr/>
        </p:nvSpPr>
        <p:spPr>
          <a:xfrm>
            <a:off x="4893412" y="41235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DB39518-06FF-422D-AF65-8C13E3F768D8}"/>
              </a:ext>
            </a:extLst>
          </p:cNvPr>
          <p:cNvSpPr/>
          <p:nvPr/>
        </p:nvSpPr>
        <p:spPr>
          <a:xfrm>
            <a:off x="4894172" y="2644109"/>
            <a:ext cx="359240" cy="183944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D679E04E-235A-41E6-BF5C-DCE55A30478F}"/>
              </a:ext>
            </a:extLst>
          </p:cNvPr>
          <p:cNvSpPr/>
          <p:nvPr/>
        </p:nvSpPr>
        <p:spPr>
          <a:xfrm>
            <a:off x="4879560" y="23413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40AABE5-1119-4511-8879-C66EC3F0D3ED}"/>
              </a:ext>
            </a:extLst>
          </p:cNvPr>
          <p:cNvCxnSpPr>
            <a:cxnSpLocks/>
            <a:stCxn id="72" idx="1"/>
            <a:endCxn id="70" idx="3"/>
          </p:cNvCxnSpPr>
          <p:nvPr/>
        </p:nvCxnSpPr>
        <p:spPr>
          <a:xfrm flipH="1" flipV="1">
            <a:off x="4451528" y="2812182"/>
            <a:ext cx="441884" cy="3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EDD9C2A-668A-4AAD-A2C9-FED174B3DACC}"/>
              </a:ext>
            </a:extLst>
          </p:cNvPr>
          <p:cNvCxnSpPr>
            <a:cxnSpLocks/>
            <a:stCxn id="75" idx="1"/>
            <a:endCxn id="71" idx="3"/>
          </p:cNvCxnSpPr>
          <p:nvPr/>
        </p:nvCxnSpPr>
        <p:spPr>
          <a:xfrm flipH="1" flipV="1">
            <a:off x="4451528" y="3559857"/>
            <a:ext cx="442644" cy="3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DA134B2-9A4B-4777-82C4-D980EFB6F6C0}"/>
              </a:ext>
            </a:extLst>
          </p:cNvPr>
          <p:cNvCxnSpPr>
            <a:cxnSpLocks/>
            <a:endCxn id="69" idx="3"/>
          </p:cNvCxnSpPr>
          <p:nvPr/>
        </p:nvCxnSpPr>
        <p:spPr>
          <a:xfrm flipH="1" flipV="1">
            <a:off x="4451528" y="4299581"/>
            <a:ext cx="441884" cy="7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E016383-6BA6-47C7-B7C3-C1B157D8E745}"/>
              </a:ext>
            </a:extLst>
          </p:cNvPr>
          <p:cNvGrpSpPr/>
          <p:nvPr/>
        </p:nvGrpSpPr>
        <p:grpSpPr>
          <a:xfrm>
            <a:off x="5633997" y="1874399"/>
            <a:ext cx="3076830" cy="360000"/>
            <a:chOff x="1830431" y="4440600"/>
            <a:chExt cx="3076830" cy="360000"/>
          </a:xfrm>
        </p:grpSpPr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75B44DBF-B150-42D6-AB84-ACC79A5DCA22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119A547D-0CA2-42C7-945E-0182ADE7E02E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F14E2F22-46C3-4E5F-8B68-7B6B4AFB1EB7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C7C1F10A-9A47-4295-B0ED-7E1D05012969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447949B2-82AF-4495-AD88-3B9A97251EE7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C3CD5330-BFEB-48F5-AD10-7AE936B6BCBC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D10DC38E-8A64-44D4-8659-2EACFF086D9F}"/>
              </a:ext>
            </a:extLst>
          </p:cNvPr>
          <p:cNvSpPr/>
          <p:nvPr/>
        </p:nvSpPr>
        <p:spPr>
          <a:xfrm>
            <a:off x="5633997" y="1874399"/>
            <a:ext cx="307683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3E00791B-39ED-4C53-BAC9-F110DECDE1E6}"/>
              </a:ext>
            </a:extLst>
          </p:cNvPr>
          <p:cNvSpPr/>
          <p:nvPr/>
        </p:nvSpPr>
        <p:spPr>
          <a:xfrm>
            <a:off x="5335007" y="1878281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560C90F-EFCB-4B43-9296-34806C0650EB}"/>
              </a:ext>
            </a:extLst>
          </p:cNvPr>
          <p:cNvGrpSpPr/>
          <p:nvPr/>
        </p:nvGrpSpPr>
        <p:grpSpPr>
          <a:xfrm>
            <a:off x="5633997" y="2640134"/>
            <a:ext cx="3076830" cy="360000"/>
            <a:chOff x="1830431" y="4440600"/>
            <a:chExt cx="3076830" cy="360000"/>
          </a:xfrm>
        </p:grpSpPr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C86A12B8-CFBA-45DC-AFE4-22E193249670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DC8AD789-7F1F-496D-9A9B-4F2F70AB116A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AB48F9CA-5C63-4E8A-8D47-59F5F108579F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7342CF3D-D8C3-4F4B-999D-613A1234AB60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E902F8BF-799D-41D7-A3B5-27154E08E733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3836D5BB-7E87-481A-9202-D64E05007C11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AC853547-59BC-432C-9F1A-90CDAE2C6966}"/>
              </a:ext>
            </a:extLst>
          </p:cNvPr>
          <p:cNvSpPr/>
          <p:nvPr/>
        </p:nvSpPr>
        <p:spPr>
          <a:xfrm>
            <a:off x="5633997" y="2640134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6AA1F0D-08D1-4A02-888A-D80EBDE4746B}"/>
              </a:ext>
            </a:extLst>
          </p:cNvPr>
          <p:cNvSpPr/>
          <p:nvPr/>
        </p:nvSpPr>
        <p:spPr>
          <a:xfrm>
            <a:off x="7268208" y="2640134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DFF51358-B59C-4D64-99EC-3AEDAFB8AC8C}"/>
              </a:ext>
            </a:extLst>
          </p:cNvPr>
          <p:cNvGrpSpPr/>
          <p:nvPr/>
        </p:nvGrpSpPr>
        <p:grpSpPr>
          <a:xfrm>
            <a:off x="5633997" y="3401987"/>
            <a:ext cx="3076830" cy="360000"/>
            <a:chOff x="1830431" y="4440600"/>
            <a:chExt cx="3076830" cy="360000"/>
          </a:xfrm>
        </p:grpSpPr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AB973941-2B12-4841-87C4-606E21E26318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2ED624E1-3F4C-4AA0-A15A-8003632FFC00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8E0BC9A-FF94-43DB-BB33-F797241B8745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37122059-8B8A-4AFD-98CE-806255433493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3898CC5E-6BE4-4DB4-8F6A-597E083326FA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DD47D0C1-118D-43DD-9F61-AC5A0833DD1D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0B6A2F90-C44C-45B0-B2F5-99D79BC2312C}"/>
              </a:ext>
            </a:extLst>
          </p:cNvPr>
          <p:cNvSpPr/>
          <p:nvPr/>
        </p:nvSpPr>
        <p:spPr>
          <a:xfrm>
            <a:off x="5633997" y="3401987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D5DCC68-B16A-4DC1-9055-23AE2E71EAF5}"/>
              </a:ext>
            </a:extLst>
          </p:cNvPr>
          <p:cNvSpPr/>
          <p:nvPr/>
        </p:nvSpPr>
        <p:spPr>
          <a:xfrm>
            <a:off x="7268208" y="3401987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E27F450-D9C7-4939-91D4-DB74684758C3}"/>
              </a:ext>
            </a:extLst>
          </p:cNvPr>
          <p:cNvGrpSpPr/>
          <p:nvPr/>
        </p:nvGrpSpPr>
        <p:grpSpPr>
          <a:xfrm>
            <a:off x="5633997" y="4119581"/>
            <a:ext cx="3076830" cy="360000"/>
            <a:chOff x="1830431" y="4440600"/>
            <a:chExt cx="3076830" cy="36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30AB3755-16E1-45A9-B5FB-20042F589C6A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FB2EA93E-EC6F-439F-BF98-7629B57055CA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0B6008AC-C9F0-4EA0-924B-9F50083B9FB0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4B13929B-A9F0-4AE1-97FF-14532E8694F0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823F1939-C9EC-482C-AE5B-D722112535CF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6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57B49089-95F5-4631-A62C-9A8B7295A42F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5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6F6C806A-A06C-433C-92AE-CB6F0987E3EB}"/>
              </a:ext>
            </a:extLst>
          </p:cNvPr>
          <p:cNvSpPr/>
          <p:nvPr/>
        </p:nvSpPr>
        <p:spPr>
          <a:xfrm>
            <a:off x="5633997" y="4119581"/>
            <a:ext cx="35924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2B74334-1770-424B-9ADD-F0BDC0F82202}"/>
              </a:ext>
            </a:extLst>
          </p:cNvPr>
          <p:cNvSpPr/>
          <p:nvPr/>
        </p:nvSpPr>
        <p:spPr>
          <a:xfrm>
            <a:off x="7268208" y="4119581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28CEAFF-74A2-41CB-8EE6-50F2F84AA0B3}"/>
              </a:ext>
            </a:extLst>
          </p:cNvPr>
          <p:cNvSpPr/>
          <p:nvPr/>
        </p:nvSpPr>
        <p:spPr>
          <a:xfrm>
            <a:off x="6194201" y="4127532"/>
            <a:ext cx="886527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60426BA-3B19-4C41-8730-DA5B3048D2FB}"/>
              </a:ext>
            </a:extLst>
          </p:cNvPr>
          <p:cNvGrpSpPr/>
          <p:nvPr/>
        </p:nvGrpSpPr>
        <p:grpSpPr>
          <a:xfrm>
            <a:off x="5633997" y="4905716"/>
            <a:ext cx="3076828" cy="360000"/>
            <a:chOff x="1830431" y="4440600"/>
            <a:chExt cx="3076828" cy="360000"/>
          </a:xfrm>
        </p:grpSpPr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B7FCC5C1-1C1B-4954-A6E4-E024F9E09DCF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CE7E0CFF-3D1B-4A07-8C5E-C619E3A3AB5C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4E3C069D-4BAB-45CD-829B-2DDECF6E78DC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2F03E62E-CA5A-449D-B03F-A61FDE77D950}"/>
                </a:ext>
              </a:extLst>
            </p:cNvPr>
            <p:cNvSpPr/>
            <p:nvPr/>
          </p:nvSpPr>
          <p:spPr>
            <a:xfrm>
              <a:off x="3460528" y="4440600"/>
              <a:ext cx="1446731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r>
                <a:rPr lang="zh-CN" altLang="en-US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9B5507A7-260E-4358-A89F-8EF24FA6A627}"/>
              </a:ext>
            </a:extLst>
          </p:cNvPr>
          <p:cNvSpPr/>
          <p:nvPr/>
        </p:nvSpPr>
        <p:spPr>
          <a:xfrm>
            <a:off x="5633997" y="4905716"/>
            <a:ext cx="903366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60B8CD41-20B9-4359-A829-E0D830B6A205}"/>
              </a:ext>
            </a:extLst>
          </p:cNvPr>
          <p:cNvSpPr/>
          <p:nvPr/>
        </p:nvSpPr>
        <p:spPr>
          <a:xfrm>
            <a:off x="5335007" y="5032590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5356297-05B3-4798-A73B-CA64D5D952F8}"/>
              </a:ext>
            </a:extLst>
          </p:cNvPr>
          <p:cNvSpPr/>
          <p:nvPr/>
        </p:nvSpPr>
        <p:spPr>
          <a:xfrm>
            <a:off x="6720729" y="4909598"/>
            <a:ext cx="1990098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45AB4E5C-EC18-49A1-B356-915C280DCF2F}"/>
              </a:ext>
            </a:extLst>
          </p:cNvPr>
          <p:cNvSpPr/>
          <p:nvPr/>
        </p:nvSpPr>
        <p:spPr>
          <a:xfrm>
            <a:off x="8666042" y="4916855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4B310278-2950-4F1D-8184-CFBCFDA84130}"/>
              </a:ext>
            </a:extLst>
          </p:cNvPr>
          <p:cNvCxnSpPr>
            <a:cxnSpLocks/>
            <a:stCxn id="87" idx="2"/>
            <a:endCxn id="96" idx="0"/>
          </p:cNvCxnSpPr>
          <p:nvPr/>
        </p:nvCxnSpPr>
        <p:spPr>
          <a:xfrm rot="5400000">
            <a:off x="6562021" y="2029742"/>
            <a:ext cx="405735" cy="81504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9B661D06-78F6-4E0A-9D58-6C0B4A9D6C8A}"/>
              </a:ext>
            </a:extLst>
          </p:cNvPr>
          <p:cNvCxnSpPr>
            <a:cxnSpLocks/>
            <a:stCxn id="87" idx="2"/>
            <a:endCxn id="97" idx="0"/>
          </p:cNvCxnSpPr>
          <p:nvPr/>
        </p:nvCxnSpPr>
        <p:spPr>
          <a:xfrm rot="16200000" flipH="1">
            <a:off x="7379126" y="2027685"/>
            <a:ext cx="405735" cy="819162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DFA9317-5E1E-4CD5-A6F6-F296A8429279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 rot="5400000">
            <a:off x="6156437" y="3201060"/>
            <a:ext cx="401853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DDC1A9DB-B3BA-4C16-A8EE-090EF7010702}"/>
              </a:ext>
            </a:extLst>
          </p:cNvPr>
          <p:cNvCxnSpPr>
            <a:cxnSpLocks/>
            <a:stCxn id="105" idx="2"/>
            <a:endCxn id="116" idx="0"/>
          </p:cNvCxnSpPr>
          <p:nvPr/>
        </p:nvCxnSpPr>
        <p:spPr>
          <a:xfrm rot="16200000" flipH="1">
            <a:off x="6314642" y="3804708"/>
            <a:ext cx="365545" cy="28010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FE8EDF3C-1E19-476E-A58F-EF629C034F00}"/>
              </a:ext>
            </a:extLst>
          </p:cNvPr>
          <p:cNvCxnSpPr>
            <a:cxnSpLocks/>
            <a:stCxn id="106" idx="2"/>
            <a:endCxn id="115" idx="0"/>
          </p:cNvCxnSpPr>
          <p:nvPr/>
        </p:nvCxnSpPr>
        <p:spPr>
          <a:xfrm rot="5400000">
            <a:off x="7812777" y="3940784"/>
            <a:ext cx="35759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4F575D45-CADB-4372-A248-4D11979CA615}"/>
              </a:ext>
            </a:extLst>
          </p:cNvPr>
          <p:cNvCxnSpPr>
            <a:cxnSpLocks/>
            <a:stCxn id="97" idx="2"/>
            <a:endCxn id="106" idx="0"/>
          </p:cNvCxnSpPr>
          <p:nvPr/>
        </p:nvCxnSpPr>
        <p:spPr>
          <a:xfrm rot="5400000">
            <a:off x="7790648" y="3201060"/>
            <a:ext cx="401853" cy="12700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961789E9-E40A-4F21-B53A-BA1C28CDE39C}"/>
              </a:ext>
            </a:extLst>
          </p:cNvPr>
          <p:cNvCxnSpPr>
            <a:cxnSpLocks/>
            <a:stCxn id="105" idx="2"/>
            <a:endCxn id="114" idx="0"/>
          </p:cNvCxnSpPr>
          <p:nvPr/>
        </p:nvCxnSpPr>
        <p:spPr>
          <a:xfrm rot="5400000">
            <a:off x="5906693" y="3668911"/>
            <a:ext cx="357594" cy="543746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BECAD443-1687-40AE-BFC3-4AA8596FDF21}"/>
              </a:ext>
            </a:extLst>
          </p:cNvPr>
          <p:cNvCxnSpPr>
            <a:cxnSpLocks/>
            <a:stCxn id="116" idx="2"/>
            <a:endCxn id="122" idx="0"/>
          </p:cNvCxnSpPr>
          <p:nvPr/>
        </p:nvCxnSpPr>
        <p:spPr>
          <a:xfrm rot="5400000">
            <a:off x="6152481" y="4420732"/>
            <a:ext cx="418184" cy="55178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连接符: 曲线 133">
            <a:extLst>
              <a:ext uri="{FF2B5EF4-FFF2-40B4-BE49-F238E27FC236}">
                <a16:creationId xmlns:a16="http://schemas.microsoft.com/office/drawing/2014/main" id="{FBCFD741-4189-463B-AA6B-53557689C5B5}"/>
              </a:ext>
            </a:extLst>
          </p:cNvPr>
          <p:cNvCxnSpPr>
            <a:cxnSpLocks/>
            <a:stCxn id="114" idx="2"/>
            <a:endCxn id="120" idx="0"/>
          </p:cNvCxnSpPr>
          <p:nvPr/>
        </p:nvCxnSpPr>
        <p:spPr>
          <a:xfrm rot="16200000" flipH="1">
            <a:off x="6144106" y="4149092"/>
            <a:ext cx="426135" cy="108711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730B163A-4C4D-41A9-80D6-8238794E3172}"/>
              </a:ext>
            </a:extLst>
          </p:cNvPr>
          <p:cNvCxnSpPr>
            <a:cxnSpLocks/>
            <a:stCxn id="115" idx="2"/>
            <a:endCxn id="121" idx="0"/>
          </p:cNvCxnSpPr>
          <p:nvPr/>
        </p:nvCxnSpPr>
        <p:spPr>
          <a:xfrm rot="5400000">
            <a:off x="7776450" y="4690591"/>
            <a:ext cx="426135" cy="411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E39F2B77-CC01-4FB9-B15A-5711EF490875}"/>
              </a:ext>
            </a:extLst>
          </p:cNvPr>
          <p:cNvSpPr txBox="1"/>
          <p:nvPr/>
        </p:nvSpPr>
        <p:spPr>
          <a:xfrm>
            <a:off x="5220207" y="3772176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III</a:t>
            </a:r>
            <a:r>
              <a:rPr lang="zh-CN" altLang="en-US" sz="1400" i="1" dirty="0"/>
              <a:t>：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2877F0A1-A39E-4967-9BFC-3201BC63CA5A}"/>
              </a:ext>
            </a:extLst>
          </p:cNvPr>
          <p:cNvSpPr txBox="1"/>
          <p:nvPr/>
        </p:nvSpPr>
        <p:spPr>
          <a:xfrm>
            <a:off x="5236173" y="4542735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IV</a:t>
            </a:r>
            <a:r>
              <a:rPr lang="zh-CN" altLang="en-US" sz="1400" i="1" dirty="0"/>
              <a:t>：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E0227B98-749E-4158-8207-73103772CFC0}"/>
              </a:ext>
            </a:extLst>
          </p:cNvPr>
          <p:cNvSpPr txBox="1"/>
          <p:nvPr/>
        </p:nvSpPr>
        <p:spPr>
          <a:xfrm>
            <a:off x="5236173" y="304600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II</a:t>
            </a:r>
            <a:r>
              <a:rPr lang="zh-CN" altLang="en-US" sz="1400" i="1" dirty="0"/>
              <a:t>：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5C1C3A86-C3C5-4F12-ACC4-D522BC8FAA10}"/>
              </a:ext>
            </a:extLst>
          </p:cNvPr>
          <p:cNvSpPr txBox="1"/>
          <p:nvPr/>
        </p:nvSpPr>
        <p:spPr>
          <a:xfrm>
            <a:off x="5236173" y="22928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</a:t>
            </a:r>
            <a:r>
              <a:rPr lang="zh-CN" altLang="en-US" sz="1400" i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564510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47155F6-1826-4C23-8557-4BFF0FA33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80709"/>
              </p:ext>
            </p:extLst>
          </p:nvPr>
        </p:nvGraphicFramePr>
        <p:xfrm>
          <a:off x="2849880" y="790786"/>
          <a:ext cx="3078000" cy="609600"/>
        </p:xfrm>
        <a:graphic>
          <a:graphicData uri="http://schemas.openxmlformats.org/drawingml/2006/table">
            <a:tbl>
              <a:tblPr bandRow="1"/>
              <a:tblGrid>
                <a:gridCol w="684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48A919-3A2D-4F0F-B74D-5A367258D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4186"/>
              </p:ext>
            </p:extLst>
          </p:nvPr>
        </p:nvGraphicFramePr>
        <p:xfrm>
          <a:off x="2849880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E60D0EBA-B2CE-4B38-88C0-292C056FCA4B}"/>
              </a:ext>
            </a:extLst>
          </p:cNvPr>
          <p:cNvSpPr/>
          <p:nvPr/>
        </p:nvSpPr>
        <p:spPr>
          <a:xfrm>
            <a:off x="2119732" y="100678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DB8E8D7-D595-46A0-BA8D-DDFD9DA1F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33470"/>
              </p:ext>
            </p:extLst>
          </p:nvPr>
        </p:nvGraphicFramePr>
        <p:xfrm>
          <a:off x="2119732" y="176546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2872E2B-0D08-44D9-8F90-1F88DDACE36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2299732" y="136678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2326E72-77DF-435D-A94C-0E0B013F812B}"/>
              </a:ext>
            </a:extLst>
          </p:cNvPr>
          <p:cNvSpPr txBox="1"/>
          <p:nvPr/>
        </p:nvSpPr>
        <p:spPr>
          <a:xfrm>
            <a:off x="2007972" y="375308"/>
            <a:ext cx="1087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(1)</a:t>
            </a:r>
            <a:r>
              <a:rPr lang="zh-CN" altLang="en-US" sz="1600" dirty="0"/>
              <a:t> 初始化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1F238056-72ED-4586-9204-A72886178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01274"/>
              </p:ext>
            </p:extLst>
          </p:nvPr>
        </p:nvGraphicFramePr>
        <p:xfrm>
          <a:off x="7228840" y="790786"/>
          <a:ext cx="3114000" cy="609600"/>
        </p:xfrm>
        <a:graphic>
          <a:graphicData uri="http://schemas.openxmlformats.org/drawingml/2006/table">
            <a:tbl>
              <a:tblPr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A460C70-6E04-480E-8B35-134CA4315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3819"/>
              </p:ext>
            </p:extLst>
          </p:nvPr>
        </p:nvGraphicFramePr>
        <p:xfrm>
          <a:off x="7228840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49F9EDC-606F-447E-8FDB-1C80BA4C6531}"/>
              </a:ext>
            </a:extLst>
          </p:cNvPr>
          <p:cNvSpPr/>
          <p:nvPr/>
        </p:nvSpPr>
        <p:spPr>
          <a:xfrm>
            <a:off x="6498692" y="100678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410161-FACE-4ABE-B508-336FF64B9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21051"/>
              </p:ext>
            </p:extLst>
          </p:nvPr>
        </p:nvGraphicFramePr>
        <p:xfrm>
          <a:off x="6498692" y="176546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6FBFD02-2162-4977-B274-08C8A4C7676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6678692" y="136678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BB13B58-8117-4E01-A0E6-2D535E2FC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56312"/>
              </p:ext>
            </p:extLst>
          </p:nvPr>
        </p:nvGraphicFramePr>
        <p:xfrm>
          <a:off x="8776841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81FC9C0C-1C9A-4AA9-91ED-3540CBDE6729}"/>
              </a:ext>
            </a:extLst>
          </p:cNvPr>
          <p:cNvSpPr txBox="1"/>
          <p:nvPr/>
        </p:nvSpPr>
        <p:spPr>
          <a:xfrm>
            <a:off x="6386932" y="375308"/>
            <a:ext cx="213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1</a:t>
            </a:r>
            <a:endParaRPr lang="zh-CN" altLang="en-US" sz="1600" dirty="0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81B0C34E-E9D1-460B-BE81-72E802B64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15846"/>
              </p:ext>
            </p:extLst>
          </p:nvPr>
        </p:nvGraphicFramePr>
        <p:xfrm>
          <a:off x="2847078" y="3679946"/>
          <a:ext cx="3042000" cy="609600"/>
        </p:xfrm>
        <a:graphic>
          <a:graphicData uri="http://schemas.openxmlformats.org/drawingml/2006/table">
            <a:tbl>
              <a:tblPr bandRow="1"/>
              <a:tblGrid>
                <a:gridCol w="648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361CFC5C-1147-4670-A1BF-1806B637F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4287"/>
              </p:ext>
            </p:extLst>
          </p:nvPr>
        </p:nvGraphicFramePr>
        <p:xfrm>
          <a:off x="2847078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81B2065-1032-415D-AA5F-06DCC435F97A}"/>
              </a:ext>
            </a:extLst>
          </p:cNvPr>
          <p:cNvSpPr/>
          <p:nvPr/>
        </p:nvSpPr>
        <p:spPr>
          <a:xfrm>
            <a:off x="2116930" y="389594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04CCAC14-5F66-4238-B6D7-497899DE7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44685"/>
              </p:ext>
            </p:extLst>
          </p:nvPr>
        </p:nvGraphicFramePr>
        <p:xfrm>
          <a:off x="2116930" y="465462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AAA1A2F-2B7F-4E81-BBB8-6FECBC5EDFB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2296930" y="425594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121ED81D-BB73-45A3-A8DE-26927252D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40801"/>
              </p:ext>
            </p:extLst>
          </p:nvPr>
        </p:nvGraphicFramePr>
        <p:xfrm>
          <a:off x="4395079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A6123ECA-4289-490C-9F99-B3484A0F624A}"/>
              </a:ext>
            </a:extLst>
          </p:cNvPr>
          <p:cNvSpPr txBox="1"/>
          <p:nvPr/>
        </p:nvSpPr>
        <p:spPr>
          <a:xfrm>
            <a:off x="2005170" y="3264468"/>
            <a:ext cx="230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(3)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3</a:t>
            </a:r>
            <a:endParaRPr lang="zh-CN" altLang="en-US" sz="1600" dirty="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82ABFD0-86CC-429F-B89F-7502027DB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62768"/>
              </p:ext>
            </p:extLst>
          </p:nvPr>
        </p:nvGraphicFramePr>
        <p:xfrm>
          <a:off x="7345158" y="3679946"/>
          <a:ext cx="3114000" cy="609600"/>
        </p:xfrm>
        <a:graphic>
          <a:graphicData uri="http://schemas.openxmlformats.org/drawingml/2006/table">
            <a:tbl>
              <a:tblPr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90ABD4CA-FDA2-41C0-A6AC-C05FA155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18924"/>
              </p:ext>
            </p:extLst>
          </p:nvPr>
        </p:nvGraphicFramePr>
        <p:xfrm>
          <a:off x="7345158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C2EA77A-8322-482C-A42A-383A330FC464}"/>
              </a:ext>
            </a:extLst>
          </p:cNvPr>
          <p:cNvSpPr/>
          <p:nvPr/>
        </p:nvSpPr>
        <p:spPr>
          <a:xfrm>
            <a:off x="6615010" y="389594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CD80D8E8-80A1-4F05-825B-FD0FE8B6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97946"/>
              </p:ext>
            </p:extLst>
          </p:nvPr>
        </p:nvGraphicFramePr>
        <p:xfrm>
          <a:off x="6615010" y="465462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1CD05B-AF02-4415-8142-4356103425D7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6795010" y="425594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A06FAF34-977A-4319-8C9B-EB36B78F2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32162"/>
              </p:ext>
            </p:extLst>
          </p:nvPr>
        </p:nvGraphicFramePr>
        <p:xfrm>
          <a:off x="8893159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1DC99FE1-3B4A-4A52-B7FE-C2D46D827CE4}"/>
              </a:ext>
            </a:extLst>
          </p:cNvPr>
          <p:cNvSpPr txBox="1"/>
          <p:nvPr/>
        </p:nvSpPr>
        <p:spPr>
          <a:xfrm>
            <a:off x="6503250" y="3264468"/>
            <a:ext cx="241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(4)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6359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流程图: 接点 241">
            <a:extLst>
              <a:ext uri="{FF2B5EF4-FFF2-40B4-BE49-F238E27FC236}">
                <a16:creationId xmlns:a16="http://schemas.microsoft.com/office/drawing/2014/main" id="{BD1CCBB5-70C5-42E2-9698-B98ABB206729}"/>
              </a:ext>
            </a:extLst>
          </p:cNvPr>
          <p:cNvSpPr/>
          <p:nvPr/>
        </p:nvSpPr>
        <p:spPr>
          <a:xfrm flipH="1">
            <a:off x="1152519" y="2710685"/>
            <a:ext cx="341514" cy="342057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</a:t>
            </a:r>
            <a:r>
              <a:rPr lang="en-US" altLang="zh-CN" sz="2000" baseline="-25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27" name="流程图: 接点 226">
            <a:extLst>
              <a:ext uri="{FF2B5EF4-FFF2-40B4-BE49-F238E27FC236}">
                <a16:creationId xmlns:a16="http://schemas.microsoft.com/office/drawing/2014/main" id="{A066D432-21C7-4F35-B62E-F5499142124C}"/>
              </a:ext>
            </a:extLst>
          </p:cNvPr>
          <p:cNvSpPr/>
          <p:nvPr/>
        </p:nvSpPr>
        <p:spPr>
          <a:xfrm flipH="1">
            <a:off x="2131879" y="4621498"/>
            <a:ext cx="341514" cy="341523"/>
          </a:xfrm>
          <a:prstGeom prst="flowChartConnector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8" name="流程图: 接点 237">
            <a:extLst>
              <a:ext uri="{FF2B5EF4-FFF2-40B4-BE49-F238E27FC236}">
                <a16:creationId xmlns:a16="http://schemas.microsoft.com/office/drawing/2014/main" id="{F91FA613-4BA6-4D07-B6B3-EFE39CF2CFFF}"/>
              </a:ext>
            </a:extLst>
          </p:cNvPr>
          <p:cNvSpPr/>
          <p:nvPr/>
        </p:nvSpPr>
        <p:spPr>
          <a:xfrm flipH="1">
            <a:off x="2134767" y="4093298"/>
            <a:ext cx="341514" cy="341523"/>
          </a:xfrm>
          <a:prstGeom prst="flowChartConnector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</a:rPr>
              <a:t>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25" name="流程图: 接点 224">
            <a:extLst>
              <a:ext uri="{FF2B5EF4-FFF2-40B4-BE49-F238E27FC236}">
                <a16:creationId xmlns:a16="http://schemas.microsoft.com/office/drawing/2014/main" id="{B1F49A9C-5956-4BE0-A52A-A29A173D9AEC}"/>
              </a:ext>
            </a:extLst>
          </p:cNvPr>
          <p:cNvSpPr/>
          <p:nvPr/>
        </p:nvSpPr>
        <p:spPr>
          <a:xfrm flipH="1">
            <a:off x="2134767" y="301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26" name="流程图: 接点 225">
            <a:extLst>
              <a:ext uri="{FF2B5EF4-FFF2-40B4-BE49-F238E27FC236}">
                <a16:creationId xmlns:a16="http://schemas.microsoft.com/office/drawing/2014/main" id="{BFE4A071-6D0F-4D3B-A0C0-B16C75A58892}"/>
              </a:ext>
            </a:extLst>
          </p:cNvPr>
          <p:cNvSpPr/>
          <p:nvPr/>
        </p:nvSpPr>
        <p:spPr>
          <a:xfrm flipH="1">
            <a:off x="2134767" y="3553298"/>
            <a:ext cx="341514" cy="341523"/>
          </a:xfrm>
          <a:prstGeom prst="flowChartConnector">
            <a:avLst/>
          </a:prstGeom>
          <a:solidFill>
            <a:srgbClr val="DAE3F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29" name="流程图: 接点 228">
            <a:extLst>
              <a:ext uri="{FF2B5EF4-FFF2-40B4-BE49-F238E27FC236}">
                <a16:creationId xmlns:a16="http://schemas.microsoft.com/office/drawing/2014/main" id="{ED18853C-CA40-4C16-8FA5-192E01700FB5}"/>
              </a:ext>
            </a:extLst>
          </p:cNvPr>
          <p:cNvSpPr/>
          <p:nvPr/>
        </p:nvSpPr>
        <p:spPr>
          <a:xfrm flipH="1">
            <a:off x="1152519" y="1630623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0" name="流程图: 接点 229">
            <a:extLst>
              <a:ext uri="{FF2B5EF4-FFF2-40B4-BE49-F238E27FC236}">
                <a16:creationId xmlns:a16="http://schemas.microsoft.com/office/drawing/2014/main" id="{17892D98-74C3-461F-BE67-76D209CD7ACA}"/>
              </a:ext>
            </a:extLst>
          </p:cNvPr>
          <p:cNvSpPr/>
          <p:nvPr/>
        </p:nvSpPr>
        <p:spPr>
          <a:xfrm flipH="1">
            <a:off x="1152519" y="2170623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6" name="流程图: 接点 245">
            <a:extLst>
              <a:ext uri="{FF2B5EF4-FFF2-40B4-BE49-F238E27FC236}">
                <a16:creationId xmlns:a16="http://schemas.microsoft.com/office/drawing/2014/main" id="{7F4AB634-3204-454C-A6AA-7F651F84A70D}"/>
              </a:ext>
            </a:extLst>
          </p:cNvPr>
          <p:cNvSpPr/>
          <p:nvPr/>
        </p:nvSpPr>
        <p:spPr>
          <a:xfrm flipH="1">
            <a:off x="1152519" y="3790623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</a:t>
            </a:r>
            <a:r>
              <a:rPr lang="en-US" altLang="zh-CN" sz="2000" baseline="-25000" dirty="0">
                <a:solidFill>
                  <a:schemeClr val="tx1"/>
                </a:solidFill>
              </a:rPr>
              <a:t>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24" name="表格 123">
            <a:extLst>
              <a:ext uri="{FF2B5EF4-FFF2-40B4-BE49-F238E27FC236}">
                <a16:creationId xmlns:a16="http://schemas.microsoft.com/office/drawing/2014/main" id="{73E67FBE-05C9-4EDB-8715-B0944E0A5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634668"/>
              </p:ext>
            </p:extLst>
          </p:nvPr>
        </p:nvGraphicFramePr>
        <p:xfrm>
          <a:off x="9568765" y="1029761"/>
          <a:ext cx="2329480" cy="126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根节点</a:t>
                      </a:r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极大二分团</a:t>
                      </a:r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重复二分团</a:t>
                      </a:r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被剪枝的重复二分团</a:t>
                      </a:r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81100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46A90729-CD87-4C7B-A655-D187881635FA}"/>
              </a:ext>
            </a:extLst>
          </p:cNvPr>
          <p:cNvSpPr/>
          <p:nvPr/>
        </p:nvSpPr>
        <p:spPr>
          <a:xfrm>
            <a:off x="6409212" y="1372615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F2384097-7E8F-48C9-B646-79D904960446}"/>
              </a:ext>
            </a:extLst>
          </p:cNvPr>
          <p:cNvSpPr/>
          <p:nvPr/>
        </p:nvSpPr>
        <p:spPr>
          <a:xfrm>
            <a:off x="3169212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A35BED31-C130-425D-B35A-4AA8CFBB77EE}"/>
              </a:ext>
            </a:extLst>
          </p:cNvPr>
          <p:cNvSpPr/>
          <p:nvPr/>
        </p:nvSpPr>
        <p:spPr>
          <a:xfrm>
            <a:off x="604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30136A9D-E26B-448B-987F-942E5E50F86F}"/>
              </a:ext>
            </a:extLst>
          </p:cNvPr>
          <p:cNvSpPr/>
          <p:nvPr/>
        </p:nvSpPr>
        <p:spPr>
          <a:xfrm>
            <a:off x="4313142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k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A6F5778-2022-4590-B6C7-88D9E8BFD228}"/>
              </a:ext>
            </a:extLst>
          </p:cNvPr>
          <p:cNvSpPr/>
          <p:nvPr/>
        </p:nvSpPr>
        <p:spPr>
          <a:xfrm>
            <a:off x="6750735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039DE23A-5FE0-42C2-A939-F27F5B2FFBB9}"/>
              </a:ext>
            </a:extLst>
          </p:cNvPr>
          <p:cNvSpPr/>
          <p:nvPr/>
        </p:nvSpPr>
        <p:spPr>
          <a:xfrm>
            <a:off x="9646527" y="24757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B0664EA-B5EA-4086-A102-3B8DC59EB93F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4483904" y="1714138"/>
            <a:ext cx="2096070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3DCF6BA-1A87-4119-8B29-0FCB47C7EAF1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6579974" y="1714138"/>
            <a:ext cx="341523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A84E68-D66E-4E2A-B7A3-6A49EFC36AAA}"/>
              </a:ext>
            </a:extLst>
          </p:cNvPr>
          <p:cNvCxnSpPr>
            <a:cxnSpLocks/>
            <a:stCxn id="3" idx="4"/>
            <a:endCxn id="18" idx="0"/>
          </p:cNvCxnSpPr>
          <p:nvPr/>
        </p:nvCxnSpPr>
        <p:spPr>
          <a:xfrm>
            <a:off x="6579974" y="1714138"/>
            <a:ext cx="1753598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C8D423E-3153-4170-BFAA-B247E8E2B767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6579974" y="1714138"/>
            <a:ext cx="3237315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043E38-1264-47DE-B124-9BFDEFA56CEF}"/>
              </a:ext>
            </a:extLst>
          </p:cNvPr>
          <p:cNvCxnSpPr>
            <a:cxnSpLocks/>
            <a:stCxn id="3" idx="4"/>
            <a:endCxn id="89" idx="0"/>
          </p:cNvCxnSpPr>
          <p:nvPr/>
        </p:nvCxnSpPr>
        <p:spPr>
          <a:xfrm>
            <a:off x="6579974" y="1714138"/>
            <a:ext cx="3957149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FD156D4-5F8D-41F5-852E-380B4210C7E6}"/>
              </a:ext>
            </a:extLst>
          </p:cNvPr>
          <p:cNvSpPr/>
          <p:nvPr/>
        </p:nvSpPr>
        <p:spPr>
          <a:xfrm>
            <a:off x="676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63161F-5D02-4BD8-AC20-28AF37AF580E}"/>
              </a:ext>
            </a:extLst>
          </p:cNvPr>
          <p:cNvSpPr txBox="1"/>
          <p:nvPr/>
        </p:nvSpPr>
        <p:spPr>
          <a:xfrm>
            <a:off x="5139801" y="1958739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1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7EEFF6-9F73-4337-AF50-CF7A1C2E3D22}"/>
              </a:ext>
            </a:extLst>
          </p:cNvPr>
          <p:cNvSpPr txBox="1"/>
          <p:nvPr/>
        </p:nvSpPr>
        <p:spPr>
          <a:xfrm>
            <a:off x="6592245" y="1957346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2</a:t>
            </a:r>
            <a:endParaRPr lang="zh-CN" altLang="en-US" sz="20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C7B75E-4A54-4C09-86CA-545DD378719D}"/>
              </a:ext>
            </a:extLst>
          </p:cNvPr>
          <p:cNvSpPr txBox="1"/>
          <p:nvPr/>
        </p:nvSpPr>
        <p:spPr>
          <a:xfrm>
            <a:off x="8553290" y="2152287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4</a:t>
            </a:r>
            <a:endParaRPr lang="zh-CN" altLang="en-US" sz="2000" b="1" dirty="0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8D650CF6-E18C-4DA3-944C-52B2398C21CA}"/>
              </a:ext>
            </a:extLst>
          </p:cNvPr>
          <p:cNvSpPr/>
          <p:nvPr/>
        </p:nvSpPr>
        <p:spPr>
          <a:xfrm>
            <a:off x="8162810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m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738932B-E728-4E70-AB4C-02D7158BB37A}"/>
              </a:ext>
            </a:extLst>
          </p:cNvPr>
          <p:cNvSpPr/>
          <p:nvPr/>
        </p:nvSpPr>
        <p:spPr>
          <a:xfrm>
            <a:off x="3889259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CD02FBBD-6136-4CFF-A807-7E59DC940338}"/>
              </a:ext>
            </a:extLst>
          </p:cNvPr>
          <p:cNvSpPr/>
          <p:nvPr/>
        </p:nvSpPr>
        <p:spPr>
          <a:xfrm>
            <a:off x="460930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13DEDE82-621D-480E-864C-01F65ADDDAB7}"/>
              </a:ext>
            </a:extLst>
          </p:cNvPr>
          <p:cNvSpPr/>
          <p:nvPr/>
        </p:nvSpPr>
        <p:spPr>
          <a:xfrm>
            <a:off x="892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B05ED86B-830F-4106-BAE5-AF645344CE38}"/>
              </a:ext>
            </a:extLst>
          </p:cNvPr>
          <p:cNvSpPr/>
          <p:nvPr/>
        </p:nvSpPr>
        <p:spPr>
          <a:xfrm>
            <a:off x="964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49E8E89-D2F0-4776-92D7-4105E71AADD6}"/>
              </a:ext>
            </a:extLst>
          </p:cNvPr>
          <p:cNvCxnSpPr>
            <a:cxnSpLocks/>
            <a:stCxn id="3" idx="4"/>
            <a:endCxn id="34" idx="0"/>
          </p:cNvCxnSpPr>
          <p:nvPr/>
        </p:nvCxnSpPr>
        <p:spPr>
          <a:xfrm>
            <a:off x="6579974" y="1714138"/>
            <a:ext cx="2514946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34C42B2-0432-4FC4-8EA5-E1644861A89C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3339974" y="2817310"/>
            <a:ext cx="1143930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6404179-B3DF-4334-878C-9E636D7EF0C5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060021" y="2817310"/>
            <a:ext cx="423883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9F5EC4-D335-415E-AEBE-0401E38A33E6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>
            <a:off x="4483904" y="2817310"/>
            <a:ext cx="29616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DB875BD-F8F9-4683-82C7-897913E6DF4E}"/>
              </a:ext>
            </a:extLst>
          </p:cNvPr>
          <p:cNvCxnSpPr>
            <a:cxnSpLocks/>
            <a:stCxn id="6" idx="4"/>
            <a:endCxn id="88" idx="0"/>
          </p:cNvCxnSpPr>
          <p:nvPr/>
        </p:nvCxnSpPr>
        <p:spPr>
          <a:xfrm>
            <a:off x="4483904" y="2817310"/>
            <a:ext cx="101575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9B4D9FF-1660-40F3-9355-65BE760DC84A}"/>
              </a:ext>
            </a:extLst>
          </p:cNvPr>
          <p:cNvCxnSpPr>
            <a:cxnSpLocks/>
          </p:cNvCxnSpPr>
          <p:nvPr/>
        </p:nvCxnSpPr>
        <p:spPr>
          <a:xfrm flipH="1">
            <a:off x="6219658" y="2802070"/>
            <a:ext cx="701839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91D8FD-ACCB-4500-BB32-D4C55C6CF3EE}"/>
              </a:ext>
            </a:extLst>
          </p:cNvPr>
          <p:cNvCxnSpPr>
            <a:cxnSpLocks/>
          </p:cNvCxnSpPr>
          <p:nvPr/>
        </p:nvCxnSpPr>
        <p:spPr>
          <a:xfrm>
            <a:off x="6921497" y="2802070"/>
            <a:ext cx="1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FEF99B5-DC37-4D39-9DE7-8DD69F857562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8333572" y="2817310"/>
            <a:ext cx="76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25E1FA8-B5E8-454A-A337-2B0FF4B6A1D0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>
            <a:off x="8333572" y="2817310"/>
            <a:ext cx="148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ADC4839-664C-4C88-BEF4-D2694E24FB89}"/>
              </a:ext>
            </a:extLst>
          </p:cNvPr>
          <p:cNvSpPr txBox="1"/>
          <p:nvPr/>
        </p:nvSpPr>
        <p:spPr>
          <a:xfrm>
            <a:off x="3655422" y="3019387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2</a:t>
            </a:r>
            <a:endParaRPr lang="zh-CN" altLang="en-US" sz="20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BFB09-E49B-42E4-BC06-B6E1142EB2B7}"/>
              </a:ext>
            </a:extLst>
          </p:cNvPr>
          <p:cNvSpPr txBox="1"/>
          <p:nvPr/>
        </p:nvSpPr>
        <p:spPr>
          <a:xfrm>
            <a:off x="4755659" y="3013675"/>
            <a:ext cx="619080" cy="415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600" b="1" dirty="0"/>
              <a:t> v</a:t>
            </a:r>
            <a:r>
              <a:rPr lang="en-US" altLang="zh-CN" sz="1600" b="1" baseline="-25000" dirty="0"/>
              <a:t>6 </a:t>
            </a:r>
          </a:p>
          <a:p>
            <a:pPr>
              <a:lnSpc>
                <a:spcPts val="1200"/>
              </a:lnSpc>
            </a:pPr>
            <a:r>
              <a:rPr lang="en-US" altLang="zh-CN" sz="1600" b="1" dirty="0"/>
              <a:t>   (</a:t>
            </a:r>
            <a:r>
              <a:rPr lang="en-US" altLang="zh-CN" sz="1600" b="1" dirty="0">
                <a:solidFill>
                  <a:srgbClr val="FF0000"/>
                </a:solidFill>
              </a:rPr>
              <a:t>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1B63FAA-35E8-4D67-A415-2466BE632863}"/>
              </a:ext>
            </a:extLst>
          </p:cNvPr>
          <p:cNvSpPr/>
          <p:nvPr/>
        </p:nvSpPr>
        <p:spPr>
          <a:xfrm>
            <a:off x="8924158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1F1CD983-0F55-4099-A4E7-D9B0A7FCE097}"/>
              </a:ext>
            </a:extLst>
          </p:cNvPr>
          <p:cNvSpPr/>
          <p:nvPr/>
        </p:nvSpPr>
        <p:spPr>
          <a:xfrm>
            <a:off x="1108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F4E380D-C68D-4643-86D4-5DFCFDF3B5E4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094920" y="2817310"/>
            <a:ext cx="216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5E659859-D869-490A-936E-B52BFE549122}"/>
              </a:ext>
            </a:extLst>
          </p:cNvPr>
          <p:cNvSpPr/>
          <p:nvPr/>
        </p:nvSpPr>
        <p:spPr>
          <a:xfrm>
            <a:off x="9627797" y="1712576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A40CCF97-319C-4418-B045-1224CA5D0D31}"/>
              </a:ext>
            </a:extLst>
          </p:cNvPr>
          <p:cNvSpPr/>
          <p:nvPr/>
        </p:nvSpPr>
        <p:spPr>
          <a:xfrm>
            <a:off x="9627797" y="1410887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F545EF93-8EB6-4A91-8EB3-F81567DEA38A}"/>
              </a:ext>
            </a:extLst>
          </p:cNvPr>
          <p:cNvSpPr/>
          <p:nvPr/>
        </p:nvSpPr>
        <p:spPr>
          <a:xfrm>
            <a:off x="9624777" y="1104139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52481BE7-0248-4469-9B42-8EA604FF88F7}"/>
              </a:ext>
            </a:extLst>
          </p:cNvPr>
          <p:cNvSpPr/>
          <p:nvPr/>
        </p:nvSpPr>
        <p:spPr>
          <a:xfrm>
            <a:off x="532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0465DB72-CBB6-4CCA-B8BF-F1A044EA33A2}"/>
              </a:ext>
            </a:extLst>
          </p:cNvPr>
          <p:cNvSpPr/>
          <p:nvPr/>
        </p:nvSpPr>
        <p:spPr>
          <a:xfrm>
            <a:off x="10366361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z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0" name="文本框 189">
            <a:extLst>
              <a:ext uri="{FF2B5EF4-FFF2-40B4-BE49-F238E27FC236}">
                <a16:creationId xmlns:a16="http://schemas.microsoft.com/office/drawing/2014/main" id="{CB1A2912-9A8A-4281-B571-230B7445F80F}"/>
              </a:ext>
            </a:extLst>
          </p:cNvPr>
          <p:cNvSpPr txBox="1"/>
          <p:nvPr/>
        </p:nvSpPr>
        <p:spPr>
          <a:xfrm>
            <a:off x="4146518" y="295441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</a:p>
        </p:txBody>
      </p:sp>
      <p:sp>
        <p:nvSpPr>
          <p:cNvPr id="91" name="文本框 189">
            <a:extLst>
              <a:ext uri="{FF2B5EF4-FFF2-40B4-BE49-F238E27FC236}">
                <a16:creationId xmlns:a16="http://schemas.microsoft.com/office/drawing/2014/main" id="{EB2A7BAE-CD06-44E7-9AB6-03FD5AD0A00B}"/>
              </a:ext>
            </a:extLst>
          </p:cNvPr>
          <p:cNvSpPr txBox="1"/>
          <p:nvPr/>
        </p:nvSpPr>
        <p:spPr>
          <a:xfrm>
            <a:off x="4006570" y="3118195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(v</a:t>
            </a:r>
            <a:r>
              <a:rPr lang="en-US" altLang="zh-CN" sz="1600" b="1" baseline="-25000" dirty="0"/>
              <a:t>4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CBCB789-8279-4A26-9E69-3D46BB2C1A50}"/>
              </a:ext>
            </a:extLst>
          </p:cNvPr>
          <p:cNvSpPr txBox="1"/>
          <p:nvPr/>
        </p:nvSpPr>
        <p:spPr>
          <a:xfrm>
            <a:off x="5970861" y="2932323"/>
            <a:ext cx="873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         v</a:t>
            </a:r>
            <a:r>
              <a:rPr lang="en-US" altLang="zh-CN" sz="1600" b="1" baseline="-25000" dirty="0"/>
              <a:t>3</a:t>
            </a:r>
          </a:p>
          <a:p>
            <a:r>
              <a:rPr lang="en-US" altLang="zh-CN" sz="1600" b="1" dirty="0"/>
              <a:t>(v</a:t>
            </a:r>
            <a:r>
              <a:rPr lang="en-US" altLang="zh-CN" sz="1600" b="1" baseline="-25000" dirty="0"/>
              <a:t>4 </a:t>
            </a:r>
            <a:r>
              <a:rPr lang="en-US" altLang="zh-CN" sz="1600" b="1" dirty="0"/>
              <a:t>v</a:t>
            </a:r>
            <a:r>
              <a:rPr lang="en-US" altLang="zh-CN" sz="1600" b="1" baseline="-25000" dirty="0"/>
              <a:t>5 </a:t>
            </a:r>
            <a:r>
              <a:rPr lang="en-US" altLang="zh-CN" sz="1600" b="1" dirty="0"/>
              <a:t>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7002505-0223-494A-91DF-6E3281ABE0EB}"/>
              </a:ext>
            </a:extLst>
          </p:cNvPr>
          <p:cNvSpPr txBox="1"/>
          <p:nvPr/>
        </p:nvSpPr>
        <p:spPr>
          <a:xfrm>
            <a:off x="6618973" y="2935021"/>
            <a:ext cx="67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    v</a:t>
            </a:r>
            <a:r>
              <a:rPr lang="en-US" altLang="zh-CN" sz="1600" b="1" baseline="-25000" dirty="0"/>
              <a:t>4</a:t>
            </a:r>
          </a:p>
          <a:p>
            <a:r>
              <a:rPr lang="en-US" altLang="zh-CN" sz="1600" b="1" dirty="0"/>
              <a:t>(v</a:t>
            </a:r>
            <a:r>
              <a:rPr lang="en-US" altLang="zh-CN" sz="1600" b="1" baseline="-25000" dirty="0"/>
              <a:t>5 </a:t>
            </a:r>
            <a:r>
              <a:rPr lang="en-US" altLang="zh-CN" sz="1600" b="1" dirty="0"/>
              <a:t>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94" name="文本框 189">
            <a:extLst>
              <a:ext uri="{FF2B5EF4-FFF2-40B4-BE49-F238E27FC236}">
                <a16:creationId xmlns:a16="http://schemas.microsoft.com/office/drawing/2014/main" id="{6B06A3B5-1302-4CA1-9B09-05C5B7B19C49}"/>
              </a:ext>
            </a:extLst>
          </p:cNvPr>
          <p:cNvSpPr txBox="1"/>
          <p:nvPr/>
        </p:nvSpPr>
        <p:spPr>
          <a:xfrm rot="604416">
            <a:off x="7976245" y="1984347"/>
            <a:ext cx="1103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5 </a:t>
            </a:r>
            <a:r>
              <a:rPr lang="en-US" altLang="zh-CN" sz="1600" b="1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</a:rPr>
              <a:t> 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/>
              <a:t>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95" name="文本框 189">
            <a:extLst>
              <a:ext uri="{FF2B5EF4-FFF2-40B4-BE49-F238E27FC236}">
                <a16:creationId xmlns:a16="http://schemas.microsoft.com/office/drawing/2014/main" id="{BD0111F8-01E6-44F4-967D-6488B85D8AB1}"/>
              </a:ext>
            </a:extLst>
          </p:cNvPr>
          <p:cNvSpPr txBox="1"/>
          <p:nvPr/>
        </p:nvSpPr>
        <p:spPr>
          <a:xfrm>
            <a:off x="7282494" y="195319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</a:p>
        </p:txBody>
      </p:sp>
      <p:sp>
        <p:nvSpPr>
          <p:cNvPr id="96" name="文本框 189">
            <a:extLst>
              <a:ext uri="{FF2B5EF4-FFF2-40B4-BE49-F238E27FC236}">
                <a16:creationId xmlns:a16="http://schemas.microsoft.com/office/drawing/2014/main" id="{621A61B1-8781-422E-829B-F5462A8FD31B}"/>
              </a:ext>
            </a:extLst>
          </p:cNvPr>
          <p:cNvSpPr txBox="1"/>
          <p:nvPr/>
        </p:nvSpPr>
        <p:spPr>
          <a:xfrm>
            <a:off x="7425618" y="2032523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(v</a:t>
            </a:r>
            <a:r>
              <a:rPr lang="en-US" altLang="zh-CN" sz="1600" b="1" baseline="-25000" dirty="0"/>
              <a:t>4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97" name="文本框 189">
            <a:extLst>
              <a:ext uri="{FF2B5EF4-FFF2-40B4-BE49-F238E27FC236}">
                <a16:creationId xmlns:a16="http://schemas.microsoft.com/office/drawing/2014/main" id="{3A06232A-C53F-4864-89CF-702F6872C3EE}"/>
              </a:ext>
            </a:extLst>
          </p:cNvPr>
          <p:cNvSpPr txBox="1"/>
          <p:nvPr/>
        </p:nvSpPr>
        <p:spPr>
          <a:xfrm rot="601311">
            <a:off x="9446390" y="2144998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98" name="文本框 189">
            <a:extLst>
              <a:ext uri="{FF2B5EF4-FFF2-40B4-BE49-F238E27FC236}">
                <a16:creationId xmlns:a16="http://schemas.microsoft.com/office/drawing/2014/main" id="{40A0E020-03A1-41EA-9180-7E02F2D20625}"/>
              </a:ext>
            </a:extLst>
          </p:cNvPr>
          <p:cNvSpPr txBox="1"/>
          <p:nvPr/>
        </p:nvSpPr>
        <p:spPr>
          <a:xfrm rot="1679773">
            <a:off x="8916936" y="3116437"/>
            <a:ext cx="934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6 </a:t>
            </a:r>
            <a:r>
              <a:rPr lang="en-US" altLang="zh-CN" sz="1600" b="1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</a:rPr>
              <a:t> 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99" name="文本框 189">
            <a:extLst>
              <a:ext uri="{FF2B5EF4-FFF2-40B4-BE49-F238E27FC236}">
                <a16:creationId xmlns:a16="http://schemas.microsoft.com/office/drawing/2014/main" id="{C26E9C58-D377-4F15-B43C-6ED068DEAC03}"/>
              </a:ext>
            </a:extLst>
          </p:cNvPr>
          <p:cNvSpPr txBox="1"/>
          <p:nvPr/>
        </p:nvSpPr>
        <p:spPr>
          <a:xfrm rot="1277675">
            <a:off x="10137114" y="3128548"/>
            <a:ext cx="94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6 </a:t>
            </a:r>
            <a:r>
              <a:rPr lang="en-US" altLang="zh-CN" sz="1600" b="1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</a:rPr>
              <a:t> 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4ED71BC-08AF-4BA8-8EDC-CAAC35A80D66}"/>
              </a:ext>
            </a:extLst>
          </p:cNvPr>
          <p:cNvSpPr txBox="1"/>
          <p:nvPr/>
        </p:nvSpPr>
        <p:spPr>
          <a:xfrm>
            <a:off x="5008180" y="1079235"/>
            <a:ext cx="150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8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AMBEA</a:t>
            </a:r>
            <a:endParaRPr lang="en-US" altLang="zh-CN" sz="28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02" name="文本框 189">
            <a:extLst>
              <a:ext uri="{FF2B5EF4-FFF2-40B4-BE49-F238E27FC236}">
                <a16:creationId xmlns:a16="http://schemas.microsoft.com/office/drawing/2014/main" id="{07915DD0-57AD-4996-8CB4-FA55ECAC1439}"/>
              </a:ext>
            </a:extLst>
          </p:cNvPr>
          <p:cNvSpPr txBox="1"/>
          <p:nvPr/>
        </p:nvSpPr>
        <p:spPr>
          <a:xfrm>
            <a:off x="4451168" y="2954113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4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62BA4F6-6ACE-49DC-8E66-82992E6FB1FF}"/>
              </a:ext>
            </a:extLst>
          </p:cNvPr>
          <p:cNvSpPr txBox="1"/>
          <p:nvPr/>
        </p:nvSpPr>
        <p:spPr>
          <a:xfrm>
            <a:off x="4476252" y="3115805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4166C649-E2C9-4933-9644-8B8917AE2E3F}"/>
              </a:ext>
            </a:extLst>
          </p:cNvPr>
          <p:cNvSpPr/>
          <p:nvPr/>
        </p:nvSpPr>
        <p:spPr>
          <a:xfrm>
            <a:off x="9632688" y="2036712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DF8AE22C-D903-4653-A26C-F4363EEA222E}"/>
              </a:ext>
            </a:extLst>
          </p:cNvPr>
          <p:cNvSpPr/>
          <p:nvPr/>
        </p:nvSpPr>
        <p:spPr>
          <a:xfrm>
            <a:off x="3168896" y="461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8837C48-36CF-4AC6-A94E-48D400E946F9}"/>
              </a:ext>
            </a:extLst>
          </p:cNvPr>
          <p:cNvCxnSpPr>
            <a:cxnSpLocks/>
            <a:stCxn id="4" idx="4"/>
            <a:endCxn id="105" idx="0"/>
          </p:cNvCxnSpPr>
          <p:nvPr/>
        </p:nvCxnSpPr>
        <p:spPr>
          <a:xfrm flipH="1">
            <a:off x="3339658" y="3875710"/>
            <a:ext cx="31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F904C69-387E-46B9-A5B7-5928AC9B4B4E}"/>
              </a:ext>
            </a:extLst>
          </p:cNvPr>
          <p:cNvSpPr txBox="1"/>
          <p:nvPr/>
        </p:nvSpPr>
        <p:spPr>
          <a:xfrm>
            <a:off x="3175876" y="405636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en-US" altLang="zh-CN" sz="2000" b="1" baseline="-25000" dirty="0"/>
              <a:t>6</a:t>
            </a:r>
            <a:endParaRPr lang="zh-CN" altLang="en-US" sz="2000" b="1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D5730A2E-4D5E-4050-82CF-148096A4EE6F}"/>
              </a:ext>
            </a:extLst>
          </p:cNvPr>
          <p:cNvSpPr/>
          <p:nvPr/>
        </p:nvSpPr>
        <p:spPr>
          <a:xfrm>
            <a:off x="748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7CA8E9C4-74A8-4C2C-9566-1D99990B3BFB}"/>
              </a:ext>
            </a:extLst>
          </p:cNvPr>
          <p:cNvSpPr/>
          <p:nvPr/>
        </p:nvSpPr>
        <p:spPr>
          <a:xfrm>
            <a:off x="820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z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C18B9F55-3AB9-4F5D-9A0A-227C11F12B73}"/>
              </a:ext>
            </a:extLst>
          </p:cNvPr>
          <p:cNvSpPr/>
          <p:nvPr/>
        </p:nvSpPr>
        <p:spPr>
          <a:xfrm>
            <a:off x="1036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06128C5-0CDD-4B26-93AB-D71AF199C46C}"/>
              </a:ext>
            </a:extLst>
          </p:cNvPr>
          <p:cNvCxnSpPr>
            <a:cxnSpLocks/>
            <a:stCxn id="34" idx="4"/>
            <a:endCxn id="110" idx="0"/>
          </p:cNvCxnSpPr>
          <p:nvPr/>
        </p:nvCxnSpPr>
        <p:spPr>
          <a:xfrm>
            <a:off x="9094920" y="2817310"/>
            <a:ext cx="144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73796C9-C061-4262-88D1-3BD3D1C60840}"/>
              </a:ext>
            </a:extLst>
          </p:cNvPr>
          <p:cNvCxnSpPr>
            <a:cxnSpLocks/>
          </p:cNvCxnSpPr>
          <p:nvPr/>
        </p:nvCxnSpPr>
        <p:spPr>
          <a:xfrm>
            <a:off x="6921497" y="2802070"/>
            <a:ext cx="73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4A46D4E7-D068-49A9-A96D-30547EC4F0EC}"/>
              </a:ext>
            </a:extLst>
          </p:cNvPr>
          <p:cNvCxnSpPr>
            <a:cxnSpLocks/>
            <a:stCxn id="7" idx="4"/>
            <a:endCxn id="109" idx="0"/>
          </p:cNvCxnSpPr>
          <p:nvPr/>
        </p:nvCxnSpPr>
        <p:spPr>
          <a:xfrm>
            <a:off x="6921497" y="2817310"/>
            <a:ext cx="145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E8F27F4-4896-427A-9C6D-C7EA522D4FD8}"/>
              </a:ext>
            </a:extLst>
          </p:cNvPr>
          <p:cNvSpPr txBox="1"/>
          <p:nvPr/>
        </p:nvSpPr>
        <p:spPr>
          <a:xfrm>
            <a:off x="7077697" y="2936566"/>
            <a:ext cx="811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5</a:t>
            </a:r>
          </a:p>
          <a:p>
            <a:r>
              <a:rPr lang="en-US" altLang="zh-CN" sz="1600" b="1" dirty="0"/>
              <a:t> (</a:t>
            </a:r>
            <a:r>
              <a:rPr lang="en-US" altLang="zh-CN" sz="1600" b="1" dirty="0">
                <a:solidFill>
                  <a:srgbClr val="FF0000"/>
                </a:solidFill>
              </a:rPr>
              <a:t>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600" b="1" baseline="-25000" dirty="0"/>
              <a:t> </a:t>
            </a:r>
            <a:r>
              <a:rPr lang="en-US" altLang="zh-CN" sz="1600" b="1" dirty="0"/>
              <a:t>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115" name="文本框 189">
            <a:extLst>
              <a:ext uri="{FF2B5EF4-FFF2-40B4-BE49-F238E27FC236}">
                <a16:creationId xmlns:a16="http://schemas.microsoft.com/office/drawing/2014/main" id="{1B0A0073-94AC-4A28-B2B4-6A5451F5C9E1}"/>
              </a:ext>
            </a:extLst>
          </p:cNvPr>
          <p:cNvSpPr txBox="1"/>
          <p:nvPr/>
        </p:nvSpPr>
        <p:spPr>
          <a:xfrm>
            <a:off x="7403085" y="294201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6</a:t>
            </a: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6BEE8C9A-CCB8-4205-BCF0-FB877B495FB2}"/>
              </a:ext>
            </a:extLst>
          </p:cNvPr>
          <p:cNvSpPr txBox="1"/>
          <p:nvPr/>
        </p:nvSpPr>
        <p:spPr>
          <a:xfrm rot="1778869">
            <a:off x="9647368" y="3144306"/>
            <a:ext cx="903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5 </a:t>
            </a:r>
            <a:r>
              <a:rPr lang="en-US" altLang="zh-CN" sz="1600" b="1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600" b="1" dirty="0"/>
              <a:t> 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D41BF51F-0319-4696-BF88-77926F152E8D}"/>
              </a:ext>
            </a:extLst>
          </p:cNvPr>
          <p:cNvSpPr txBox="1"/>
          <p:nvPr/>
        </p:nvSpPr>
        <p:spPr>
          <a:xfrm rot="2514499">
            <a:off x="8387914" y="3090467"/>
            <a:ext cx="91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5 </a:t>
            </a:r>
            <a:r>
              <a:rPr lang="en-US" altLang="zh-CN" sz="1600" b="1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v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600" b="1" dirty="0"/>
              <a:t> v</a:t>
            </a:r>
            <a:r>
              <a:rPr lang="en-US" altLang="zh-CN" sz="1600" b="1" baseline="-25000" dirty="0"/>
              <a:t>6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7C562DC2-2233-411C-A8D6-87D2A8A76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43807"/>
              </p:ext>
            </p:extLst>
          </p:nvPr>
        </p:nvGraphicFramePr>
        <p:xfrm>
          <a:off x="8099203" y="1027917"/>
          <a:ext cx="1224000" cy="85799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graphicFrame>
        <p:nvGraphicFramePr>
          <p:cNvPr id="120" name="表格 119">
            <a:extLst>
              <a:ext uri="{FF2B5EF4-FFF2-40B4-BE49-F238E27FC236}">
                <a16:creationId xmlns:a16="http://schemas.microsoft.com/office/drawing/2014/main" id="{50B0B7CD-57E7-4003-B158-816939997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500120"/>
              </p:ext>
            </p:extLst>
          </p:nvPr>
        </p:nvGraphicFramePr>
        <p:xfrm>
          <a:off x="10260419" y="4264052"/>
          <a:ext cx="1170000" cy="864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1" name="箭头: 右 120">
            <a:extLst>
              <a:ext uri="{FF2B5EF4-FFF2-40B4-BE49-F238E27FC236}">
                <a16:creationId xmlns:a16="http://schemas.microsoft.com/office/drawing/2014/main" id="{CC380180-B942-4AFC-921A-64B2FA46A91E}"/>
              </a:ext>
            </a:extLst>
          </p:cNvPr>
          <p:cNvSpPr/>
          <p:nvPr/>
        </p:nvSpPr>
        <p:spPr>
          <a:xfrm rot="8117224">
            <a:off x="9953812" y="3973844"/>
            <a:ext cx="535096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24" name="流程图: 接点 223">
            <a:extLst>
              <a:ext uri="{FF2B5EF4-FFF2-40B4-BE49-F238E27FC236}">
                <a16:creationId xmlns:a16="http://schemas.microsoft.com/office/drawing/2014/main" id="{D8D0D88B-05FF-471B-91BE-021AF5CA92D0}"/>
              </a:ext>
            </a:extLst>
          </p:cNvPr>
          <p:cNvSpPr/>
          <p:nvPr/>
        </p:nvSpPr>
        <p:spPr>
          <a:xfrm flipH="1">
            <a:off x="2134767" y="247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28" name="流程图: 接点 227">
            <a:extLst>
              <a:ext uri="{FF2B5EF4-FFF2-40B4-BE49-F238E27FC236}">
                <a16:creationId xmlns:a16="http://schemas.microsoft.com/office/drawing/2014/main" id="{18EF41F8-810A-4C0B-9287-0FCB3B5C6147}"/>
              </a:ext>
            </a:extLst>
          </p:cNvPr>
          <p:cNvSpPr/>
          <p:nvPr/>
        </p:nvSpPr>
        <p:spPr>
          <a:xfrm flipH="1">
            <a:off x="2134767" y="193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1" name="流程图: 接点 230">
            <a:extLst>
              <a:ext uri="{FF2B5EF4-FFF2-40B4-BE49-F238E27FC236}">
                <a16:creationId xmlns:a16="http://schemas.microsoft.com/office/drawing/2014/main" id="{946BFE62-A7E7-4356-AACD-FC4E19B71133}"/>
              </a:ext>
            </a:extLst>
          </p:cNvPr>
          <p:cNvSpPr/>
          <p:nvPr/>
        </p:nvSpPr>
        <p:spPr>
          <a:xfrm flipH="1">
            <a:off x="1152519" y="433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</a:t>
            </a:r>
            <a:r>
              <a:rPr lang="en-US" altLang="zh-CN" sz="2000" baseline="-25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2" name="流程图: 接点 231">
            <a:extLst>
              <a:ext uri="{FF2B5EF4-FFF2-40B4-BE49-F238E27FC236}">
                <a16:creationId xmlns:a16="http://schemas.microsoft.com/office/drawing/2014/main" id="{7669AFD1-88F4-4805-A6D7-A68200EE0DE5}"/>
              </a:ext>
            </a:extLst>
          </p:cNvPr>
          <p:cNvSpPr/>
          <p:nvPr/>
        </p:nvSpPr>
        <p:spPr>
          <a:xfrm flipH="1">
            <a:off x="1152519" y="487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</a:t>
            </a:r>
            <a:r>
              <a:rPr lang="en-US" altLang="zh-CN" sz="2000" baseline="-25000" dirty="0">
                <a:solidFill>
                  <a:schemeClr val="tx1"/>
                </a:solidFill>
              </a:rPr>
              <a:t>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4" name="流程图: 接点 243">
            <a:extLst>
              <a:ext uri="{FF2B5EF4-FFF2-40B4-BE49-F238E27FC236}">
                <a16:creationId xmlns:a16="http://schemas.microsoft.com/office/drawing/2014/main" id="{2CC7FEBA-8E5D-47AC-BF8A-1643F18B35C6}"/>
              </a:ext>
            </a:extLst>
          </p:cNvPr>
          <p:cNvSpPr/>
          <p:nvPr/>
        </p:nvSpPr>
        <p:spPr>
          <a:xfrm flipH="1">
            <a:off x="1152519" y="325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</a:t>
            </a:r>
            <a:r>
              <a:rPr lang="en-US" altLang="zh-CN" sz="2000" baseline="-25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3D7114D8-9D2B-4043-939E-77788B01B0CF}"/>
              </a:ext>
            </a:extLst>
          </p:cNvPr>
          <p:cNvCxnSpPr>
            <a:cxnSpLocks/>
            <a:stCxn id="229" idx="2"/>
            <a:endCxn id="228" idx="6"/>
          </p:cNvCxnSpPr>
          <p:nvPr/>
        </p:nvCxnSpPr>
        <p:spPr>
          <a:xfrm>
            <a:off x="1494033" y="1801385"/>
            <a:ext cx="640734" cy="30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A9AA84B5-3FAD-47C0-8A77-1ED55DD68D3D}"/>
              </a:ext>
            </a:extLst>
          </p:cNvPr>
          <p:cNvCxnSpPr>
            <a:cxnSpLocks/>
            <a:stCxn id="229" idx="2"/>
            <a:endCxn id="225" idx="6"/>
          </p:cNvCxnSpPr>
          <p:nvPr/>
        </p:nvCxnSpPr>
        <p:spPr>
          <a:xfrm>
            <a:off x="1494033" y="1801385"/>
            <a:ext cx="640734" cy="138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7A7BBBA9-346E-442A-81AD-6D7C91CB9136}"/>
              </a:ext>
            </a:extLst>
          </p:cNvPr>
          <p:cNvCxnSpPr>
            <a:cxnSpLocks/>
            <a:stCxn id="230" idx="2"/>
            <a:endCxn id="228" idx="6"/>
          </p:cNvCxnSpPr>
          <p:nvPr/>
        </p:nvCxnSpPr>
        <p:spPr>
          <a:xfrm flipV="1">
            <a:off x="1494033" y="2104060"/>
            <a:ext cx="640734" cy="2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7904E8C7-C19B-499C-82B6-B825C120DAAE}"/>
              </a:ext>
            </a:extLst>
          </p:cNvPr>
          <p:cNvCxnSpPr>
            <a:cxnSpLocks/>
            <a:stCxn id="230" idx="2"/>
            <a:endCxn id="225" idx="6"/>
          </p:cNvCxnSpPr>
          <p:nvPr/>
        </p:nvCxnSpPr>
        <p:spPr>
          <a:xfrm>
            <a:off x="1494033" y="2341385"/>
            <a:ext cx="640734" cy="84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6503910C-3E6F-4F44-A35E-1B55A2C4C641}"/>
              </a:ext>
            </a:extLst>
          </p:cNvPr>
          <p:cNvCxnSpPr>
            <a:cxnSpLocks/>
            <a:stCxn id="242" idx="2"/>
            <a:endCxn id="226" idx="6"/>
          </p:cNvCxnSpPr>
          <p:nvPr/>
        </p:nvCxnSpPr>
        <p:spPr>
          <a:xfrm>
            <a:off x="1494033" y="2881706"/>
            <a:ext cx="640734" cy="8423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911926CD-78B1-48E7-98DB-8E62D35A2BFF}"/>
              </a:ext>
            </a:extLst>
          </p:cNvPr>
          <p:cNvCxnSpPr>
            <a:cxnSpLocks/>
            <a:stCxn id="246" idx="2"/>
            <a:endCxn id="225" idx="6"/>
          </p:cNvCxnSpPr>
          <p:nvPr/>
        </p:nvCxnSpPr>
        <p:spPr>
          <a:xfrm flipV="1">
            <a:off x="1494033" y="318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E8328ED5-E715-487A-91B5-54895255E7F0}"/>
              </a:ext>
            </a:extLst>
          </p:cNvPr>
          <p:cNvCxnSpPr>
            <a:cxnSpLocks/>
            <a:stCxn id="242" idx="2"/>
            <a:endCxn id="224" idx="6"/>
          </p:cNvCxnSpPr>
          <p:nvPr/>
        </p:nvCxnSpPr>
        <p:spPr>
          <a:xfrm flipV="1">
            <a:off x="1494033" y="2644052"/>
            <a:ext cx="640734" cy="2376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EF92F16F-4F91-4774-B18F-2DD5AD18A4C4}"/>
              </a:ext>
            </a:extLst>
          </p:cNvPr>
          <p:cNvCxnSpPr>
            <a:cxnSpLocks/>
            <a:stCxn id="244" idx="2"/>
            <a:endCxn id="224" idx="6"/>
          </p:cNvCxnSpPr>
          <p:nvPr/>
        </p:nvCxnSpPr>
        <p:spPr>
          <a:xfrm flipV="1">
            <a:off x="1494033" y="264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612E264E-3F50-42A9-AC23-7B00E4ACA03E}"/>
              </a:ext>
            </a:extLst>
          </p:cNvPr>
          <p:cNvCxnSpPr>
            <a:cxnSpLocks/>
            <a:stCxn id="246" idx="2"/>
            <a:endCxn id="225" idx="6"/>
          </p:cNvCxnSpPr>
          <p:nvPr/>
        </p:nvCxnSpPr>
        <p:spPr>
          <a:xfrm flipV="1">
            <a:off x="1494033" y="318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11A8C244-C889-4F8A-9385-6B12B6233936}"/>
              </a:ext>
            </a:extLst>
          </p:cNvPr>
          <p:cNvCxnSpPr>
            <a:cxnSpLocks/>
            <a:stCxn id="229" idx="2"/>
            <a:endCxn id="226" idx="6"/>
          </p:cNvCxnSpPr>
          <p:nvPr/>
        </p:nvCxnSpPr>
        <p:spPr>
          <a:xfrm>
            <a:off x="1494033" y="1801385"/>
            <a:ext cx="640734" cy="192267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EF13C61D-9505-40A8-8570-A4970A447B57}"/>
              </a:ext>
            </a:extLst>
          </p:cNvPr>
          <p:cNvCxnSpPr>
            <a:cxnSpLocks/>
            <a:stCxn id="230" idx="2"/>
            <a:endCxn id="226" idx="6"/>
          </p:cNvCxnSpPr>
          <p:nvPr/>
        </p:nvCxnSpPr>
        <p:spPr>
          <a:xfrm>
            <a:off x="1494033" y="2341385"/>
            <a:ext cx="640734" cy="138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62B9D1A2-2264-4832-86BF-D232E5084795}"/>
              </a:ext>
            </a:extLst>
          </p:cNvPr>
          <p:cNvCxnSpPr>
            <a:cxnSpLocks/>
            <a:stCxn id="246" idx="2"/>
            <a:endCxn id="226" idx="6"/>
          </p:cNvCxnSpPr>
          <p:nvPr/>
        </p:nvCxnSpPr>
        <p:spPr>
          <a:xfrm flipV="1">
            <a:off x="1494033" y="3724060"/>
            <a:ext cx="640734" cy="2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78213B40-B3DA-4924-980E-0C7367373AEF}"/>
              </a:ext>
            </a:extLst>
          </p:cNvPr>
          <p:cNvCxnSpPr>
            <a:cxnSpLocks/>
            <a:stCxn id="242" idx="2"/>
            <a:endCxn id="238" idx="6"/>
          </p:cNvCxnSpPr>
          <p:nvPr/>
        </p:nvCxnSpPr>
        <p:spPr>
          <a:xfrm>
            <a:off x="1494033" y="2881706"/>
            <a:ext cx="640734" cy="1382346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EBC8AA57-D622-4043-A289-8C2CFEB3A5F9}"/>
              </a:ext>
            </a:extLst>
          </p:cNvPr>
          <p:cNvCxnSpPr>
            <a:cxnSpLocks/>
            <a:stCxn id="246" idx="2"/>
            <a:endCxn id="238" idx="6"/>
          </p:cNvCxnSpPr>
          <p:nvPr/>
        </p:nvCxnSpPr>
        <p:spPr>
          <a:xfrm>
            <a:off x="1494033" y="3961385"/>
            <a:ext cx="640734" cy="3026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BD132C3A-B42C-41FA-AA56-5E88E793829B}"/>
              </a:ext>
            </a:extLst>
          </p:cNvPr>
          <p:cNvCxnSpPr>
            <a:cxnSpLocks/>
            <a:stCxn id="242" idx="2"/>
            <a:endCxn id="227" idx="6"/>
          </p:cNvCxnSpPr>
          <p:nvPr/>
        </p:nvCxnSpPr>
        <p:spPr>
          <a:xfrm>
            <a:off x="1494033" y="2881706"/>
            <a:ext cx="637846" cy="1910546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B2B14085-A2EF-4550-8E41-A3743DF4149B}"/>
              </a:ext>
            </a:extLst>
          </p:cNvPr>
          <p:cNvCxnSpPr>
            <a:cxnSpLocks/>
            <a:stCxn id="246" idx="2"/>
            <a:endCxn id="227" idx="6"/>
          </p:cNvCxnSpPr>
          <p:nvPr/>
        </p:nvCxnSpPr>
        <p:spPr>
          <a:xfrm>
            <a:off x="1494033" y="3961385"/>
            <a:ext cx="637846" cy="8308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文本框 266">
            <a:extLst>
              <a:ext uri="{FF2B5EF4-FFF2-40B4-BE49-F238E27FC236}">
                <a16:creationId xmlns:a16="http://schemas.microsoft.com/office/drawing/2014/main" id="{AD0551C3-78DF-480D-9467-47F133F13F47}"/>
              </a:ext>
            </a:extLst>
          </p:cNvPr>
          <p:cNvSpPr txBox="1"/>
          <p:nvPr/>
        </p:nvSpPr>
        <p:spPr>
          <a:xfrm>
            <a:off x="1513359" y="1023692"/>
            <a:ext cx="640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8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8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561B69AB-F4CC-4AF3-96EA-2C80A0EDF38C}"/>
              </a:ext>
            </a:extLst>
          </p:cNvPr>
          <p:cNvCxnSpPr>
            <a:cxnSpLocks/>
            <a:stCxn id="231" idx="2"/>
            <a:endCxn id="228" idx="6"/>
          </p:cNvCxnSpPr>
          <p:nvPr/>
        </p:nvCxnSpPr>
        <p:spPr>
          <a:xfrm flipV="1">
            <a:off x="1494033" y="2104060"/>
            <a:ext cx="640734" cy="239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23695219-15E0-4773-AC00-A7054327E42E}"/>
              </a:ext>
            </a:extLst>
          </p:cNvPr>
          <p:cNvCxnSpPr>
            <a:cxnSpLocks/>
            <a:stCxn id="232" idx="2"/>
            <a:endCxn id="228" idx="6"/>
          </p:cNvCxnSpPr>
          <p:nvPr/>
        </p:nvCxnSpPr>
        <p:spPr>
          <a:xfrm flipV="1">
            <a:off x="1494033" y="2104060"/>
            <a:ext cx="640734" cy="29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4A34A257-0B05-46A1-8A97-87BAFA112715}"/>
              </a:ext>
            </a:extLst>
          </p:cNvPr>
          <p:cNvCxnSpPr>
            <a:cxnSpLocks/>
            <a:endCxn id="224" idx="6"/>
          </p:cNvCxnSpPr>
          <p:nvPr/>
        </p:nvCxnSpPr>
        <p:spPr>
          <a:xfrm flipV="1">
            <a:off x="1494033" y="2644052"/>
            <a:ext cx="640734" cy="24161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A9975C4E-AF43-4EFF-A25E-E6100C80B5EA}"/>
              </a:ext>
            </a:extLst>
          </p:cNvPr>
          <p:cNvCxnSpPr>
            <a:cxnSpLocks/>
            <a:stCxn id="232" idx="2"/>
            <a:endCxn id="227" idx="6"/>
          </p:cNvCxnSpPr>
          <p:nvPr/>
        </p:nvCxnSpPr>
        <p:spPr>
          <a:xfrm flipV="1">
            <a:off x="1494033" y="4792260"/>
            <a:ext cx="637846" cy="2491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7" name="箭头: 右 406">
            <a:extLst>
              <a:ext uri="{FF2B5EF4-FFF2-40B4-BE49-F238E27FC236}">
                <a16:creationId xmlns:a16="http://schemas.microsoft.com/office/drawing/2014/main" id="{BC84E50E-E4EE-4528-8A8D-2E2F6D33DC85}"/>
              </a:ext>
            </a:extLst>
          </p:cNvPr>
          <p:cNvSpPr/>
          <p:nvPr/>
        </p:nvSpPr>
        <p:spPr>
          <a:xfrm rot="5400000">
            <a:off x="11094463" y="400829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08" name="箭头: 右 407">
            <a:extLst>
              <a:ext uri="{FF2B5EF4-FFF2-40B4-BE49-F238E27FC236}">
                <a16:creationId xmlns:a16="http://schemas.microsoft.com/office/drawing/2014/main" id="{5D873003-E70C-4FFB-9652-B608D9D4D86D}"/>
              </a:ext>
            </a:extLst>
          </p:cNvPr>
          <p:cNvSpPr/>
          <p:nvPr/>
        </p:nvSpPr>
        <p:spPr>
          <a:xfrm rot="16200000">
            <a:off x="8804311" y="2107427"/>
            <a:ext cx="498953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458" name="图片 457">
            <a:extLst>
              <a:ext uri="{FF2B5EF4-FFF2-40B4-BE49-F238E27FC236}">
                <a16:creationId xmlns:a16="http://schemas.microsoft.com/office/drawing/2014/main" id="{93185049-E57D-485A-91BE-8E45008E4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399" y="7565039"/>
            <a:ext cx="1926250" cy="1941568"/>
          </a:xfrm>
          <a:prstGeom prst="rect">
            <a:avLst/>
          </a:prstGeom>
        </p:spPr>
      </p:pic>
      <p:graphicFrame>
        <p:nvGraphicFramePr>
          <p:cNvPr id="459" name="表格 458">
            <a:extLst>
              <a:ext uri="{FF2B5EF4-FFF2-40B4-BE49-F238E27FC236}">
                <a16:creationId xmlns:a16="http://schemas.microsoft.com/office/drawing/2014/main" id="{0EC4EBE8-D0E8-4554-BFDC-AB73D51D5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65861"/>
              </p:ext>
            </p:extLst>
          </p:nvPr>
        </p:nvGraphicFramePr>
        <p:xfrm>
          <a:off x="8943379" y="4264052"/>
          <a:ext cx="1170000" cy="864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6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6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 marL="7200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44FD208D-1E45-435A-BE02-923F73155DF2}"/>
              </a:ext>
            </a:extLst>
          </p:cNvPr>
          <p:cNvCxnSpPr>
            <a:cxnSpLocks/>
            <a:stCxn id="246" idx="2"/>
            <a:endCxn id="224" idx="6"/>
          </p:cNvCxnSpPr>
          <p:nvPr/>
        </p:nvCxnSpPr>
        <p:spPr>
          <a:xfrm flipV="1">
            <a:off x="1494033" y="2644060"/>
            <a:ext cx="640734" cy="131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28788797-8B7E-4FE4-A2C5-2FCE22354A60}"/>
              </a:ext>
            </a:extLst>
          </p:cNvPr>
          <p:cNvCxnSpPr>
            <a:cxnSpLocks/>
            <a:stCxn id="231" idx="2"/>
            <a:endCxn id="224" idx="6"/>
          </p:cNvCxnSpPr>
          <p:nvPr/>
        </p:nvCxnSpPr>
        <p:spPr>
          <a:xfrm flipV="1">
            <a:off x="1494033" y="2644060"/>
            <a:ext cx="640734" cy="185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5" name="图片 124">
            <a:extLst>
              <a:ext uri="{FF2B5EF4-FFF2-40B4-BE49-F238E27FC236}">
                <a16:creationId xmlns:a16="http://schemas.microsoft.com/office/drawing/2014/main" id="{36CCC9B5-9103-4D55-AD10-09E5B2E3C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170" y="7439551"/>
            <a:ext cx="10546994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04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7F93199-0BCF-459F-945D-E83FCE68EDDD}"/>
              </a:ext>
            </a:extLst>
          </p:cNvPr>
          <p:cNvCxnSpPr>
            <a:cxnSpLocks/>
            <a:stCxn id="18" idx="6"/>
            <a:endCxn id="27" idx="2"/>
          </p:cNvCxnSpPr>
          <p:nvPr/>
        </p:nvCxnSpPr>
        <p:spPr>
          <a:xfrm flipV="1">
            <a:off x="3684000" y="2246664"/>
            <a:ext cx="577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6CD10C1-59DE-4654-BB46-DB20DD1F7AE6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 flipV="1">
            <a:off x="3972000" y="2246664"/>
            <a:ext cx="289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4970325-9876-459A-8A12-408FF37F3AD1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H="1" flipV="1">
            <a:off x="4261989" y="2246664"/>
            <a:ext cx="1150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4C68A69-6F11-4525-B36B-7AA7E051E717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H="1" flipV="1">
            <a:off x="4840158" y="2246664"/>
            <a:ext cx="859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FE831EC-B2B2-4EDF-A5D7-E8159FB12CC5}"/>
              </a:ext>
            </a:extLst>
          </p:cNvPr>
          <p:cNvCxnSpPr>
            <a:cxnSpLocks/>
            <a:stCxn id="17" idx="6"/>
            <a:endCxn id="28" idx="2"/>
          </p:cNvCxnSpPr>
          <p:nvPr/>
        </p:nvCxnSpPr>
        <p:spPr>
          <a:xfrm flipV="1">
            <a:off x="3396000" y="2246663"/>
            <a:ext cx="1156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6E2690E-6FB5-4CA6-BC70-4C4611033EDE}"/>
              </a:ext>
            </a:extLst>
          </p:cNvPr>
          <p:cNvCxnSpPr>
            <a:cxnSpLocks/>
            <a:stCxn id="18" idx="6"/>
            <a:endCxn id="28" idx="2"/>
          </p:cNvCxnSpPr>
          <p:nvPr/>
        </p:nvCxnSpPr>
        <p:spPr>
          <a:xfrm flipV="1">
            <a:off x="3684000" y="2246663"/>
            <a:ext cx="868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80331C6-0842-4B7A-9512-475FE164A559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 flipV="1">
            <a:off x="3972000" y="2246663"/>
            <a:ext cx="580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579029-3A8E-4C70-9AFB-F8346EA19E83}"/>
              </a:ext>
            </a:extLst>
          </p:cNvPr>
          <p:cNvCxnSpPr>
            <a:cxnSpLocks/>
            <a:stCxn id="20" idx="6"/>
            <a:endCxn id="28" idx="2"/>
          </p:cNvCxnSpPr>
          <p:nvPr/>
        </p:nvCxnSpPr>
        <p:spPr>
          <a:xfrm flipV="1">
            <a:off x="4260000" y="2246663"/>
            <a:ext cx="292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224BF96-F01A-4838-9254-5B88B665360F}"/>
              </a:ext>
            </a:extLst>
          </p:cNvPr>
          <p:cNvCxnSpPr>
            <a:cxnSpLocks/>
            <a:stCxn id="18" idx="6"/>
            <a:endCxn id="29" idx="2"/>
          </p:cNvCxnSpPr>
          <p:nvPr/>
        </p:nvCxnSpPr>
        <p:spPr>
          <a:xfrm flipV="1">
            <a:off x="3684000" y="2246664"/>
            <a:ext cx="1156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179D53E-D6D1-402B-A10D-184022A828CF}"/>
              </a:ext>
            </a:extLst>
          </p:cNvPr>
          <p:cNvCxnSpPr>
            <a:cxnSpLocks/>
            <a:stCxn id="20" idx="6"/>
            <a:endCxn id="29" idx="2"/>
          </p:cNvCxnSpPr>
          <p:nvPr/>
        </p:nvCxnSpPr>
        <p:spPr>
          <a:xfrm flipV="1">
            <a:off x="4260000" y="2246664"/>
            <a:ext cx="580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F3C92EA-390D-4984-BA85-CDD75FC6D6E1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 flipH="1" flipV="1">
            <a:off x="4840158" y="2246664"/>
            <a:ext cx="571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3687437-C24F-4A76-9A39-75C20D75B449}"/>
              </a:ext>
            </a:extLst>
          </p:cNvPr>
          <p:cNvCxnSpPr>
            <a:cxnSpLocks/>
            <a:stCxn id="20" idx="6"/>
            <a:endCxn id="30" idx="2"/>
          </p:cNvCxnSpPr>
          <p:nvPr/>
        </p:nvCxnSpPr>
        <p:spPr>
          <a:xfrm flipV="1">
            <a:off x="4260000" y="2246662"/>
            <a:ext cx="858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813604E-539F-4BFB-91CB-22901B60F7DD}"/>
              </a:ext>
            </a:extLst>
          </p:cNvPr>
          <p:cNvCxnSpPr>
            <a:cxnSpLocks/>
            <a:stCxn id="25" idx="6"/>
            <a:endCxn id="30" idx="2"/>
          </p:cNvCxnSpPr>
          <p:nvPr/>
        </p:nvCxnSpPr>
        <p:spPr>
          <a:xfrm flipH="1" flipV="1">
            <a:off x="5118486" y="2246662"/>
            <a:ext cx="581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CA6E4ED-0DE1-40D5-B8B8-1CEF5DD99857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>
          <a:xfrm flipH="1" flipV="1">
            <a:off x="5118486" y="2246662"/>
            <a:ext cx="86951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B9665D2B-943C-4734-8FD9-86F0E788F6D8}"/>
              </a:ext>
            </a:extLst>
          </p:cNvPr>
          <p:cNvSpPr/>
          <p:nvPr/>
        </p:nvSpPr>
        <p:spPr>
          <a:xfrm rot="16200000">
            <a:off x="3288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77A977D-958E-43CB-9695-D4ABCAA6D54F}"/>
              </a:ext>
            </a:extLst>
          </p:cNvPr>
          <p:cNvSpPr/>
          <p:nvPr/>
        </p:nvSpPr>
        <p:spPr>
          <a:xfrm rot="16200000">
            <a:off x="3576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C9DEFC9-962A-4B03-813F-8A1B8CA6D6CD}"/>
              </a:ext>
            </a:extLst>
          </p:cNvPr>
          <p:cNvSpPr/>
          <p:nvPr/>
        </p:nvSpPr>
        <p:spPr>
          <a:xfrm rot="16200000">
            <a:off x="3864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AFD175E-1414-474F-9230-30905D7C80BC}"/>
              </a:ext>
            </a:extLst>
          </p:cNvPr>
          <p:cNvSpPr/>
          <p:nvPr/>
        </p:nvSpPr>
        <p:spPr>
          <a:xfrm rot="16200000">
            <a:off x="4152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4E7A602-D050-423D-B03F-C68BCEA18C42}"/>
              </a:ext>
            </a:extLst>
          </p:cNvPr>
          <p:cNvSpPr/>
          <p:nvPr/>
        </p:nvSpPr>
        <p:spPr>
          <a:xfrm rot="16200000">
            <a:off x="4440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C4ACC6C-A9AF-4955-8E6F-7691E0AB6CC4}"/>
              </a:ext>
            </a:extLst>
          </p:cNvPr>
          <p:cNvSpPr/>
          <p:nvPr/>
        </p:nvSpPr>
        <p:spPr>
          <a:xfrm rot="16200000">
            <a:off x="4728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865FB18-80B8-471A-98EB-98691EC6662F}"/>
              </a:ext>
            </a:extLst>
          </p:cNvPr>
          <p:cNvSpPr/>
          <p:nvPr/>
        </p:nvSpPr>
        <p:spPr>
          <a:xfrm rot="16200000">
            <a:off x="5016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9F992A1-A410-418F-B3BA-019CAF030968}"/>
              </a:ext>
            </a:extLst>
          </p:cNvPr>
          <p:cNvSpPr/>
          <p:nvPr/>
        </p:nvSpPr>
        <p:spPr>
          <a:xfrm rot="16200000">
            <a:off x="5304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998F208-07CA-48CB-8F3E-0C26616D6727}"/>
              </a:ext>
            </a:extLst>
          </p:cNvPr>
          <p:cNvSpPr/>
          <p:nvPr/>
        </p:nvSpPr>
        <p:spPr>
          <a:xfrm rot="16200000">
            <a:off x="5592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8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DB303C6-5320-44E3-B543-695485F1BAC4}"/>
              </a:ext>
            </a:extLst>
          </p:cNvPr>
          <p:cNvSpPr/>
          <p:nvPr/>
        </p:nvSpPr>
        <p:spPr>
          <a:xfrm rot="16200000">
            <a:off x="5880000" y="2735830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9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B836B7-DACB-4426-843C-50F3C9EAF411}"/>
              </a:ext>
            </a:extLst>
          </p:cNvPr>
          <p:cNvSpPr/>
          <p:nvPr/>
        </p:nvSpPr>
        <p:spPr>
          <a:xfrm rot="16200000">
            <a:off x="4153989" y="2030664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EB3C39C-A40B-44B6-A6F1-5D2D824BB39E}"/>
              </a:ext>
            </a:extLst>
          </p:cNvPr>
          <p:cNvSpPr/>
          <p:nvPr/>
        </p:nvSpPr>
        <p:spPr>
          <a:xfrm rot="16200000">
            <a:off x="4444364" y="2030663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7540800-3F06-479B-976D-8330CBE1A43B}"/>
              </a:ext>
            </a:extLst>
          </p:cNvPr>
          <p:cNvSpPr/>
          <p:nvPr/>
        </p:nvSpPr>
        <p:spPr>
          <a:xfrm rot="16200000">
            <a:off x="4732158" y="2030664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D191225-27A9-47E3-9D36-6F0C02E295C4}"/>
              </a:ext>
            </a:extLst>
          </p:cNvPr>
          <p:cNvSpPr/>
          <p:nvPr/>
        </p:nvSpPr>
        <p:spPr>
          <a:xfrm rot="16200000">
            <a:off x="5010486" y="2030662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C69CE5D-959B-4F10-BACD-6A54FC7FD234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 flipV="1">
            <a:off x="3396000" y="2246664"/>
            <a:ext cx="865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3452275-6B3E-4AFB-A661-EDE9E5FE48AA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 flipH="1" flipV="1">
            <a:off x="4261989" y="2246664"/>
            <a:ext cx="286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CB3209B-642C-4233-B06F-4F1DC0E6BDF6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 flipH="1" flipV="1">
            <a:off x="4261989" y="2246664"/>
            <a:ext cx="574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C732510-124B-4498-A7EB-B6B481B8DA0E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 flipH="1" flipV="1">
            <a:off x="4261989" y="2246664"/>
            <a:ext cx="862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5669E97-0E20-4501-B4BE-CE9201469C2B}"/>
              </a:ext>
            </a:extLst>
          </p:cNvPr>
          <p:cNvCxnSpPr>
            <a:cxnSpLocks/>
            <a:stCxn id="17" idx="6"/>
            <a:endCxn id="29" idx="2"/>
          </p:cNvCxnSpPr>
          <p:nvPr/>
        </p:nvCxnSpPr>
        <p:spPr>
          <a:xfrm flipV="1">
            <a:off x="3396000" y="2246664"/>
            <a:ext cx="144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E14AE2E-214B-419D-8B8E-0808D2FE4943}"/>
              </a:ext>
            </a:extLst>
          </p:cNvPr>
          <p:cNvCxnSpPr>
            <a:cxnSpLocks/>
            <a:stCxn id="21" idx="6"/>
            <a:endCxn id="29" idx="2"/>
          </p:cNvCxnSpPr>
          <p:nvPr/>
        </p:nvCxnSpPr>
        <p:spPr>
          <a:xfrm flipV="1">
            <a:off x="4548000" y="2246664"/>
            <a:ext cx="292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8E29EFD-5D68-4119-9FA9-976A36E02E3C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>
          <a:xfrm flipV="1">
            <a:off x="4836000" y="2246664"/>
            <a:ext cx="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4636E56-97DC-42C9-95EC-D10E5C323670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 flipH="1" flipV="1">
            <a:off x="4840158" y="2246664"/>
            <a:ext cx="283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37BC5F-C555-4F20-AFDC-90F29E960310}"/>
              </a:ext>
            </a:extLst>
          </p:cNvPr>
          <p:cNvCxnSpPr>
            <a:cxnSpLocks/>
            <a:stCxn id="17" idx="6"/>
            <a:endCxn id="30" idx="2"/>
          </p:cNvCxnSpPr>
          <p:nvPr/>
        </p:nvCxnSpPr>
        <p:spPr>
          <a:xfrm flipV="1">
            <a:off x="3396000" y="2246662"/>
            <a:ext cx="172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603C633-C9A0-4ECF-AEEC-6162CA618E7A}"/>
              </a:ext>
            </a:extLst>
          </p:cNvPr>
          <p:cNvCxnSpPr>
            <a:cxnSpLocks/>
            <a:stCxn id="21" idx="6"/>
            <a:endCxn id="30" idx="2"/>
          </p:cNvCxnSpPr>
          <p:nvPr/>
        </p:nvCxnSpPr>
        <p:spPr>
          <a:xfrm flipV="1">
            <a:off x="4548000" y="2246662"/>
            <a:ext cx="570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A9971CC-A803-4FBF-A396-435151A80A9D}"/>
              </a:ext>
            </a:extLst>
          </p:cNvPr>
          <p:cNvCxnSpPr>
            <a:cxnSpLocks/>
            <a:stCxn id="22" idx="6"/>
            <a:endCxn id="30" idx="2"/>
          </p:cNvCxnSpPr>
          <p:nvPr/>
        </p:nvCxnSpPr>
        <p:spPr>
          <a:xfrm flipV="1">
            <a:off x="4836000" y="2246662"/>
            <a:ext cx="28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0F8E3E2-2BF0-4711-85F6-1617AE753777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 flipH="1" flipV="1">
            <a:off x="5118486" y="2246662"/>
            <a:ext cx="5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F83A134-0D13-4996-ABE8-F718C2950A64}"/>
              </a:ext>
            </a:extLst>
          </p:cNvPr>
          <p:cNvSpPr txBox="1"/>
          <p:nvPr/>
        </p:nvSpPr>
        <p:spPr>
          <a:xfrm>
            <a:off x="4531791" y="2930425"/>
            <a:ext cx="64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</a:t>
            </a:r>
            <a:endParaRPr lang="en-US" altLang="zh-CN" sz="1400" b="1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41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EEA5099-18C2-481C-85EB-5947AF9219FA}"/>
                  </a:ext>
                </a:extLst>
              </p:cNvPr>
              <p:cNvSpPr/>
              <p:nvPr/>
            </p:nvSpPr>
            <p:spPr>
              <a:xfrm>
                <a:off x="6315180" y="562680"/>
                <a:ext cx="2088000" cy="6480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7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9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zh-CN" altLang="en-US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EEA5099-18C2-481C-85EB-5947AF921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180" y="562680"/>
                <a:ext cx="2088000" cy="648000"/>
              </a:xfrm>
              <a:prstGeom prst="roundRect">
                <a:avLst/>
              </a:prstGeom>
              <a:blipFill>
                <a:blip r:embed="rId2"/>
                <a:stretch>
                  <a:fillRect l="-1744" t="-4587" b="-1009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圆角 2">
            <a:extLst>
              <a:ext uri="{FF2B5EF4-FFF2-40B4-BE49-F238E27FC236}">
                <a16:creationId xmlns:a16="http://schemas.microsoft.com/office/drawing/2014/main" id="{8C9FED4B-647A-4C8C-BBD4-32592ACECF87}"/>
              </a:ext>
            </a:extLst>
          </p:cNvPr>
          <p:cNvSpPr/>
          <p:nvPr/>
        </p:nvSpPr>
        <p:spPr>
          <a:xfrm>
            <a:off x="4696922" y="1566000"/>
            <a:ext cx="154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6BEB6F4-8719-4C11-8548-BA506FEC1C09}"/>
              </a:ext>
            </a:extLst>
          </p:cNvPr>
          <p:cNvSpPr/>
          <p:nvPr/>
        </p:nvSpPr>
        <p:spPr>
          <a:xfrm>
            <a:off x="6481211" y="1566000"/>
            <a:ext cx="100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42C7DE3-16E3-43D4-98D0-D3D759333664}"/>
              </a:ext>
            </a:extLst>
          </p:cNvPr>
          <p:cNvSpPr/>
          <p:nvPr/>
        </p:nvSpPr>
        <p:spPr>
          <a:xfrm>
            <a:off x="7633211" y="1566000"/>
            <a:ext cx="172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8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7E931DC7-8737-4C8A-808F-5FD3185365A9}"/>
                  </a:ext>
                </a:extLst>
              </p:cNvPr>
              <p:cNvSpPr/>
              <p:nvPr/>
            </p:nvSpPr>
            <p:spPr>
              <a:xfrm>
                <a:off x="9504971" y="1566000"/>
                <a:ext cx="1548000" cy="648000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9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7E931DC7-8737-4C8A-808F-5FD318536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971" y="1566000"/>
                <a:ext cx="1548000" cy="648000"/>
              </a:xfrm>
              <a:prstGeom prst="roundRect">
                <a:avLst/>
              </a:prstGeom>
              <a:blipFill>
                <a:blip r:embed="rId3"/>
                <a:stretch>
                  <a:fillRect l="-1931" t="-3604" b="-9009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4416FC3F-DBCC-4D3E-91A7-CDAAA0864100}"/>
              </a:ext>
            </a:extLst>
          </p:cNvPr>
          <p:cNvSpPr/>
          <p:nvPr/>
        </p:nvSpPr>
        <p:spPr>
          <a:xfrm>
            <a:off x="3726360" y="2574000"/>
            <a:ext cx="82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0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E2FFB1B-6FED-42D6-AB50-34EE1ED5B683}"/>
              </a:ext>
            </a:extLst>
          </p:cNvPr>
          <p:cNvSpPr/>
          <p:nvPr/>
        </p:nvSpPr>
        <p:spPr>
          <a:xfrm>
            <a:off x="4786922" y="2574000"/>
            <a:ext cx="136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FEA6447F-6173-4EE0-8D1E-8D3C85D3324B}"/>
                  </a:ext>
                </a:extLst>
              </p:cNvPr>
              <p:cNvSpPr/>
              <p:nvPr/>
            </p:nvSpPr>
            <p:spPr>
              <a:xfrm>
                <a:off x="6387484" y="2574000"/>
                <a:ext cx="1044000" cy="6480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FEA6447F-6173-4EE0-8D1E-8D3C85D33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484" y="2574000"/>
                <a:ext cx="1044000" cy="648000"/>
              </a:xfrm>
              <a:prstGeom prst="roundRect">
                <a:avLst/>
              </a:prstGeom>
              <a:blipFill>
                <a:blip r:embed="rId4"/>
                <a:stretch>
                  <a:fillRect l="-3468" t="-4587" b="-10092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3DF500A-431D-495C-BE5C-D79A2C42E468}"/>
              </a:ext>
            </a:extLst>
          </p:cNvPr>
          <p:cNvSpPr/>
          <p:nvPr/>
        </p:nvSpPr>
        <p:spPr>
          <a:xfrm>
            <a:off x="7664046" y="2574000"/>
            <a:ext cx="864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885262E-78DF-40BD-B5F2-98D6E43A4036}"/>
                  </a:ext>
                </a:extLst>
              </p:cNvPr>
              <p:cNvSpPr/>
              <p:nvPr/>
            </p:nvSpPr>
            <p:spPr>
              <a:xfrm>
                <a:off x="8760608" y="2574000"/>
                <a:ext cx="648000" cy="6480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885262E-78DF-40BD-B5F2-98D6E43A4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608" y="2574000"/>
                <a:ext cx="648000" cy="648000"/>
              </a:xfrm>
              <a:prstGeom prst="roundRect">
                <a:avLst/>
              </a:prstGeom>
              <a:blipFill>
                <a:blip r:embed="rId5"/>
                <a:stretch>
                  <a:fillRect l="-5556" t="-4587" b="-10092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3AC01054-A22A-4D7C-B6BB-9B727847074A}"/>
                  </a:ext>
                </a:extLst>
              </p:cNvPr>
              <p:cNvSpPr/>
              <p:nvPr/>
            </p:nvSpPr>
            <p:spPr>
              <a:xfrm>
                <a:off x="9677171" y="2574000"/>
                <a:ext cx="1368000" cy="648000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3AC01054-A22A-4D7C-B6BB-9B7278470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171" y="2574000"/>
                <a:ext cx="1368000" cy="648000"/>
              </a:xfrm>
              <a:prstGeom prst="roundRect">
                <a:avLst/>
              </a:prstGeom>
              <a:blipFill>
                <a:blip r:embed="rId6"/>
                <a:stretch>
                  <a:fillRect l="-1739" t="-3571" b="-803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25AD060-0D0B-4A7C-8C97-A7559226E09B}"/>
              </a:ext>
            </a:extLst>
          </p:cNvPr>
          <p:cNvSpPr/>
          <p:nvPr/>
        </p:nvSpPr>
        <p:spPr>
          <a:xfrm>
            <a:off x="3726360" y="3582000"/>
            <a:ext cx="82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0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A9034E6-8DD5-414B-84CF-B86514646AD3}"/>
                  </a:ext>
                </a:extLst>
              </p:cNvPr>
              <p:cNvSpPr/>
              <p:nvPr/>
            </p:nvSpPr>
            <p:spPr>
              <a:xfrm>
                <a:off x="4884566" y="3582000"/>
                <a:ext cx="828000" cy="6480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A9034E6-8DD5-414B-84CF-B86514646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66" y="3582000"/>
                <a:ext cx="828000" cy="648000"/>
              </a:xfrm>
              <a:prstGeom prst="roundRect">
                <a:avLst/>
              </a:prstGeom>
              <a:blipFill>
                <a:blip r:embed="rId7"/>
                <a:stretch>
                  <a:fillRect l="-4348" t="-5556" b="-10185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52D7B32-8532-42BB-ACD9-353321FC11AB}"/>
                  </a:ext>
                </a:extLst>
              </p:cNvPr>
              <p:cNvSpPr/>
              <p:nvPr/>
            </p:nvSpPr>
            <p:spPr>
              <a:xfrm>
                <a:off x="6000394" y="3582000"/>
                <a:ext cx="1044000" cy="648000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52D7B32-8532-42BB-ACD9-353321FC1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394" y="3582000"/>
                <a:ext cx="1044000" cy="648000"/>
              </a:xfrm>
              <a:prstGeom prst="roundRect">
                <a:avLst/>
              </a:prstGeom>
              <a:blipFill>
                <a:blip r:embed="rId8"/>
                <a:stretch>
                  <a:fillRect l="-2825" t="-4505" b="-8108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21805536-EBDB-4BA5-A4C0-5661B6ED41D0}"/>
                  </a:ext>
                </a:extLst>
              </p:cNvPr>
              <p:cNvSpPr/>
              <p:nvPr/>
            </p:nvSpPr>
            <p:spPr>
              <a:xfrm>
                <a:off x="7219211" y="3582000"/>
                <a:ext cx="828000" cy="648000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21805536-EBDB-4BA5-A4C0-5661B6ED4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211" y="3582000"/>
                <a:ext cx="828000" cy="648000"/>
              </a:xfrm>
              <a:prstGeom prst="roundRect">
                <a:avLst/>
              </a:prstGeom>
              <a:blipFill>
                <a:blip r:embed="rId9"/>
                <a:stretch>
                  <a:fillRect l="-3546" t="-4505" b="-8108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C27918F-F4A4-404C-81C4-435A9262760A}"/>
                  </a:ext>
                </a:extLst>
              </p:cNvPr>
              <p:cNvSpPr/>
              <p:nvPr/>
            </p:nvSpPr>
            <p:spPr>
              <a:xfrm>
                <a:off x="3726360" y="4590000"/>
                <a:ext cx="1008000" cy="648000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C27918F-F4A4-404C-81C4-435A92627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360" y="4590000"/>
                <a:ext cx="1008000" cy="648000"/>
              </a:xfrm>
              <a:prstGeom prst="roundRect">
                <a:avLst/>
              </a:prstGeom>
              <a:blipFill>
                <a:blip r:embed="rId10"/>
                <a:stretch>
                  <a:fillRect l="-2924" t="-3604" b="-9009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5C844A-ACB5-4857-8441-4BAC7734CE0B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4140360" y="2214000"/>
            <a:ext cx="1330562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92F5F51-63CF-4C70-9167-EB24D6EA842D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470922" y="2214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375EAC1-3E7B-4734-8031-0217386C1C3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470922" y="2214000"/>
            <a:ext cx="1438562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0E931D-F3AD-4677-891E-E3B8390005C2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985211" y="2214000"/>
            <a:ext cx="1110835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682E026-C141-4A6A-8CF8-832352EAD3B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985211" y="2214000"/>
            <a:ext cx="2099397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EDA8A10-A092-4364-98AE-67C15561710A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8497211" y="2214000"/>
            <a:ext cx="186396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AD6F0F0-C950-472E-A1EB-FA6451A43C6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470922" y="1210680"/>
            <a:ext cx="1888258" cy="355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1A3A8F3-2A81-4421-AAE0-FC8194DB509D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6985211" y="1210680"/>
            <a:ext cx="373969" cy="355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6D4977F-6F54-40AB-A47C-A950688401CF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7359180" y="1210680"/>
            <a:ext cx="1138031" cy="355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3061CFE-8F68-4E39-BCB2-8B52B09A1A79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7359180" y="1210680"/>
            <a:ext cx="2919791" cy="355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9904235-6DB4-46B4-886B-40D8F0C7699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140360" y="3222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4D93352-22FC-40A8-B37E-909E8F25CB82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4140360" y="3222000"/>
            <a:ext cx="1158206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82A344C-7DA3-46E0-9BE9-73AAC39174E4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5470922" y="3222000"/>
            <a:ext cx="1051472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F748E67-A2B6-4E45-8D5D-EF7CB22BD8B1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7633211" y="3222000"/>
            <a:ext cx="462835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0215CBC-5A1C-4113-898F-AD492E16F3AA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4140360" y="4230000"/>
            <a:ext cx="9000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1E6C603-DF75-433B-ADC9-981763EDC571}"/>
              </a:ext>
            </a:extLst>
          </p:cNvPr>
          <p:cNvSpPr txBox="1"/>
          <p:nvPr/>
        </p:nvSpPr>
        <p:spPr>
          <a:xfrm>
            <a:off x="6262047" y="120464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0</a:t>
            </a:r>
            <a:endParaRPr lang="zh-CN" altLang="en-US" sz="16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EAD5F2A-ACE6-4931-A39D-BC7B46844769}"/>
              </a:ext>
            </a:extLst>
          </p:cNvPr>
          <p:cNvSpPr txBox="1"/>
          <p:nvPr/>
        </p:nvSpPr>
        <p:spPr>
          <a:xfrm>
            <a:off x="7020934" y="120464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18008A-52A7-47CB-AF6B-FCFB75C07046}"/>
              </a:ext>
            </a:extLst>
          </p:cNvPr>
          <p:cNvSpPr txBox="1"/>
          <p:nvPr/>
        </p:nvSpPr>
        <p:spPr>
          <a:xfrm>
            <a:off x="7827075" y="120464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F984C3E-6370-4F1C-9238-9502E1E61A0D}"/>
              </a:ext>
            </a:extLst>
          </p:cNvPr>
          <p:cNvSpPr txBox="1"/>
          <p:nvPr/>
        </p:nvSpPr>
        <p:spPr>
          <a:xfrm>
            <a:off x="8871641" y="120464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07E7D41-5550-4547-8658-AC19802AC174}"/>
              </a:ext>
            </a:extLst>
          </p:cNvPr>
          <p:cNvSpPr txBox="1"/>
          <p:nvPr/>
        </p:nvSpPr>
        <p:spPr>
          <a:xfrm>
            <a:off x="4578244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2EEFCCB-301A-4CE0-972F-4882405C41E7}"/>
              </a:ext>
            </a:extLst>
          </p:cNvPr>
          <p:cNvSpPr txBox="1"/>
          <p:nvPr/>
        </p:nvSpPr>
        <p:spPr>
          <a:xfrm>
            <a:off x="5285714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DC47F6F-07D6-44C2-B534-9804C2917A4A}"/>
              </a:ext>
            </a:extLst>
          </p:cNvPr>
          <p:cNvSpPr txBox="1"/>
          <p:nvPr/>
        </p:nvSpPr>
        <p:spPr>
          <a:xfrm>
            <a:off x="6030515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CA31962-938D-4C81-8E63-5727FC8E90CC}"/>
              </a:ext>
            </a:extLst>
          </p:cNvPr>
          <p:cNvSpPr txBox="1"/>
          <p:nvPr/>
        </p:nvSpPr>
        <p:spPr>
          <a:xfrm>
            <a:off x="7402638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EA14755-6D37-4CD7-830C-79233504AA95}"/>
              </a:ext>
            </a:extLst>
          </p:cNvPr>
          <p:cNvSpPr txBox="1"/>
          <p:nvPr/>
        </p:nvSpPr>
        <p:spPr>
          <a:xfrm>
            <a:off x="7962162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B3B8864-83A1-448E-BC98-A8EACB997E50}"/>
              </a:ext>
            </a:extLst>
          </p:cNvPr>
          <p:cNvSpPr txBox="1"/>
          <p:nvPr/>
        </p:nvSpPr>
        <p:spPr>
          <a:xfrm>
            <a:off x="9316865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927667E-7B74-4D5A-A997-A44DD9564A4E}"/>
              </a:ext>
            </a:extLst>
          </p:cNvPr>
          <p:cNvSpPr txBox="1"/>
          <p:nvPr/>
        </p:nvSpPr>
        <p:spPr>
          <a:xfrm>
            <a:off x="3961448" y="31872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22CECC1-1B0D-43BA-89F9-2EE83915F596}"/>
              </a:ext>
            </a:extLst>
          </p:cNvPr>
          <p:cNvSpPr txBox="1"/>
          <p:nvPr/>
        </p:nvSpPr>
        <p:spPr>
          <a:xfrm>
            <a:off x="4511738" y="31872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8B7EDE-3C46-4B86-BAF7-1083D27353E7}"/>
              </a:ext>
            </a:extLst>
          </p:cNvPr>
          <p:cNvSpPr txBox="1"/>
          <p:nvPr/>
        </p:nvSpPr>
        <p:spPr>
          <a:xfrm>
            <a:off x="5777293" y="31872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3951A75-4ECE-49DD-8E4A-87A455C61267}"/>
              </a:ext>
            </a:extLst>
          </p:cNvPr>
          <p:cNvSpPr txBox="1"/>
          <p:nvPr/>
        </p:nvSpPr>
        <p:spPr>
          <a:xfrm>
            <a:off x="7736818" y="31872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E865CCA-0400-4158-8DC6-1C4E1BE3CC73}"/>
              </a:ext>
            </a:extLst>
          </p:cNvPr>
          <p:cNvSpPr txBox="1"/>
          <p:nvPr/>
        </p:nvSpPr>
        <p:spPr>
          <a:xfrm>
            <a:off x="4015037" y="421544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2C32D54-7DE3-4BF4-A953-0DCE5D7CDC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23914" y="526080"/>
          <a:ext cx="1529057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7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13AC8A6-3832-422E-B272-77543058ED55}"/>
              </a:ext>
            </a:extLst>
          </p:cNvPr>
          <p:cNvSpPr/>
          <p:nvPr/>
        </p:nvSpPr>
        <p:spPr>
          <a:xfrm>
            <a:off x="9574489" y="592073"/>
            <a:ext cx="179253" cy="1300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0800D8B-05A1-415F-9E1D-4C3FE426C823}"/>
              </a:ext>
            </a:extLst>
          </p:cNvPr>
          <p:cNvSpPr/>
          <p:nvPr/>
        </p:nvSpPr>
        <p:spPr>
          <a:xfrm>
            <a:off x="9578845" y="840269"/>
            <a:ext cx="179253" cy="130001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1351A61-4D94-4A5C-83D9-AEF17F6F4816}"/>
              </a:ext>
            </a:extLst>
          </p:cNvPr>
          <p:cNvSpPr/>
          <p:nvPr/>
        </p:nvSpPr>
        <p:spPr>
          <a:xfrm>
            <a:off x="9574489" y="1088465"/>
            <a:ext cx="179253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D471AD7A-01EF-4B27-8DBF-49D2A1DD1F37}"/>
              </a:ext>
            </a:extLst>
          </p:cNvPr>
          <p:cNvSpPr/>
          <p:nvPr/>
        </p:nvSpPr>
        <p:spPr>
          <a:xfrm>
            <a:off x="4443995" y="1524726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w: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6314A5B0-860A-4F32-906D-A34E9B1DAA9A}"/>
              </a:ext>
            </a:extLst>
          </p:cNvPr>
          <p:cNvSpPr/>
          <p:nvPr/>
        </p:nvSpPr>
        <p:spPr>
          <a:xfrm>
            <a:off x="3518252" y="2574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38EB28A-E63E-4A7D-82E9-7A76953215D5}"/>
              </a:ext>
            </a:extLst>
          </p:cNvPr>
          <p:cNvSpPr/>
          <p:nvPr/>
        </p:nvSpPr>
        <p:spPr>
          <a:xfrm>
            <a:off x="4579451" y="255938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y: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C807817F-13B8-4995-B089-925B8268DEA0}"/>
              </a:ext>
            </a:extLst>
          </p:cNvPr>
          <p:cNvSpPr/>
          <p:nvPr/>
        </p:nvSpPr>
        <p:spPr>
          <a:xfrm>
            <a:off x="5806187" y="3582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s: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75E5FD9-5FAD-496A-B891-5664E2DB04D0}"/>
              </a:ext>
            </a:extLst>
          </p:cNvPr>
          <p:cNvSpPr/>
          <p:nvPr/>
        </p:nvSpPr>
        <p:spPr>
          <a:xfrm>
            <a:off x="5828356" y="558000"/>
            <a:ext cx="471611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root: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574A37C2-0E6E-41A4-8E09-9C4CCB6FDA74}"/>
              </a:ext>
            </a:extLst>
          </p:cNvPr>
          <p:cNvSpPr/>
          <p:nvPr/>
        </p:nvSpPr>
        <p:spPr>
          <a:xfrm>
            <a:off x="7448378" y="2574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0CC23B9-BE7C-43E0-A265-5A711B05C911}"/>
              </a:ext>
            </a:extLst>
          </p:cNvPr>
          <p:cNvCxnSpPr>
            <a:cxnSpLocks/>
            <a:stCxn id="73" idx="6"/>
            <a:endCxn id="82" idx="2"/>
          </p:cNvCxnSpPr>
          <p:nvPr/>
        </p:nvCxnSpPr>
        <p:spPr>
          <a:xfrm flipV="1">
            <a:off x="8585262" y="4276942"/>
            <a:ext cx="577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1B2990F-79EE-460F-98D7-5E60AE68E744}"/>
              </a:ext>
            </a:extLst>
          </p:cNvPr>
          <p:cNvCxnSpPr>
            <a:cxnSpLocks/>
            <a:stCxn id="74" idx="6"/>
            <a:endCxn id="82" idx="2"/>
          </p:cNvCxnSpPr>
          <p:nvPr/>
        </p:nvCxnSpPr>
        <p:spPr>
          <a:xfrm flipV="1">
            <a:off x="8873262" y="4276942"/>
            <a:ext cx="289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3174DC6-783B-49E8-B56D-787FDFE34F2A}"/>
              </a:ext>
            </a:extLst>
          </p:cNvPr>
          <p:cNvCxnSpPr>
            <a:cxnSpLocks/>
            <a:stCxn id="79" idx="6"/>
            <a:endCxn id="82" idx="2"/>
          </p:cNvCxnSpPr>
          <p:nvPr/>
        </p:nvCxnSpPr>
        <p:spPr>
          <a:xfrm flipH="1" flipV="1">
            <a:off x="9163251" y="4276942"/>
            <a:ext cx="1150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A6A6B48-9987-48F0-95A5-F9AD3FD70222}"/>
              </a:ext>
            </a:extLst>
          </p:cNvPr>
          <p:cNvCxnSpPr>
            <a:cxnSpLocks/>
            <a:stCxn id="80" idx="6"/>
            <a:endCxn id="84" idx="2"/>
          </p:cNvCxnSpPr>
          <p:nvPr/>
        </p:nvCxnSpPr>
        <p:spPr>
          <a:xfrm flipH="1" flipV="1">
            <a:off x="9741420" y="4276942"/>
            <a:ext cx="859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F71C300-88A1-4E15-9012-6412FB4D01F1}"/>
              </a:ext>
            </a:extLst>
          </p:cNvPr>
          <p:cNvCxnSpPr>
            <a:cxnSpLocks/>
            <a:stCxn id="72" idx="6"/>
            <a:endCxn id="83" idx="2"/>
          </p:cNvCxnSpPr>
          <p:nvPr/>
        </p:nvCxnSpPr>
        <p:spPr>
          <a:xfrm flipV="1">
            <a:off x="8297262" y="4276941"/>
            <a:ext cx="1156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7CD60FC-44B7-4E8D-BB74-7DE5BD80315C}"/>
              </a:ext>
            </a:extLst>
          </p:cNvPr>
          <p:cNvCxnSpPr>
            <a:cxnSpLocks/>
            <a:stCxn id="73" idx="6"/>
            <a:endCxn id="83" idx="2"/>
          </p:cNvCxnSpPr>
          <p:nvPr/>
        </p:nvCxnSpPr>
        <p:spPr>
          <a:xfrm flipV="1">
            <a:off x="8585262" y="4276941"/>
            <a:ext cx="868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6DAB985-564A-436C-AD38-EBDE3AFBAE39}"/>
              </a:ext>
            </a:extLst>
          </p:cNvPr>
          <p:cNvCxnSpPr>
            <a:cxnSpLocks/>
            <a:stCxn id="74" idx="6"/>
            <a:endCxn id="83" idx="2"/>
          </p:cNvCxnSpPr>
          <p:nvPr/>
        </p:nvCxnSpPr>
        <p:spPr>
          <a:xfrm flipV="1">
            <a:off x="8873262" y="4276941"/>
            <a:ext cx="580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0DFF23C-1E30-44DE-98E7-266B139ACB60}"/>
              </a:ext>
            </a:extLst>
          </p:cNvPr>
          <p:cNvCxnSpPr>
            <a:cxnSpLocks/>
            <a:stCxn id="75" idx="6"/>
            <a:endCxn id="83" idx="2"/>
          </p:cNvCxnSpPr>
          <p:nvPr/>
        </p:nvCxnSpPr>
        <p:spPr>
          <a:xfrm flipV="1">
            <a:off x="9161262" y="4276941"/>
            <a:ext cx="292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0D3E278-3ACB-42BB-89E0-5B579141C097}"/>
              </a:ext>
            </a:extLst>
          </p:cNvPr>
          <p:cNvCxnSpPr>
            <a:cxnSpLocks/>
            <a:stCxn id="73" idx="6"/>
            <a:endCxn id="84" idx="2"/>
          </p:cNvCxnSpPr>
          <p:nvPr/>
        </p:nvCxnSpPr>
        <p:spPr>
          <a:xfrm flipV="1">
            <a:off x="8585262" y="4276942"/>
            <a:ext cx="1156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4A96453-0F95-4F1B-B98F-38683E64A604}"/>
              </a:ext>
            </a:extLst>
          </p:cNvPr>
          <p:cNvCxnSpPr>
            <a:cxnSpLocks/>
            <a:stCxn id="75" idx="6"/>
            <a:endCxn id="84" idx="2"/>
          </p:cNvCxnSpPr>
          <p:nvPr/>
        </p:nvCxnSpPr>
        <p:spPr>
          <a:xfrm flipV="1">
            <a:off x="9161262" y="4276942"/>
            <a:ext cx="580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AACF370-057C-49AE-B6B2-4CA4E67449BB}"/>
              </a:ext>
            </a:extLst>
          </p:cNvPr>
          <p:cNvCxnSpPr>
            <a:cxnSpLocks/>
            <a:stCxn id="79" idx="6"/>
            <a:endCxn id="84" idx="2"/>
          </p:cNvCxnSpPr>
          <p:nvPr/>
        </p:nvCxnSpPr>
        <p:spPr>
          <a:xfrm flipH="1" flipV="1">
            <a:off x="9741420" y="4276942"/>
            <a:ext cx="571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249DDCD-F173-42E8-82ED-9E546CD8BD46}"/>
              </a:ext>
            </a:extLst>
          </p:cNvPr>
          <p:cNvCxnSpPr>
            <a:cxnSpLocks/>
            <a:stCxn id="75" idx="6"/>
            <a:endCxn id="85" idx="2"/>
          </p:cNvCxnSpPr>
          <p:nvPr/>
        </p:nvCxnSpPr>
        <p:spPr>
          <a:xfrm flipV="1">
            <a:off x="9161262" y="4276940"/>
            <a:ext cx="858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4DEC46A-EB74-4F2A-9183-F563D5319280}"/>
              </a:ext>
            </a:extLst>
          </p:cNvPr>
          <p:cNvCxnSpPr>
            <a:cxnSpLocks/>
            <a:stCxn id="80" idx="6"/>
            <a:endCxn id="85" idx="2"/>
          </p:cNvCxnSpPr>
          <p:nvPr/>
        </p:nvCxnSpPr>
        <p:spPr>
          <a:xfrm flipH="1" flipV="1">
            <a:off x="10019748" y="4276940"/>
            <a:ext cx="581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B699DFC-2568-4969-A0F8-748346F7C627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 flipH="1" flipV="1">
            <a:off x="10019748" y="4276940"/>
            <a:ext cx="86951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A7960C92-8ABC-411F-86D6-FF316275CCB3}"/>
              </a:ext>
            </a:extLst>
          </p:cNvPr>
          <p:cNvSpPr/>
          <p:nvPr/>
        </p:nvSpPr>
        <p:spPr>
          <a:xfrm rot="16200000">
            <a:off x="8189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7DC49B5-38D9-4F22-AADF-B5FC5E4255EE}"/>
              </a:ext>
            </a:extLst>
          </p:cNvPr>
          <p:cNvSpPr/>
          <p:nvPr/>
        </p:nvSpPr>
        <p:spPr>
          <a:xfrm rot="16200000">
            <a:off x="8477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BE01AAF8-F2A3-474C-96F7-3FD8B3AE9309}"/>
              </a:ext>
            </a:extLst>
          </p:cNvPr>
          <p:cNvSpPr/>
          <p:nvPr/>
        </p:nvSpPr>
        <p:spPr>
          <a:xfrm rot="16200000">
            <a:off x="8765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79A0EBF5-6860-4010-8571-926A9EED62D7}"/>
              </a:ext>
            </a:extLst>
          </p:cNvPr>
          <p:cNvSpPr/>
          <p:nvPr/>
        </p:nvSpPr>
        <p:spPr>
          <a:xfrm rot="16200000">
            <a:off x="9053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1B2C295-37D1-4B4C-8A55-11995FD0E8B0}"/>
              </a:ext>
            </a:extLst>
          </p:cNvPr>
          <p:cNvSpPr/>
          <p:nvPr/>
        </p:nvSpPr>
        <p:spPr>
          <a:xfrm rot="16200000">
            <a:off x="9341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3363625-D227-4650-91F3-F812550C1806}"/>
              </a:ext>
            </a:extLst>
          </p:cNvPr>
          <p:cNvSpPr/>
          <p:nvPr/>
        </p:nvSpPr>
        <p:spPr>
          <a:xfrm rot="16200000">
            <a:off x="9629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DFDF799-34A9-4643-A8B1-5680CB3CB2AA}"/>
              </a:ext>
            </a:extLst>
          </p:cNvPr>
          <p:cNvSpPr/>
          <p:nvPr/>
        </p:nvSpPr>
        <p:spPr>
          <a:xfrm rot="16200000">
            <a:off x="9917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429E455E-C6C4-4E2D-BE4B-C1887554C980}"/>
              </a:ext>
            </a:extLst>
          </p:cNvPr>
          <p:cNvSpPr/>
          <p:nvPr/>
        </p:nvSpPr>
        <p:spPr>
          <a:xfrm rot="16200000">
            <a:off x="10205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1DF7527-3336-4C41-97DB-B6E3399832A1}"/>
              </a:ext>
            </a:extLst>
          </p:cNvPr>
          <p:cNvSpPr/>
          <p:nvPr/>
        </p:nvSpPr>
        <p:spPr>
          <a:xfrm rot="16200000">
            <a:off x="10493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8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543FBD5-B5CF-4AC9-AC16-F399A4F8C481}"/>
              </a:ext>
            </a:extLst>
          </p:cNvPr>
          <p:cNvSpPr/>
          <p:nvPr/>
        </p:nvSpPr>
        <p:spPr>
          <a:xfrm rot="16200000">
            <a:off x="10781262" y="476610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9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B5088156-7522-4982-B5E7-DB37074D733B}"/>
              </a:ext>
            </a:extLst>
          </p:cNvPr>
          <p:cNvSpPr/>
          <p:nvPr/>
        </p:nvSpPr>
        <p:spPr>
          <a:xfrm rot="16200000">
            <a:off x="9055251" y="4060942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29150D97-82CE-4EDE-BC98-9F7FE18829AB}"/>
              </a:ext>
            </a:extLst>
          </p:cNvPr>
          <p:cNvSpPr/>
          <p:nvPr/>
        </p:nvSpPr>
        <p:spPr>
          <a:xfrm rot="16200000">
            <a:off x="9345626" y="406094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C0B8C5E9-2DB1-4456-A9A7-E5C3392D2489}"/>
              </a:ext>
            </a:extLst>
          </p:cNvPr>
          <p:cNvSpPr/>
          <p:nvPr/>
        </p:nvSpPr>
        <p:spPr>
          <a:xfrm rot="16200000">
            <a:off x="9633420" y="4060942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E62095F-10BD-4CB5-9B64-E116D95B7B34}"/>
              </a:ext>
            </a:extLst>
          </p:cNvPr>
          <p:cNvSpPr/>
          <p:nvPr/>
        </p:nvSpPr>
        <p:spPr>
          <a:xfrm rot="16200000">
            <a:off x="9911748" y="4060940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FB227C04-C57B-4F6A-82A8-2F8E52EBA8A6}"/>
              </a:ext>
            </a:extLst>
          </p:cNvPr>
          <p:cNvCxnSpPr>
            <a:cxnSpLocks/>
            <a:stCxn id="72" idx="6"/>
            <a:endCxn id="82" idx="2"/>
          </p:cNvCxnSpPr>
          <p:nvPr/>
        </p:nvCxnSpPr>
        <p:spPr>
          <a:xfrm flipV="1">
            <a:off x="8297262" y="4276942"/>
            <a:ext cx="865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4DF264B-B016-4D6B-A42B-83BF70423FA5}"/>
              </a:ext>
            </a:extLst>
          </p:cNvPr>
          <p:cNvCxnSpPr>
            <a:cxnSpLocks/>
            <a:stCxn id="76" idx="6"/>
            <a:endCxn id="82" idx="2"/>
          </p:cNvCxnSpPr>
          <p:nvPr/>
        </p:nvCxnSpPr>
        <p:spPr>
          <a:xfrm flipH="1" flipV="1">
            <a:off x="9163251" y="4276942"/>
            <a:ext cx="286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959B194-7AC3-41CB-8810-4E60653E06D3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 flipH="1" flipV="1">
            <a:off x="9163251" y="4276942"/>
            <a:ext cx="574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E9530C9E-653D-40E1-ADB2-534307D6231B}"/>
              </a:ext>
            </a:extLst>
          </p:cNvPr>
          <p:cNvCxnSpPr>
            <a:cxnSpLocks/>
            <a:stCxn id="78" idx="6"/>
            <a:endCxn id="82" idx="2"/>
          </p:cNvCxnSpPr>
          <p:nvPr/>
        </p:nvCxnSpPr>
        <p:spPr>
          <a:xfrm flipH="1" flipV="1">
            <a:off x="9163251" y="4276942"/>
            <a:ext cx="862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C1D0BC5D-9799-4937-A1D6-4153B34BB538}"/>
              </a:ext>
            </a:extLst>
          </p:cNvPr>
          <p:cNvCxnSpPr>
            <a:cxnSpLocks/>
            <a:stCxn id="72" idx="6"/>
            <a:endCxn id="84" idx="2"/>
          </p:cNvCxnSpPr>
          <p:nvPr/>
        </p:nvCxnSpPr>
        <p:spPr>
          <a:xfrm flipV="1">
            <a:off x="8297262" y="4276942"/>
            <a:ext cx="144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83E48E1-6781-4637-B784-29F2AF73B97A}"/>
              </a:ext>
            </a:extLst>
          </p:cNvPr>
          <p:cNvCxnSpPr>
            <a:cxnSpLocks/>
            <a:stCxn id="76" idx="6"/>
            <a:endCxn id="84" idx="2"/>
          </p:cNvCxnSpPr>
          <p:nvPr/>
        </p:nvCxnSpPr>
        <p:spPr>
          <a:xfrm flipV="1">
            <a:off x="9449262" y="4276942"/>
            <a:ext cx="292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AFB2C31-2D5A-47D8-8F87-7854BADE7F93}"/>
              </a:ext>
            </a:extLst>
          </p:cNvPr>
          <p:cNvCxnSpPr>
            <a:cxnSpLocks/>
            <a:stCxn id="77" idx="6"/>
            <a:endCxn id="84" idx="2"/>
          </p:cNvCxnSpPr>
          <p:nvPr/>
        </p:nvCxnSpPr>
        <p:spPr>
          <a:xfrm flipV="1">
            <a:off x="9737262" y="4276942"/>
            <a:ext cx="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E6A5E8A-62D2-4271-80C2-B6CFE426B4D2}"/>
              </a:ext>
            </a:extLst>
          </p:cNvPr>
          <p:cNvCxnSpPr>
            <a:cxnSpLocks/>
            <a:stCxn id="78" idx="6"/>
            <a:endCxn id="84" idx="2"/>
          </p:cNvCxnSpPr>
          <p:nvPr/>
        </p:nvCxnSpPr>
        <p:spPr>
          <a:xfrm flipH="1" flipV="1">
            <a:off x="9741420" y="4276942"/>
            <a:ext cx="283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E4B22660-C9DD-4EF1-8205-F8485B320BFD}"/>
              </a:ext>
            </a:extLst>
          </p:cNvPr>
          <p:cNvCxnSpPr>
            <a:cxnSpLocks/>
            <a:stCxn id="72" idx="6"/>
            <a:endCxn id="85" idx="2"/>
          </p:cNvCxnSpPr>
          <p:nvPr/>
        </p:nvCxnSpPr>
        <p:spPr>
          <a:xfrm flipV="1">
            <a:off x="8297262" y="4276940"/>
            <a:ext cx="172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B2B4BD66-D5D2-4DCC-A8E3-D18F52CCE760}"/>
              </a:ext>
            </a:extLst>
          </p:cNvPr>
          <p:cNvCxnSpPr>
            <a:cxnSpLocks/>
            <a:stCxn id="76" idx="6"/>
            <a:endCxn id="85" idx="2"/>
          </p:cNvCxnSpPr>
          <p:nvPr/>
        </p:nvCxnSpPr>
        <p:spPr>
          <a:xfrm flipV="1">
            <a:off x="9449262" y="4276940"/>
            <a:ext cx="570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8D601501-7F4D-45E1-8B76-E237FFA6FE29}"/>
              </a:ext>
            </a:extLst>
          </p:cNvPr>
          <p:cNvCxnSpPr>
            <a:cxnSpLocks/>
            <a:stCxn id="77" idx="6"/>
            <a:endCxn id="85" idx="2"/>
          </p:cNvCxnSpPr>
          <p:nvPr/>
        </p:nvCxnSpPr>
        <p:spPr>
          <a:xfrm flipV="1">
            <a:off x="9737262" y="4276940"/>
            <a:ext cx="28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37AB881C-A6BD-4BAD-8FD5-309FA7DEDC1E}"/>
              </a:ext>
            </a:extLst>
          </p:cNvPr>
          <p:cNvCxnSpPr>
            <a:cxnSpLocks/>
            <a:stCxn id="78" idx="6"/>
            <a:endCxn id="85" idx="2"/>
          </p:cNvCxnSpPr>
          <p:nvPr/>
        </p:nvCxnSpPr>
        <p:spPr>
          <a:xfrm flipH="1" flipV="1">
            <a:off x="10019748" y="4276940"/>
            <a:ext cx="5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65DF30D9-BA31-46FC-93D8-2B3595A5519F}"/>
              </a:ext>
            </a:extLst>
          </p:cNvPr>
          <p:cNvSpPr/>
          <p:nvPr/>
        </p:nvSpPr>
        <p:spPr>
          <a:xfrm>
            <a:off x="8141766" y="3979142"/>
            <a:ext cx="2912314" cy="12588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A1E09BB-2635-4C59-9C2E-BA93744B236B}"/>
              </a:ext>
            </a:extLst>
          </p:cNvPr>
          <p:cNvSpPr txBox="1"/>
          <p:nvPr/>
        </p:nvSpPr>
        <p:spPr>
          <a:xfrm>
            <a:off x="9433053" y="4960703"/>
            <a:ext cx="64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</a:t>
            </a:r>
            <a:endParaRPr lang="en-US" altLang="zh-CN" sz="1400" b="1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45758F31-4575-429E-8A93-38AAEC2DF525}"/>
              </a:ext>
            </a:extLst>
          </p:cNvPr>
          <p:cNvSpPr/>
          <p:nvPr/>
        </p:nvSpPr>
        <p:spPr>
          <a:xfrm>
            <a:off x="3513582" y="357779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q: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CC4B34BC-9148-4A99-BCA3-C8516C464170}"/>
              </a:ext>
            </a:extLst>
          </p:cNvPr>
          <p:cNvSpPr/>
          <p:nvPr/>
        </p:nvSpPr>
        <p:spPr>
          <a:xfrm>
            <a:off x="3545367" y="4590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t: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0D6BADAF-CBA2-4857-AE58-67D22382CB55}"/>
              </a:ext>
            </a:extLst>
          </p:cNvPr>
          <p:cNvSpPr/>
          <p:nvPr/>
        </p:nvSpPr>
        <p:spPr>
          <a:xfrm>
            <a:off x="6184673" y="2574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z: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7FCE486-23A0-43F5-9065-24284FD0E285}"/>
              </a:ext>
            </a:extLst>
          </p:cNvPr>
          <p:cNvSpPr/>
          <p:nvPr/>
        </p:nvSpPr>
        <p:spPr>
          <a:xfrm>
            <a:off x="4704046" y="3582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r: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61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5C844A-ACB5-4857-8441-4BAC7734CE0B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4140360" y="2381871"/>
            <a:ext cx="1330562" cy="496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92F5F51-63CF-4C70-9167-EB24D6EA842D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470922" y="2381871"/>
            <a:ext cx="0" cy="496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375EAC1-3E7B-4734-8031-0217386C1C3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470922" y="2381871"/>
            <a:ext cx="1438562" cy="496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0E931D-F3AD-4677-891E-E3B8390005C2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985211" y="2381871"/>
            <a:ext cx="1110835" cy="496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682E026-C141-4A6A-8CF8-832352EAD3B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985211" y="2381871"/>
            <a:ext cx="2099397" cy="496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EDA8A10-A092-4364-98AE-67C15561710A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8497211" y="2381871"/>
            <a:ext cx="1863960" cy="496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AD6F0F0-C950-472E-A1EB-FA6451A43C62}"/>
              </a:ext>
            </a:extLst>
          </p:cNvPr>
          <p:cNvCxnSpPr>
            <a:cxnSpLocks/>
          </p:cNvCxnSpPr>
          <p:nvPr/>
        </p:nvCxnSpPr>
        <p:spPr>
          <a:xfrm flipH="1">
            <a:off x="5470922" y="1236080"/>
            <a:ext cx="1888258" cy="523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1A3A8F3-2A81-4421-AAE0-FC8194DB509D}"/>
              </a:ext>
            </a:extLst>
          </p:cNvPr>
          <p:cNvCxnSpPr>
            <a:cxnSpLocks/>
          </p:cNvCxnSpPr>
          <p:nvPr/>
        </p:nvCxnSpPr>
        <p:spPr>
          <a:xfrm flipH="1">
            <a:off x="6985211" y="1236080"/>
            <a:ext cx="373969" cy="523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6D4977F-6F54-40AB-A47C-A950688401CF}"/>
              </a:ext>
            </a:extLst>
          </p:cNvPr>
          <p:cNvCxnSpPr>
            <a:cxnSpLocks/>
          </p:cNvCxnSpPr>
          <p:nvPr/>
        </p:nvCxnSpPr>
        <p:spPr>
          <a:xfrm>
            <a:off x="7359180" y="1236080"/>
            <a:ext cx="1138031" cy="523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3061CFE-8F68-4E39-BCB2-8B52B09A1A79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7359180" y="1210680"/>
            <a:ext cx="2919791" cy="523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9904235-6DB4-46B4-886B-40D8F0C7699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140360" y="3526408"/>
            <a:ext cx="0" cy="486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4D93352-22FC-40A8-B37E-909E8F25CB82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4140360" y="3526408"/>
            <a:ext cx="1158206" cy="486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82A344C-7DA3-46E0-9BE9-73AAC39174E4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5470922" y="3526408"/>
            <a:ext cx="1051472" cy="486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F748E67-A2B6-4E45-8D5D-EF7CB22BD8B1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7633211" y="3526408"/>
            <a:ext cx="462835" cy="486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0215CBC-5A1C-4113-898F-AD492E16F3AA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4140360" y="4660535"/>
            <a:ext cx="27208" cy="481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1E6C603-DF75-433B-ADC9-981763EDC571}"/>
              </a:ext>
            </a:extLst>
          </p:cNvPr>
          <p:cNvSpPr txBox="1"/>
          <p:nvPr/>
        </p:nvSpPr>
        <p:spPr>
          <a:xfrm>
            <a:off x="6262047" y="128719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0</a:t>
            </a:r>
            <a:endParaRPr lang="zh-CN" altLang="en-US" sz="16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EAD5F2A-ACE6-4931-A39D-BC7B46844769}"/>
              </a:ext>
            </a:extLst>
          </p:cNvPr>
          <p:cNvSpPr txBox="1"/>
          <p:nvPr/>
        </p:nvSpPr>
        <p:spPr>
          <a:xfrm>
            <a:off x="7020934" y="128719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18008A-52A7-47CB-AF6B-FCFB75C07046}"/>
              </a:ext>
            </a:extLst>
          </p:cNvPr>
          <p:cNvSpPr txBox="1"/>
          <p:nvPr/>
        </p:nvSpPr>
        <p:spPr>
          <a:xfrm>
            <a:off x="7827075" y="128719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F984C3E-6370-4F1C-9238-9502E1E61A0D}"/>
              </a:ext>
            </a:extLst>
          </p:cNvPr>
          <p:cNvSpPr txBox="1"/>
          <p:nvPr/>
        </p:nvSpPr>
        <p:spPr>
          <a:xfrm>
            <a:off x="8871641" y="128719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07E7D41-5550-4547-8658-AC19802AC174}"/>
              </a:ext>
            </a:extLst>
          </p:cNvPr>
          <p:cNvSpPr txBox="1"/>
          <p:nvPr/>
        </p:nvSpPr>
        <p:spPr>
          <a:xfrm>
            <a:off x="4578244" y="2444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2EEFCCB-301A-4CE0-972F-4882405C41E7}"/>
              </a:ext>
            </a:extLst>
          </p:cNvPr>
          <p:cNvSpPr txBox="1"/>
          <p:nvPr/>
        </p:nvSpPr>
        <p:spPr>
          <a:xfrm>
            <a:off x="5285714" y="2444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DC47F6F-07D6-44C2-B534-9804C2917A4A}"/>
              </a:ext>
            </a:extLst>
          </p:cNvPr>
          <p:cNvSpPr txBox="1"/>
          <p:nvPr/>
        </p:nvSpPr>
        <p:spPr>
          <a:xfrm>
            <a:off x="6030515" y="2444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CA31962-938D-4C81-8E63-5727FC8E90CC}"/>
              </a:ext>
            </a:extLst>
          </p:cNvPr>
          <p:cNvSpPr txBox="1"/>
          <p:nvPr/>
        </p:nvSpPr>
        <p:spPr>
          <a:xfrm>
            <a:off x="7402638" y="2444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EA14755-6D37-4CD7-830C-79233504AA95}"/>
              </a:ext>
            </a:extLst>
          </p:cNvPr>
          <p:cNvSpPr txBox="1"/>
          <p:nvPr/>
        </p:nvSpPr>
        <p:spPr>
          <a:xfrm>
            <a:off x="7962162" y="2444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B3B8864-83A1-448E-BC98-A8EACB997E50}"/>
              </a:ext>
            </a:extLst>
          </p:cNvPr>
          <p:cNvSpPr txBox="1"/>
          <p:nvPr/>
        </p:nvSpPr>
        <p:spPr>
          <a:xfrm>
            <a:off x="9316865" y="2444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927667E-7B74-4D5A-A997-A44DD9564A4E}"/>
              </a:ext>
            </a:extLst>
          </p:cNvPr>
          <p:cNvSpPr txBox="1"/>
          <p:nvPr/>
        </p:nvSpPr>
        <p:spPr>
          <a:xfrm>
            <a:off x="3961448" y="35555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22CECC1-1B0D-43BA-89F9-2EE83915F596}"/>
              </a:ext>
            </a:extLst>
          </p:cNvPr>
          <p:cNvSpPr txBox="1"/>
          <p:nvPr/>
        </p:nvSpPr>
        <p:spPr>
          <a:xfrm>
            <a:off x="4511738" y="35555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8B7EDE-3C46-4B86-BAF7-1083D27353E7}"/>
              </a:ext>
            </a:extLst>
          </p:cNvPr>
          <p:cNvSpPr txBox="1"/>
          <p:nvPr/>
        </p:nvSpPr>
        <p:spPr>
          <a:xfrm>
            <a:off x="5777293" y="35555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3951A75-4ECE-49DD-8E4A-87A455C61267}"/>
              </a:ext>
            </a:extLst>
          </p:cNvPr>
          <p:cNvSpPr txBox="1"/>
          <p:nvPr/>
        </p:nvSpPr>
        <p:spPr>
          <a:xfrm>
            <a:off x="7736818" y="35555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E865CCA-0400-4158-8DC6-1C4E1BE3CC73}"/>
              </a:ext>
            </a:extLst>
          </p:cNvPr>
          <p:cNvSpPr txBox="1"/>
          <p:nvPr/>
        </p:nvSpPr>
        <p:spPr>
          <a:xfrm>
            <a:off x="4015037" y="469169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2C32D54-7DE3-4BF4-A953-0DCE5D7CDC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23914" y="526080"/>
          <a:ext cx="1529057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7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13AC8A6-3832-422E-B272-77543058ED55}"/>
              </a:ext>
            </a:extLst>
          </p:cNvPr>
          <p:cNvSpPr/>
          <p:nvPr/>
        </p:nvSpPr>
        <p:spPr>
          <a:xfrm>
            <a:off x="9574489" y="592073"/>
            <a:ext cx="179253" cy="1300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0800D8B-05A1-415F-9E1D-4C3FE426C823}"/>
              </a:ext>
            </a:extLst>
          </p:cNvPr>
          <p:cNvSpPr/>
          <p:nvPr/>
        </p:nvSpPr>
        <p:spPr>
          <a:xfrm>
            <a:off x="9578845" y="840269"/>
            <a:ext cx="179253" cy="130001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1351A61-4D94-4A5C-83D9-AEF17F6F4816}"/>
              </a:ext>
            </a:extLst>
          </p:cNvPr>
          <p:cNvSpPr/>
          <p:nvPr/>
        </p:nvSpPr>
        <p:spPr>
          <a:xfrm>
            <a:off x="9574489" y="1088465"/>
            <a:ext cx="179253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A72E87F-AB64-4981-8497-51A5B6B15801}"/>
              </a:ext>
            </a:extLst>
          </p:cNvPr>
          <p:cNvGrpSpPr/>
          <p:nvPr/>
        </p:nvGrpSpPr>
        <p:grpSpPr>
          <a:xfrm>
            <a:off x="4443995" y="1692597"/>
            <a:ext cx="6608976" cy="689274"/>
            <a:chOff x="4443995" y="1524726"/>
            <a:chExt cx="6608976" cy="689274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C9FED4B-647A-4C8C-BBD4-32592ACECF87}"/>
                </a:ext>
              </a:extLst>
            </p:cNvPr>
            <p:cNvSpPr/>
            <p:nvPr/>
          </p:nvSpPr>
          <p:spPr>
            <a:xfrm>
              <a:off x="4696922" y="1566000"/>
              <a:ext cx="1548000" cy="648000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L :</a:t>
              </a:r>
              <a:r>
                <a:rPr lang="zh-CN" altLang="en-US" sz="1400" b="1" spc="-1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0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4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5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6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7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R : 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endParaRPr lang="en-US" altLang="zh-CN" sz="1400" b="1" spc="-1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C : v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v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v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3</a:t>
              </a:r>
              <a:endParaRPr lang="zh-CN" altLang="en-US" sz="1400" b="1" spc="-1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6BEB6F4-8719-4C11-8548-BA506FEC1C09}"/>
                </a:ext>
              </a:extLst>
            </p:cNvPr>
            <p:cNvSpPr/>
            <p:nvPr/>
          </p:nvSpPr>
          <p:spPr>
            <a:xfrm>
              <a:off x="6481211" y="1566000"/>
              <a:ext cx="1008000" cy="648000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L :</a:t>
              </a:r>
              <a:r>
                <a:rPr lang="zh-CN" altLang="en-US" sz="1400" b="1" spc="-1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0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R : 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en-US" altLang="zh-CN" sz="1400" b="1" spc="-1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C : v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v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3</a:t>
              </a:r>
              <a:endParaRPr lang="zh-CN" altLang="en-US" sz="1400" b="1" spc="-1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42C7DE3-16E3-43D4-98D0-D3D759333664}"/>
                </a:ext>
              </a:extLst>
            </p:cNvPr>
            <p:cNvSpPr/>
            <p:nvPr/>
          </p:nvSpPr>
          <p:spPr>
            <a:xfrm>
              <a:off x="7633211" y="1566000"/>
              <a:ext cx="1728000" cy="648000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L :</a:t>
              </a:r>
              <a:r>
                <a:rPr lang="zh-CN" altLang="en-US" sz="1400" b="1" spc="-1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0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3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4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5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6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7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8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R : 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altLang="zh-CN" sz="1400" b="1" spc="-1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C : v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3</a:t>
              </a:r>
              <a:endParaRPr lang="zh-CN" altLang="en-US" sz="1400" b="1" spc="-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7E931DC7-8737-4C8A-808F-5FD3185365A9}"/>
                    </a:ext>
                  </a:extLst>
                </p:cNvPr>
                <p:cNvSpPr/>
                <p:nvPr/>
              </p:nvSpPr>
              <p:spPr>
                <a:xfrm>
                  <a:off x="9504971" y="1566000"/>
                  <a:ext cx="1548000" cy="648000"/>
                </a:xfrm>
                <a:prstGeom prst="round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72000" rIns="36000" bIns="72000" rtlCol="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L :</a:t>
                  </a:r>
                  <a:r>
                    <a:rPr lang="zh-CN" altLang="en-US" sz="1400" b="1" spc="-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0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3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4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5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6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8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9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R : 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3</a:t>
                  </a:r>
                  <a:endPara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C : </a:t>
                  </a:r>
                  <a14:m>
                    <m:oMath xmlns:m="http://schemas.openxmlformats.org/officeDocument/2006/math">
                      <m:r>
                        <a:rPr lang="en-US" altLang="zh-CN" sz="1400" b="1" i="1" spc="-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altLang="zh-CN" sz="1400" b="1" spc="-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7E931DC7-8737-4C8A-808F-5FD3185365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971" y="1566000"/>
                  <a:ext cx="1548000" cy="648000"/>
                </a:xfrm>
                <a:prstGeom prst="roundRect">
                  <a:avLst/>
                </a:prstGeom>
                <a:blipFill>
                  <a:blip r:embed="rId2"/>
                  <a:stretch>
                    <a:fillRect l="-1931" t="-3571" b="-8036"/>
                  </a:stretch>
                </a:blipFill>
                <a:ln w="317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D471AD7A-01EF-4B27-8DBF-49D2A1DD1F37}"/>
                </a:ext>
              </a:extLst>
            </p:cNvPr>
            <p:cNvSpPr/>
            <p:nvPr/>
          </p:nvSpPr>
          <p:spPr>
            <a:xfrm>
              <a:off x="4443995" y="1524726"/>
              <a:ext cx="234775" cy="648000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</a:rPr>
                <a:t>w:</a:t>
              </a:r>
              <a:endParaRPr lang="zh-CN" altLang="en-US" sz="1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888E43C7-7B59-42AA-86E7-EF61BCED870C}"/>
              </a:ext>
            </a:extLst>
          </p:cNvPr>
          <p:cNvGrpSpPr/>
          <p:nvPr/>
        </p:nvGrpSpPr>
        <p:grpSpPr>
          <a:xfrm>
            <a:off x="5828356" y="558000"/>
            <a:ext cx="2574824" cy="652680"/>
            <a:chOff x="5828356" y="558000"/>
            <a:chExt cx="2574824" cy="652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: 圆角 1">
                  <a:extLst>
                    <a:ext uri="{FF2B5EF4-FFF2-40B4-BE49-F238E27FC236}">
                      <a16:creationId xmlns:a16="http://schemas.microsoft.com/office/drawing/2014/main" id="{2EEA5099-18C2-481C-85EB-5947AF9219FA}"/>
                    </a:ext>
                  </a:extLst>
                </p:cNvPr>
                <p:cNvSpPr/>
                <p:nvPr/>
              </p:nvSpPr>
              <p:spPr>
                <a:xfrm>
                  <a:off x="6315180" y="562680"/>
                  <a:ext cx="2088000" cy="648000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72000" rIns="36000" bIns="72000" rtlCol="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L :</a:t>
                  </a:r>
                  <a:r>
                    <a:rPr lang="zh-CN" altLang="en-US" sz="1400" b="1" spc="-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0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1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2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3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4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5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6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7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8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9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R : </a:t>
                  </a:r>
                  <a14:m>
                    <m:oMath xmlns:m="http://schemas.openxmlformats.org/officeDocument/2006/math">
                      <m:r>
                        <a:rPr lang="en-US" altLang="zh-CN" sz="1400" b="1" i="1" spc="-1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C : v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0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1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2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v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1400" b="1" spc="-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: 圆角 1">
                  <a:extLst>
                    <a:ext uri="{FF2B5EF4-FFF2-40B4-BE49-F238E27FC236}">
                      <a16:creationId xmlns:a16="http://schemas.microsoft.com/office/drawing/2014/main" id="{2EEA5099-18C2-481C-85EB-5947AF9219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180" y="562680"/>
                  <a:ext cx="2088000" cy="648000"/>
                </a:xfrm>
                <a:prstGeom prst="roundRect">
                  <a:avLst/>
                </a:prstGeom>
                <a:blipFill>
                  <a:blip r:embed="rId3"/>
                  <a:stretch>
                    <a:fillRect l="-1744" t="-4587" b="-10092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C75E5FD9-5FAD-496A-B891-5664E2DB04D0}"/>
                </a:ext>
              </a:extLst>
            </p:cNvPr>
            <p:cNvSpPr/>
            <p:nvPr/>
          </p:nvSpPr>
          <p:spPr>
            <a:xfrm>
              <a:off x="5828356" y="558000"/>
              <a:ext cx="471611" cy="648000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</a:rPr>
                <a:t>root:</a:t>
              </a:r>
              <a:endParaRPr lang="zh-CN" altLang="en-US" sz="1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8046BF1-CF96-4A71-8F6C-4C2590CD270D}"/>
              </a:ext>
            </a:extLst>
          </p:cNvPr>
          <p:cNvGrpSpPr/>
          <p:nvPr/>
        </p:nvGrpSpPr>
        <p:grpSpPr>
          <a:xfrm>
            <a:off x="8132857" y="4501112"/>
            <a:ext cx="2912314" cy="1289338"/>
            <a:chOff x="8141766" y="4099792"/>
            <a:chExt cx="2912314" cy="1289338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A0CC23B9-BE7C-43E0-A265-5A711B05C911}"/>
                </a:ext>
              </a:extLst>
            </p:cNvPr>
            <p:cNvCxnSpPr>
              <a:cxnSpLocks/>
              <a:stCxn id="73" idx="6"/>
              <a:endCxn id="82" idx="2"/>
            </p:cNvCxnSpPr>
            <p:nvPr/>
          </p:nvCxnSpPr>
          <p:spPr>
            <a:xfrm flipV="1">
              <a:off x="8585262" y="4397592"/>
              <a:ext cx="577989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1B2990F-79EE-460F-98D7-5E60AE68E744}"/>
                </a:ext>
              </a:extLst>
            </p:cNvPr>
            <p:cNvCxnSpPr>
              <a:cxnSpLocks/>
              <a:stCxn id="74" idx="6"/>
              <a:endCxn id="82" idx="2"/>
            </p:cNvCxnSpPr>
            <p:nvPr/>
          </p:nvCxnSpPr>
          <p:spPr>
            <a:xfrm flipV="1">
              <a:off x="8873262" y="4397592"/>
              <a:ext cx="289989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D3174DC6-783B-49E8-B56D-787FDFE34F2A}"/>
                </a:ext>
              </a:extLst>
            </p:cNvPr>
            <p:cNvCxnSpPr>
              <a:cxnSpLocks/>
              <a:stCxn id="79" idx="6"/>
              <a:endCxn id="82" idx="2"/>
            </p:cNvCxnSpPr>
            <p:nvPr/>
          </p:nvCxnSpPr>
          <p:spPr>
            <a:xfrm flipH="1" flipV="1">
              <a:off x="9163251" y="4397592"/>
              <a:ext cx="1150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2A6A6B48-9987-48F0-95A5-F9AD3FD70222}"/>
                </a:ext>
              </a:extLst>
            </p:cNvPr>
            <p:cNvCxnSpPr>
              <a:cxnSpLocks/>
              <a:stCxn id="80" idx="6"/>
              <a:endCxn id="84" idx="2"/>
            </p:cNvCxnSpPr>
            <p:nvPr/>
          </p:nvCxnSpPr>
          <p:spPr>
            <a:xfrm flipH="1" flipV="1">
              <a:off x="9741420" y="4397592"/>
              <a:ext cx="859842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F71C300-88A1-4E15-9012-6412FB4D01F1}"/>
                </a:ext>
              </a:extLst>
            </p:cNvPr>
            <p:cNvCxnSpPr>
              <a:cxnSpLocks/>
              <a:stCxn id="72" idx="6"/>
              <a:endCxn id="83" idx="2"/>
            </p:cNvCxnSpPr>
            <p:nvPr/>
          </p:nvCxnSpPr>
          <p:spPr>
            <a:xfrm flipV="1">
              <a:off x="8297262" y="4397591"/>
              <a:ext cx="1156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7CD60FC-44B7-4E8D-BB74-7DE5BD80315C}"/>
                </a:ext>
              </a:extLst>
            </p:cNvPr>
            <p:cNvCxnSpPr>
              <a:cxnSpLocks/>
              <a:stCxn id="73" idx="6"/>
              <a:endCxn id="83" idx="2"/>
            </p:cNvCxnSpPr>
            <p:nvPr/>
          </p:nvCxnSpPr>
          <p:spPr>
            <a:xfrm flipV="1">
              <a:off x="8585262" y="4397591"/>
              <a:ext cx="868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6DAB985-564A-436C-AD38-EBDE3AFBAE39}"/>
                </a:ext>
              </a:extLst>
            </p:cNvPr>
            <p:cNvCxnSpPr>
              <a:cxnSpLocks/>
              <a:stCxn id="74" idx="6"/>
              <a:endCxn id="83" idx="2"/>
            </p:cNvCxnSpPr>
            <p:nvPr/>
          </p:nvCxnSpPr>
          <p:spPr>
            <a:xfrm flipV="1">
              <a:off x="8873262" y="4397591"/>
              <a:ext cx="580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40DFF23C-1E30-44DE-98E7-266B139ACB60}"/>
                </a:ext>
              </a:extLst>
            </p:cNvPr>
            <p:cNvCxnSpPr>
              <a:cxnSpLocks/>
              <a:stCxn id="75" idx="6"/>
              <a:endCxn id="83" idx="2"/>
            </p:cNvCxnSpPr>
            <p:nvPr/>
          </p:nvCxnSpPr>
          <p:spPr>
            <a:xfrm flipV="1">
              <a:off x="9161262" y="4397591"/>
              <a:ext cx="292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A0D3E278-3ACB-42BB-89E0-5B579141C097}"/>
                </a:ext>
              </a:extLst>
            </p:cNvPr>
            <p:cNvCxnSpPr>
              <a:cxnSpLocks/>
              <a:stCxn id="73" idx="6"/>
              <a:endCxn id="84" idx="2"/>
            </p:cNvCxnSpPr>
            <p:nvPr/>
          </p:nvCxnSpPr>
          <p:spPr>
            <a:xfrm flipV="1">
              <a:off x="8585262" y="4397592"/>
              <a:ext cx="1156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4A96453-0F95-4F1B-B98F-38683E64A604}"/>
                </a:ext>
              </a:extLst>
            </p:cNvPr>
            <p:cNvCxnSpPr>
              <a:cxnSpLocks/>
              <a:stCxn id="75" idx="6"/>
              <a:endCxn id="84" idx="2"/>
            </p:cNvCxnSpPr>
            <p:nvPr/>
          </p:nvCxnSpPr>
          <p:spPr>
            <a:xfrm flipV="1">
              <a:off x="9161262" y="4397592"/>
              <a:ext cx="580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AAACF370-057C-49AE-B6B2-4CA4E67449BB}"/>
                </a:ext>
              </a:extLst>
            </p:cNvPr>
            <p:cNvCxnSpPr>
              <a:cxnSpLocks/>
              <a:stCxn id="79" idx="6"/>
              <a:endCxn id="84" idx="2"/>
            </p:cNvCxnSpPr>
            <p:nvPr/>
          </p:nvCxnSpPr>
          <p:spPr>
            <a:xfrm flipH="1" flipV="1">
              <a:off x="9741420" y="4397592"/>
              <a:ext cx="571842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6249DDCD-F173-42E8-82ED-9E546CD8BD46}"/>
                </a:ext>
              </a:extLst>
            </p:cNvPr>
            <p:cNvCxnSpPr>
              <a:cxnSpLocks/>
              <a:stCxn id="75" idx="6"/>
              <a:endCxn id="85" idx="2"/>
            </p:cNvCxnSpPr>
            <p:nvPr/>
          </p:nvCxnSpPr>
          <p:spPr>
            <a:xfrm flipV="1">
              <a:off x="9161262" y="4397590"/>
              <a:ext cx="858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44DEC46A-EB74-4F2A-9183-F563D5319280}"/>
                </a:ext>
              </a:extLst>
            </p:cNvPr>
            <p:cNvCxnSpPr>
              <a:cxnSpLocks/>
              <a:stCxn id="80" idx="6"/>
              <a:endCxn id="85" idx="2"/>
            </p:cNvCxnSpPr>
            <p:nvPr/>
          </p:nvCxnSpPr>
          <p:spPr>
            <a:xfrm flipH="1" flipV="1">
              <a:off x="10019748" y="4397590"/>
              <a:ext cx="581514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B699DFC-2568-4969-A0F8-748346F7C627}"/>
                </a:ext>
              </a:extLst>
            </p:cNvPr>
            <p:cNvCxnSpPr>
              <a:cxnSpLocks/>
              <a:stCxn id="81" idx="6"/>
              <a:endCxn id="85" idx="2"/>
            </p:cNvCxnSpPr>
            <p:nvPr/>
          </p:nvCxnSpPr>
          <p:spPr>
            <a:xfrm flipH="1" flipV="1">
              <a:off x="10019748" y="4397590"/>
              <a:ext cx="86951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7960C92-8ABC-411F-86D6-FF316275CCB3}"/>
                </a:ext>
              </a:extLst>
            </p:cNvPr>
            <p:cNvSpPr/>
            <p:nvPr/>
          </p:nvSpPr>
          <p:spPr>
            <a:xfrm rot="16200000">
              <a:off x="8189262" y="488675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0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7DC49B5-38D9-4F22-AADF-B5FC5E4255EE}"/>
                </a:ext>
              </a:extLst>
            </p:cNvPr>
            <p:cNvSpPr/>
            <p:nvPr/>
          </p:nvSpPr>
          <p:spPr>
            <a:xfrm rot="16200000">
              <a:off x="8477262" y="488675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E01AAF8-F2A3-474C-96F7-3FD8B3AE9309}"/>
                </a:ext>
              </a:extLst>
            </p:cNvPr>
            <p:cNvSpPr/>
            <p:nvPr/>
          </p:nvSpPr>
          <p:spPr>
            <a:xfrm rot="16200000">
              <a:off x="8765262" y="488675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79A0EBF5-6860-4010-8571-926A9EED62D7}"/>
                </a:ext>
              </a:extLst>
            </p:cNvPr>
            <p:cNvSpPr/>
            <p:nvPr/>
          </p:nvSpPr>
          <p:spPr>
            <a:xfrm rot="16200000">
              <a:off x="9053262" y="488675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01B2C295-37D1-4B4C-8A55-11995FD0E8B0}"/>
                </a:ext>
              </a:extLst>
            </p:cNvPr>
            <p:cNvSpPr/>
            <p:nvPr/>
          </p:nvSpPr>
          <p:spPr>
            <a:xfrm rot="16200000">
              <a:off x="9341262" y="488675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53363625-D227-4650-91F3-F812550C1806}"/>
                </a:ext>
              </a:extLst>
            </p:cNvPr>
            <p:cNvSpPr/>
            <p:nvPr/>
          </p:nvSpPr>
          <p:spPr>
            <a:xfrm rot="16200000">
              <a:off x="9629262" y="488675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5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CDFDF799-34A9-4643-A8B1-5680CB3CB2AA}"/>
                </a:ext>
              </a:extLst>
            </p:cNvPr>
            <p:cNvSpPr/>
            <p:nvPr/>
          </p:nvSpPr>
          <p:spPr>
            <a:xfrm rot="16200000">
              <a:off x="9917262" y="488675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6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29E455E-C6C4-4E2D-BE4B-C1887554C980}"/>
                </a:ext>
              </a:extLst>
            </p:cNvPr>
            <p:cNvSpPr/>
            <p:nvPr/>
          </p:nvSpPr>
          <p:spPr>
            <a:xfrm rot="16200000">
              <a:off x="10205262" y="488675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7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1DF7527-3336-4C41-97DB-B6E3399832A1}"/>
                </a:ext>
              </a:extLst>
            </p:cNvPr>
            <p:cNvSpPr/>
            <p:nvPr/>
          </p:nvSpPr>
          <p:spPr>
            <a:xfrm rot="16200000">
              <a:off x="10493262" y="488675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8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D543FBD5-B5CF-4AC9-AC16-F399A4F8C481}"/>
                </a:ext>
              </a:extLst>
            </p:cNvPr>
            <p:cNvSpPr/>
            <p:nvPr/>
          </p:nvSpPr>
          <p:spPr>
            <a:xfrm rot="16200000">
              <a:off x="10781262" y="4886758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9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5088156-7522-4982-B5E7-DB37074D733B}"/>
                </a:ext>
              </a:extLst>
            </p:cNvPr>
            <p:cNvSpPr/>
            <p:nvPr/>
          </p:nvSpPr>
          <p:spPr>
            <a:xfrm rot="16200000">
              <a:off x="9055251" y="4181592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0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29150D97-82CE-4EDE-BC98-9F7FE18829AB}"/>
                </a:ext>
              </a:extLst>
            </p:cNvPr>
            <p:cNvSpPr/>
            <p:nvPr/>
          </p:nvSpPr>
          <p:spPr>
            <a:xfrm rot="16200000">
              <a:off x="9345626" y="4181591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C0B8C5E9-2DB1-4456-A9A7-E5C3392D2489}"/>
                </a:ext>
              </a:extLst>
            </p:cNvPr>
            <p:cNvSpPr/>
            <p:nvPr/>
          </p:nvSpPr>
          <p:spPr>
            <a:xfrm rot="16200000">
              <a:off x="9633420" y="4181592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6E62095F-10BD-4CB5-9B64-E116D95B7B34}"/>
                </a:ext>
              </a:extLst>
            </p:cNvPr>
            <p:cNvSpPr/>
            <p:nvPr/>
          </p:nvSpPr>
          <p:spPr>
            <a:xfrm rot="16200000">
              <a:off x="9911748" y="4181590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FB227C04-C57B-4F6A-82A8-2F8E52EBA8A6}"/>
                </a:ext>
              </a:extLst>
            </p:cNvPr>
            <p:cNvCxnSpPr>
              <a:cxnSpLocks/>
              <a:stCxn id="72" idx="6"/>
              <a:endCxn id="82" idx="2"/>
            </p:cNvCxnSpPr>
            <p:nvPr/>
          </p:nvCxnSpPr>
          <p:spPr>
            <a:xfrm flipV="1">
              <a:off x="8297262" y="4397592"/>
              <a:ext cx="865989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64DF264B-B016-4D6B-A42B-83BF70423FA5}"/>
                </a:ext>
              </a:extLst>
            </p:cNvPr>
            <p:cNvCxnSpPr>
              <a:cxnSpLocks/>
              <a:stCxn id="76" idx="6"/>
              <a:endCxn id="82" idx="2"/>
            </p:cNvCxnSpPr>
            <p:nvPr/>
          </p:nvCxnSpPr>
          <p:spPr>
            <a:xfrm flipH="1" flipV="1">
              <a:off x="9163251" y="4397592"/>
              <a:ext cx="286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4959B194-7AC3-41CB-8810-4E60653E06D3}"/>
                </a:ext>
              </a:extLst>
            </p:cNvPr>
            <p:cNvCxnSpPr>
              <a:cxnSpLocks/>
              <a:stCxn id="77" idx="6"/>
              <a:endCxn id="82" idx="2"/>
            </p:cNvCxnSpPr>
            <p:nvPr/>
          </p:nvCxnSpPr>
          <p:spPr>
            <a:xfrm flipH="1" flipV="1">
              <a:off x="9163251" y="4397592"/>
              <a:ext cx="574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E9530C9E-653D-40E1-ADB2-534307D6231B}"/>
                </a:ext>
              </a:extLst>
            </p:cNvPr>
            <p:cNvCxnSpPr>
              <a:cxnSpLocks/>
              <a:stCxn id="78" idx="6"/>
              <a:endCxn id="82" idx="2"/>
            </p:cNvCxnSpPr>
            <p:nvPr/>
          </p:nvCxnSpPr>
          <p:spPr>
            <a:xfrm flipH="1" flipV="1">
              <a:off x="9163251" y="4397592"/>
              <a:ext cx="862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C1D0BC5D-9799-4937-A1D6-4153B34BB538}"/>
                </a:ext>
              </a:extLst>
            </p:cNvPr>
            <p:cNvCxnSpPr>
              <a:cxnSpLocks/>
              <a:stCxn id="72" idx="6"/>
              <a:endCxn id="84" idx="2"/>
            </p:cNvCxnSpPr>
            <p:nvPr/>
          </p:nvCxnSpPr>
          <p:spPr>
            <a:xfrm flipV="1">
              <a:off x="8297262" y="4397592"/>
              <a:ext cx="1444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83E48E1-6781-4637-B784-29F2AF73B97A}"/>
                </a:ext>
              </a:extLst>
            </p:cNvPr>
            <p:cNvCxnSpPr>
              <a:cxnSpLocks/>
              <a:stCxn id="76" idx="6"/>
              <a:endCxn id="84" idx="2"/>
            </p:cNvCxnSpPr>
            <p:nvPr/>
          </p:nvCxnSpPr>
          <p:spPr>
            <a:xfrm flipV="1">
              <a:off x="9449262" y="4397592"/>
              <a:ext cx="292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8AFB2C31-2D5A-47D8-8F87-7854BADE7F93}"/>
                </a:ext>
              </a:extLst>
            </p:cNvPr>
            <p:cNvCxnSpPr>
              <a:cxnSpLocks/>
              <a:stCxn id="77" idx="6"/>
              <a:endCxn id="84" idx="2"/>
            </p:cNvCxnSpPr>
            <p:nvPr/>
          </p:nvCxnSpPr>
          <p:spPr>
            <a:xfrm flipV="1">
              <a:off x="9737262" y="4397592"/>
              <a:ext cx="4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EE6A5E8A-62D2-4271-80C2-B6CFE426B4D2}"/>
                </a:ext>
              </a:extLst>
            </p:cNvPr>
            <p:cNvCxnSpPr>
              <a:cxnSpLocks/>
              <a:stCxn id="78" idx="6"/>
              <a:endCxn id="84" idx="2"/>
            </p:cNvCxnSpPr>
            <p:nvPr/>
          </p:nvCxnSpPr>
          <p:spPr>
            <a:xfrm flipH="1" flipV="1">
              <a:off x="9741420" y="4397592"/>
              <a:ext cx="283842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4B22660-C9DD-4EF1-8205-F8485B320BFD}"/>
                </a:ext>
              </a:extLst>
            </p:cNvPr>
            <p:cNvCxnSpPr>
              <a:cxnSpLocks/>
              <a:stCxn id="72" idx="6"/>
              <a:endCxn id="85" idx="2"/>
            </p:cNvCxnSpPr>
            <p:nvPr/>
          </p:nvCxnSpPr>
          <p:spPr>
            <a:xfrm flipV="1">
              <a:off x="8297262" y="4397590"/>
              <a:ext cx="1722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B2B4BD66-D5D2-4DCC-A8E3-D18F52CCE760}"/>
                </a:ext>
              </a:extLst>
            </p:cNvPr>
            <p:cNvCxnSpPr>
              <a:cxnSpLocks/>
              <a:stCxn id="76" idx="6"/>
              <a:endCxn id="85" idx="2"/>
            </p:cNvCxnSpPr>
            <p:nvPr/>
          </p:nvCxnSpPr>
          <p:spPr>
            <a:xfrm flipV="1">
              <a:off x="9449262" y="4397590"/>
              <a:ext cx="570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8D601501-7F4D-45E1-8B76-E237FFA6FE29}"/>
                </a:ext>
              </a:extLst>
            </p:cNvPr>
            <p:cNvCxnSpPr>
              <a:cxnSpLocks/>
              <a:stCxn id="77" idx="6"/>
              <a:endCxn id="85" idx="2"/>
            </p:cNvCxnSpPr>
            <p:nvPr/>
          </p:nvCxnSpPr>
          <p:spPr>
            <a:xfrm flipV="1">
              <a:off x="9737262" y="4397590"/>
              <a:ext cx="282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37AB881C-A6BD-4BAD-8FD5-309FA7DEDC1E}"/>
                </a:ext>
              </a:extLst>
            </p:cNvPr>
            <p:cNvCxnSpPr>
              <a:cxnSpLocks/>
              <a:stCxn id="78" idx="6"/>
              <a:endCxn id="85" idx="2"/>
            </p:cNvCxnSpPr>
            <p:nvPr/>
          </p:nvCxnSpPr>
          <p:spPr>
            <a:xfrm flipH="1" flipV="1">
              <a:off x="10019748" y="4397590"/>
              <a:ext cx="5514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5DF30D9-BA31-46FC-93D8-2B3595A5519F}"/>
                </a:ext>
              </a:extLst>
            </p:cNvPr>
            <p:cNvSpPr/>
            <p:nvPr/>
          </p:nvSpPr>
          <p:spPr>
            <a:xfrm>
              <a:off x="8141766" y="4099792"/>
              <a:ext cx="2912314" cy="125885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A1E09BB-2635-4C59-9C2E-BA93744B236B}"/>
                </a:ext>
              </a:extLst>
            </p:cNvPr>
            <p:cNvSpPr txBox="1"/>
            <p:nvPr/>
          </p:nvSpPr>
          <p:spPr>
            <a:xfrm>
              <a:off x="9433053" y="5081353"/>
              <a:ext cx="640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华光超粗黑_CNKI" panose="02000500000000000000" pitchFamily="2" charset="-122"/>
                  <a:ea typeface="华光超粗黑_CNKI" panose="02000500000000000000" pitchFamily="2" charset="-122"/>
                </a:rPr>
                <a:t>G</a:t>
              </a:r>
              <a:r>
                <a:rPr lang="en-US" altLang="zh-CN" sz="1400" b="1" baseline="-25000" dirty="0">
                  <a:latin typeface="华光超粗黑_CNKI" panose="02000500000000000000" pitchFamily="2" charset="-122"/>
                  <a:ea typeface="华光超粗黑_CNKI" panose="02000500000000000000" pitchFamily="2" charset="-122"/>
                </a:rPr>
                <a:t>2</a:t>
              </a:r>
              <a:endParaRPr lang="en-US" altLang="zh-CN" sz="1400" b="1" dirty="0">
                <a:latin typeface="华光超粗黑_CNKI" panose="02000500000000000000" pitchFamily="2" charset="-122"/>
                <a:ea typeface="华光超粗黑_CNKI" panose="02000500000000000000" pitchFamily="2" charset="-122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ED196EBE-1280-44EC-AF3B-81B44BC3E228}"/>
              </a:ext>
            </a:extLst>
          </p:cNvPr>
          <p:cNvGrpSpPr/>
          <p:nvPr/>
        </p:nvGrpSpPr>
        <p:grpSpPr>
          <a:xfrm>
            <a:off x="3545367" y="5142450"/>
            <a:ext cx="1080000" cy="648000"/>
            <a:chOff x="3545367" y="4590000"/>
            <a:chExt cx="1188993" cy="648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9C27918F-F4A4-404C-81C4-435A9262760A}"/>
                    </a:ext>
                  </a:extLst>
                </p:cNvPr>
                <p:cNvSpPr/>
                <p:nvPr/>
              </p:nvSpPr>
              <p:spPr>
                <a:xfrm>
                  <a:off x="3726360" y="4590000"/>
                  <a:ext cx="1008000" cy="648000"/>
                </a:xfrm>
                <a:prstGeom prst="round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72000" rIns="36000" bIns="72000" rtlCol="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L :</a:t>
                  </a:r>
                  <a:r>
                    <a:rPr lang="zh-CN" altLang="en-US" sz="1400" b="1" spc="-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R : 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0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1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2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3</a:t>
                  </a:r>
                  <a:endPara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C : </a:t>
                  </a:r>
                  <a14:m>
                    <m:oMath xmlns:m="http://schemas.openxmlformats.org/officeDocument/2006/math">
                      <m:r>
                        <a:rPr lang="en-US" altLang="zh-CN" sz="1400" b="1" i="1" spc="-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altLang="zh-CN" sz="1400" b="1" spc="-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9C27918F-F4A4-404C-81C4-435A926276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360" y="4590000"/>
                  <a:ext cx="1008000" cy="648000"/>
                </a:xfrm>
                <a:prstGeom prst="roundRect">
                  <a:avLst/>
                </a:prstGeom>
                <a:blipFill>
                  <a:blip r:embed="rId4"/>
                  <a:stretch>
                    <a:fillRect l="-3226" t="-4505" b="-8108"/>
                  </a:stretch>
                </a:blipFill>
                <a:ln w="317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CC4B34BC-9148-4A99-BCA3-C8516C464170}"/>
                </a:ext>
              </a:extLst>
            </p:cNvPr>
            <p:cNvSpPr/>
            <p:nvPr/>
          </p:nvSpPr>
          <p:spPr>
            <a:xfrm>
              <a:off x="3545367" y="4590000"/>
              <a:ext cx="234775" cy="648000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</a:rPr>
                <a:t>t:</a:t>
              </a:r>
              <a:endParaRPr lang="zh-CN" altLang="en-US" sz="1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0EB1C3D6-0365-499A-A664-BCF31E4C0857}"/>
              </a:ext>
            </a:extLst>
          </p:cNvPr>
          <p:cNvGrpSpPr/>
          <p:nvPr/>
        </p:nvGrpSpPr>
        <p:grpSpPr>
          <a:xfrm>
            <a:off x="3518252" y="2863788"/>
            <a:ext cx="7526919" cy="662620"/>
            <a:chOff x="3518252" y="2559380"/>
            <a:chExt cx="7526919" cy="6626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416FC3F-DBCC-4D3E-91A7-CDAAA0864100}"/>
                </a:ext>
              </a:extLst>
            </p:cNvPr>
            <p:cNvSpPr/>
            <p:nvPr/>
          </p:nvSpPr>
          <p:spPr>
            <a:xfrm>
              <a:off x="3726360" y="2574000"/>
              <a:ext cx="828000" cy="648000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L :</a:t>
              </a:r>
              <a:r>
                <a:rPr lang="zh-CN" altLang="en-US" sz="1400" b="1" spc="-1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0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R : 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0 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en-US" altLang="zh-CN" sz="1400" b="1" spc="-1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C : v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v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3</a:t>
              </a:r>
              <a:endParaRPr lang="zh-CN" altLang="en-US" sz="1400" b="1" spc="-1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E2FFB1B-6FED-42D6-AB50-34EE1ED5B683}"/>
                </a:ext>
              </a:extLst>
            </p:cNvPr>
            <p:cNvSpPr/>
            <p:nvPr/>
          </p:nvSpPr>
          <p:spPr>
            <a:xfrm>
              <a:off x="4786922" y="2574000"/>
              <a:ext cx="1368000" cy="648000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L :</a:t>
              </a:r>
              <a:r>
                <a:rPr lang="zh-CN" altLang="en-US" sz="1400" b="1" spc="-1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0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4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5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6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7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R : 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 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altLang="zh-CN" sz="1400" b="1" spc="-1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C : v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3</a:t>
              </a:r>
              <a:endParaRPr lang="zh-CN" altLang="en-US" sz="1400" b="1" spc="-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FEA6447F-6173-4EE0-8D1E-8D3C85D3324B}"/>
                    </a:ext>
                  </a:extLst>
                </p:cNvPr>
                <p:cNvSpPr/>
                <p:nvPr/>
              </p:nvSpPr>
              <p:spPr>
                <a:xfrm>
                  <a:off x="6387484" y="2574000"/>
                  <a:ext cx="1044000" cy="648000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72000" rIns="36000" bIns="72000" rtlCol="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L :</a:t>
                  </a:r>
                  <a:r>
                    <a:rPr lang="zh-CN" altLang="en-US" sz="1400" b="1" spc="-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4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5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6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R : 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0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3</a:t>
                  </a:r>
                  <a:endPara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C : </a:t>
                  </a:r>
                  <a14:m>
                    <m:oMath xmlns:m="http://schemas.openxmlformats.org/officeDocument/2006/math">
                      <m:r>
                        <a:rPr lang="en-US" altLang="zh-CN" sz="1400" b="1" i="1" spc="-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altLang="zh-CN" sz="1400" b="1" spc="-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FEA6447F-6173-4EE0-8D1E-8D3C85D332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484" y="2574000"/>
                  <a:ext cx="1044000" cy="648000"/>
                </a:xfrm>
                <a:prstGeom prst="roundRect">
                  <a:avLst/>
                </a:prstGeom>
                <a:blipFill>
                  <a:blip r:embed="rId5"/>
                  <a:stretch>
                    <a:fillRect l="-3468" t="-4630" b="-11111"/>
                  </a:stretch>
                </a:blipFill>
                <a:ln w="1270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3DF500A-431D-495C-BE5C-D79A2C42E468}"/>
                </a:ext>
              </a:extLst>
            </p:cNvPr>
            <p:cNvSpPr/>
            <p:nvPr/>
          </p:nvSpPr>
          <p:spPr>
            <a:xfrm>
              <a:off x="7664046" y="2574000"/>
              <a:ext cx="864000" cy="648000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L :</a:t>
              </a:r>
              <a:r>
                <a:rPr lang="zh-CN" altLang="en-US" sz="1400" b="1" spc="-1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0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R : 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 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altLang="zh-CN" sz="1400" b="1" spc="-1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C : v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3</a:t>
              </a:r>
              <a:endParaRPr lang="zh-CN" altLang="en-US" sz="1400" b="1" spc="-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C885262E-78DF-40BD-B5F2-98D6E43A4036}"/>
                    </a:ext>
                  </a:extLst>
                </p:cNvPr>
                <p:cNvSpPr/>
                <p:nvPr/>
              </p:nvSpPr>
              <p:spPr>
                <a:xfrm>
                  <a:off x="8760608" y="2574000"/>
                  <a:ext cx="648000" cy="648000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72000" rIns="36000" bIns="72000" rtlCol="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L :</a:t>
                  </a:r>
                  <a:r>
                    <a:rPr lang="zh-CN" altLang="en-US" sz="1400" b="1" spc="-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3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R : 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1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3</a:t>
                  </a:r>
                  <a:endPara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C : </a:t>
                  </a:r>
                  <a14:m>
                    <m:oMath xmlns:m="http://schemas.openxmlformats.org/officeDocument/2006/math">
                      <m:r>
                        <a:rPr lang="en-US" altLang="zh-CN" sz="1400" b="1" i="1" spc="-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altLang="zh-CN" sz="1400" b="1" spc="-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C885262E-78DF-40BD-B5F2-98D6E43A40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608" y="2574000"/>
                  <a:ext cx="648000" cy="648000"/>
                </a:xfrm>
                <a:prstGeom prst="roundRect">
                  <a:avLst/>
                </a:prstGeom>
                <a:blipFill>
                  <a:blip r:embed="rId6"/>
                  <a:stretch>
                    <a:fillRect l="-5556" t="-4630" b="-11111"/>
                  </a:stretch>
                </a:blipFill>
                <a:ln w="1270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3AC01054-A22A-4D7C-B6BB-9B727847074A}"/>
                    </a:ext>
                  </a:extLst>
                </p:cNvPr>
                <p:cNvSpPr/>
                <p:nvPr/>
              </p:nvSpPr>
              <p:spPr>
                <a:xfrm>
                  <a:off x="9677171" y="2574000"/>
                  <a:ext cx="1368000" cy="648000"/>
                </a:xfrm>
                <a:prstGeom prst="round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72000" rIns="36000" bIns="72000" rtlCol="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L :</a:t>
                  </a:r>
                  <a:r>
                    <a:rPr lang="zh-CN" altLang="en-US" sz="1400" b="1" spc="-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0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3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4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5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6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8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R : 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2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3</a:t>
                  </a:r>
                  <a:endPara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C : </a:t>
                  </a:r>
                  <a14:m>
                    <m:oMath xmlns:m="http://schemas.openxmlformats.org/officeDocument/2006/math">
                      <m:r>
                        <a:rPr lang="en-US" altLang="zh-CN" sz="1400" b="1" i="1" spc="-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altLang="zh-CN" sz="1400" b="1" spc="-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3AC01054-A22A-4D7C-B6BB-9B72784707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7171" y="2574000"/>
                  <a:ext cx="1368000" cy="648000"/>
                </a:xfrm>
                <a:prstGeom prst="roundRect">
                  <a:avLst/>
                </a:prstGeom>
                <a:blipFill>
                  <a:blip r:embed="rId7"/>
                  <a:stretch>
                    <a:fillRect l="-1739" t="-3604" b="-9009"/>
                  </a:stretch>
                </a:blipFill>
                <a:ln w="317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6314A5B0-860A-4F32-906D-A34E9B1DAA9A}"/>
                </a:ext>
              </a:extLst>
            </p:cNvPr>
            <p:cNvSpPr/>
            <p:nvPr/>
          </p:nvSpPr>
          <p:spPr>
            <a:xfrm>
              <a:off x="3518252" y="2574000"/>
              <a:ext cx="234775" cy="648000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</a:rPr>
                <a:t>x:</a:t>
              </a:r>
              <a:endParaRPr lang="zh-CN" altLang="en-US" sz="1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538EB28A-E63E-4A7D-82E9-7A76953215D5}"/>
                </a:ext>
              </a:extLst>
            </p:cNvPr>
            <p:cNvSpPr/>
            <p:nvPr/>
          </p:nvSpPr>
          <p:spPr>
            <a:xfrm>
              <a:off x="4579451" y="2559380"/>
              <a:ext cx="234775" cy="648000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</a:rPr>
                <a:t>y:</a:t>
              </a:r>
              <a:endParaRPr lang="zh-CN" altLang="en-US" sz="1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574A37C2-0E6E-41A4-8E09-9C4CCB6FDA74}"/>
                </a:ext>
              </a:extLst>
            </p:cNvPr>
            <p:cNvSpPr/>
            <p:nvPr/>
          </p:nvSpPr>
          <p:spPr>
            <a:xfrm>
              <a:off x="7448378" y="2574000"/>
              <a:ext cx="234775" cy="648000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</a:rPr>
                <a:t>p:</a:t>
              </a:r>
              <a:endParaRPr lang="zh-CN" altLang="en-US" sz="1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0D6BADAF-CBA2-4857-AE58-67D22382CB55}"/>
                </a:ext>
              </a:extLst>
            </p:cNvPr>
            <p:cNvSpPr/>
            <p:nvPr/>
          </p:nvSpPr>
          <p:spPr>
            <a:xfrm>
              <a:off x="6184673" y="2574000"/>
              <a:ext cx="234775" cy="648000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</a:rPr>
                <a:t>z:</a:t>
              </a:r>
              <a:endParaRPr lang="zh-CN" altLang="en-US" sz="1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0B5138EC-EAC3-463F-B62D-AE3D00E3ACF8}"/>
              </a:ext>
            </a:extLst>
          </p:cNvPr>
          <p:cNvGrpSpPr/>
          <p:nvPr/>
        </p:nvGrpSpPr>
        <p:grpSpPr>
          <a:xfrm>
            <a:off x="3513582" y="4008325"/>
            <a:ext cx="4533629" cy="652210"/>
            <a:chOff x="3513582" y="3577790"/>
            <a:chExt cx="4533629" cy="652210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25AD060-0D0B-4A7C-8C97-A7559226E09B}"/>
                </a:ext>
              </a:extLst>
            </p:cNvPr>
            <p:cNvSpPr/>
            <p:nvPr/>
          </p:nvSpPr>
          <p:spPr>
            <a:xfrm>
              <a:off x="3726360" y="3582000"/>
              <a:ext cx="828000" cy="648000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L :</a:t>
              </a:r>
              <a:r>
                <a:rPr lang="zh-CN" altLang="en-US" sz="1400" b="1" spc="-1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0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R : 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0 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 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altLang="zh-CN" sz="1400" b="1" spc="-1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C : v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3</a:t>
              </a:r>
              <a:endParaRPr lang="zh-CN" altLang="en-US" sz="1400" b="1" spc="-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5A9034E6-8DD5-414B-84CF-B86514646AD3}"/>
                    </a:ext>
                  </a:extLst>
                </p:cNvPr>
                <p:cNvSpPr/>
                <p:nvPr/>
              </p:nvSpPr>
              <p:spPr>
                <a:xfrm>
                  <a:off x="4884566" y="3582000"/>
                  <a:ext cx="828000" cy="648000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72000" rIns="36000" bIns="72000" rtlCol="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L :</a:t>
                  </a:r>
                  <a:r>
                    <a:rPr lang="zh-CN" altLang="en-US" sz="1400" b="1" spc="-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R : 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0 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1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3</a:t>
                  </a:r>
                  <a:endPara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C : </a:t>
                  </a:r>
                  <a14:m>
                    <m:oMath xmlns:m="http://schemas.openxmlformats.org/officeDocument/2006/math">
                      <m:r>
                        <a:rPr lang="en-US" altLang="zh-CN" sz="1400" b="1" i="1" spc="-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altLang="zh-CN" sz="1400" b="1" spc="-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5A9034E6-8DD5-414B-84CF-B86514646A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4566" y="3582000"/>
                  <a:ext cx="828000" cy="648000"/>
                </a:xfrm>
                <a:prstGeom prst="roundRect">
                  <a:avLst/>
                </a:prstGeom>
                <a:blipFill>
                  <a:blip r:embed="rId8"/>
                  <a:stretch>
                    <a:fillRect l="-4348" t="-4587" b="-10092"/>
                  </a:stretch>
                </a:blipFill>
                <a:ln w="1270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52D7B32-8532-42BB-ACD9-353321FC11AB}"/>
                    </a:ext>
                  </a:extLst>
                </p:cNvPr>
                <p:cNvSpPr/>
                <p:nvPr/>
              </p:nvSpPr>
              <p:spPr>
                <a:xfrm>
                  <a:off x="6000394" y="3582000"/>
                  <a:ext cx="1044000" cy="648000"/>
                </a:xfrm>
                <a:prstGeom prst="round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72000" rIns="36000" bIns="72000" rtlCol="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L :</a:t>
                  </a:r>
                  <a:r>
                    <a:rPr lang="zh-CN" altLang="en-US" sz="1400" b="1" spc="-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4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5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6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R : 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0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2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3</a:t>
                  </a:r>
                  <a:endPara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C : </a:t>
                  </a:r>
                  <a14:m>
                    <m:oMath xmlns:m="http://schemas.openxmlformats.org/officeDocument/2006/math">
                      <m:r>
                        <a:rPr lang="en-US" altLang="zh-CN" sz="1400" b="1" i="1" spc="-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altLang="zh-CN" sz="1400" b="1" spc="-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52D7B32-8532-42BB-ACD9-353321FC11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394" y="3582000"/>
                  <a:ext cx="1044000" cy="648000"/>
                </a:xfrm>
                <a:prstGeom prst="roundRect">
                  <a:avLst/>
                </a:prstGeom>
                <a:blipFill>
                  <a:blip r:embed="rId9"/>
                  <a:stretch>
                    <a:fillRect l="-2825" t="-3571" b="-8036"/>
                  </a:stretch>
                </a:blipFill>
                <a:ln w="317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21805536-EBDB-4BA5-A4C0-5661B6ED41D0}"/>
                    </a:ext>
                  </a:extLst>
                </p:cNvPr>
                <p:cNvSpPr/>
                <p:nvPr/>
              </p:nvSpPr>
              <p:spPr>
                <a:xfrm>
                  <a:off x="7219211" y="3582000"/>
                  <a:ext cx="828000" cy="648000"/>
                </a:xfrm>
                <a:prstGeom prst="round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72000" rIns="36000" bIns="72000" rtlCol="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L :</a:t>
                  </a:r>
                  <a:r>
                    <a:rPr lang="zh-CN" altLang="en-US" sz="1400" b="1" spc="-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0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3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R : 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1 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2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3</a:t>
                  </a:r>
                  <a:endPara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C : </a:t>
                  </a:r>
                  <a14:m>
                    <m:oMath xmlns:m="http://schemas.openxmlformats.org/officeDocument/2006/math">
                      <m:r>
                        <a:rPr lang="en-US" altLang="zh-CN" sz="1400" b="1" i="1" spc="-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altLang="zh-CN" sz="1400" b="1" spc="-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21805536-EBDB-4BA5-A4C0-5661B6ED41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211" y="3582000"/>
                  <a:ext cx="828000" cy="648000"/>
                </a:xfrm>
                <a:prstGeom prst="roundRect">
                  <a:avLst/>
                </a:prstGeom>
                <a:blipFill>
                  <a:blip r:embed="rId10"/>
                  <a:stretch>
                    <a:fillRect l="-3546" t="-3571" b="-8036"/>
                  </a:stretch>
                </a:blipFill>
                <a:ln w="317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C807817F-13B8-4995-B089-925B8268DEA0}"/>
                </a:ext>
              </a:extLst>
            </p:cNvPr>
            <p:cNvSpPr/>
            <p:nvPr/>
          </p:nvSpPr>
          <p:spPr>
            <a:xfrm>
              <a:off x="5806187" y="3582000"/>
              <a:ext cx="234775" cy="648000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</a:rPr>
                <a:t>s:</a:t>
              </a:r>
              <a:endParaRPr lang="zh-CN" altLang="en-US" sz="1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45758F31-4575-429E-8A93-38AAEC2DF525}"/>
                </a:ext>
              </a:extLst>
            </p:cNvPr>
            <p:cNvSpPr/>
            <p:nvPr/>
          </p:nvSpPr>
          <p:spPr>
            <a:xfrm>
              <a:off x="3513582" y="3577790"/>
              <a:ext cx="234775" cy="648000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</a:rPr>
                <a:t>q:</a:t>
              </a:r>
              <a:endParaRPr lang="zh-CN" altLang="en-US" sz="1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57FCE486-23A0-43F5-9065-24284FD0E285}"/>
                </a:ext>
              </a:extLst>
            </p:cNvPr>
            <p:cNvSpPr/>
            <p:nvPr/>
          </p:nvSpPr>
          <p:spPr>
            <a:xfrm>
              <a:off x="4704046" y="3582000"/>
              <a:ext cx="234775" cy="648000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</a:rPr>
                <a:t>r:</a:t>
              </a:r>
              <a:endParaRPr lang="zh-CN" altLang="en-US" sz="1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48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DB56559-682C-47D9-9484-870A5549DA8E}"/>
                  </a:ext>
                </a:extLst>
              </p:cNvPr>
              <p:cNvSpPr/>
              <p:nvPr/>
            </p:nvSpPr>
            <p:spPr>
              <a:xfrm>
                <a:off x="6012266" y="2340000"/>
                <a:ext cx="1080000" cy="389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36000" bIns="0" rtlCol="0" anchor="ctr">
                <a:normAutofit lnSpcReduction="10000"/>
              </a:bodyPr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rgbClr val="000AFF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rgbClr val="000AFF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DB56559-682C-47D9-9484-870A5549D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66" y="2340000"/>
                <a:ext cx="1080000" cy="389000"/>
              </a:xfrm>
              <a:prstGeom prst="roundRect">
                <a:avLst/>
              </a:prstGeom>
              <a:blipFill>
                <a:blip r:embed="rId2"/>
                <a:stretch>
                  <a:fillRect t="-7576" b="-1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1AD8AE6-680D-4F57-9040-743CD1CB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73470"/>
              </p:ext>
            </p:extLst>
          </p:nvPr>
        </p:nvGraphicFramePr>
        <p:xfrm>
          <a:off x="7809812" y="2281559"/>
          <a:ext cx="1337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3890D1-D963-4BF4-AA9E-95AD7DBA331D}"/>
              </a:ext>
            </a:extLst>
          </p:cNvPr>
          <p:cNvSpPr/>
          <p:nvPr/>
        </p:nvSpPr>
        <p:spPr>
          <a:xfrm>
            <a:off x="7846161" y="232693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FAF881-4EE0-4D60-A0F8-D5E37CB7A7D9}"/>
              </a:ext>
            </a:extLst>
          </p:cNvPr>
          <p:cNvSpPr/>
          <p:nvPr/>
        </p:nvSpPr>
        <p:spPr>
          <a:xfrm>
            <a:off x="7846161" y="2540558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74E467-7737-45A4-BCEB-7E5F73E2F0FD}"/>
              </a:ext>
            </a:extLst>
          </p:cNvPr>
          <p:cNvSpPr/>
          <p:nvPr/>
        </p:nvSpPr>
        <p:spPr>
          <a:xfrm>
            <a:off x="7846161" y="2754179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D5CBBE4-22E2-40C6-9FE3-1326E557CE38}"/>
              </a:ext>
            </a:extLst>
          </p:cNvPr>
          <p:cNvGrpSpPr/>
          <p:nvPr/>
        </p:nvGrpSpPr>
        <p:grpSpPr>
          <a:xfrm>
            <a:off x="4230000" y="3145000"/>
            <a:ext cx="4661067" cy="409000"/>
            <a:chOff x="4230000" y="3055000"/>
            <a:chExt cx="4661067" cy="4090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FD95079-AAF4-4E28-832E-487F4E2E8EA1}"/>
                </a:ext>
              </a:extLst>
            </p:cNvPr>
            <p:cNvSpPr/>
            <p:nvPr/>
          </p:nvSpPr>
          <p:spPr>
            <a:xfrm>
              <a:off x="4230000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4A99C94-AFF8-4B81-950A-01921CAD1BEE}"/>
                </a:ext>
              </a:extLst>
            </p:cNvPr>
            <p:cNvSpPr/>
            <p:nvPr/>
          </p:nvSpPr>
          <p:spPr>
            <a:xfrm>
              <a:off x="5531689" y="307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EA3222F-A5F8-4F18-B2D6-C64AD5AE1DCF}"/>
                </a:ext>
              </a:extLst>
            </p:cNvPr>
            <p:cNvSpPr/>
            <p:nvPr/>
          </p:nvSpPr>
          <p:spPr>
            <a:xfrm>
              <a:off x="6833378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5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DC1CE31-0408-4EFD-948C-3AD0A2BBA905}"/>
                </a:ext>
              </a:extLst>
            </p:cNvPr>
            <p:cNvSpPr/>
            <p:nvPr/>
          </p:nvSpPr>
          <p:spPr>
            <a:xfrm>
              <a:off x="8135067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DA7205F-7EB7-48A5-B2E4-3F0BB7B8AD22}"/>
              </a:ext>
            </a:extLst>
          </p:cNvPr>
          <p:cNvGrpSpPr/>
          <p:nvPr/>
        </p:nvGrpSpPr>
        <p:grpSpPr>
          <a:xfrm>
            <a:off x="3240000" y="3970000"/>
            <a:ext cx="5868000" cy="389000"/>
            <a:chOff x="3240000" y="3790000"/>
            <a:chExt cx="5868000" cy="389000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AE0E5D6-A382-4122-99D4-C1C3D33600AA}"/>
                </a:ext>
              </a:extLst>
            </p:cNvPr>
            <p:cNvSpPr/>
            <p:nvPr/>
          </p:nvSpPr>
          <p:spPr>
            <a:xfrm>
              <a:off x="3240000" y="3790000"/>
              <a:ext cx="648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910BFD1-92BD-4705-976A-9D138315EDA8}"/>
                </a:ext>
              </a:extLst>
            </p:cNvPr>
            <p:cNvSpPr/>
            <p:nvPr/>
          </p:nvSpPr>
          <p:spPr>
            <a:xfrm>
              <a:off x="4284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3E5A806-7272-4528-8B56-739B2749B076}"/>
                </a:ext>
              </a:extLst>
            </p:cNvPr>
            <p:cNvSpPr/>
            <p:nvPr/>
          </p:nvSpPr>
          <p:spPr>
            <a:xfrm>
              <a:off x="5328000" y="3790000"/>
              <a:ext cx="648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05E5D0D-12D8-48F2-A0E9-C85191371E05}"/>
                </a:ext>
              </a:extLst>
            </p:cNvPr>
            <p:cNvSpPr/>
            <p:nvPr/>
          </p:nvSpPr>
          <p:spPr>
            <a:xfrm>
              <a:off x="6372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5E3ACFF-F58B-4B83-83B5-A11BE5005B48}"/>
                </a:ext>
              </a:extLst>
            </p:cNvPr>
            <p:cNvSpPr/>
            <p:nvPr/>
          </p:nvSpPr>
          <p:spPr>
            <a:xfrm>
              <a:off x="7416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25F5D1E-0792-4F24-83FE-4F0D22805686}"/>
                </a:ext>
              </a:extLst>
            </p:cNvPr>
            <p:cNvSpPr/>
            <p:nvPr/>
          </p:nvSpPr>
          <p:spPr>
            <a:xfrm>
              <a:off x="8460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0E0B69D-A6DA-42F5-986A-B64C5F14B82A}"/>
              </a:ext>
            </a:extLst>
          </p:cNvPr>
          <p:cNvGrpSpPr/>
          <p:nvPr/>
        </p:nvGrpSpPr>
        <p:grpSpPr>
          <a:xfrm>
            <a:off x="2664266" y="4775000"/>
            <a:ext cx="4409734" cy="389000"/>
            <a:chOff x="2664266" y="4505000"/>
            <a:chExt cx="4409734" cy="38900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BBB5A71-69F3-47D7-911F-D421792F6F44}"/>
                </a:ext>
              </a:extLst>
            </p:cNvPr>
            <p:cNvSpPr/>
            <p:nvPr/>
          </p:nvSpPr>
          <p:spPr>
            <a:xfrm>
              <a:off x="2664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286EE16-A507-43DE-9E1F-E333A901F23F}"/>
                </a:ext>
              </a:extLst>
            </p:cNvPr>
            <p:cNvSpPr/>
            <p:nvPr/>
          </p:nvSpPr>
          <p:spPr>
            <a:xfrm>
              <a:off x="3708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A382976-BECF-44EC-A14E-6340FE0D76C3}"/>
                </a:ext>
              </a:extLst>
            </p:cNvPr>
            <p:cNvSpPr/>
            <p:nvPr/>
          </p:nvSpPr>
          <p:spPr>
            <a:xfrm>
              <a:off x="4752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D2406EF-51C7-448E-ACA5-6F1F75416440}"/>
                </a:ext>
              </a:extLst>
            </p:cNvPr>
            <p:cNvSpPr/>
            <p:nvPr/>
          </p:nvSpPr>
          <p:spPr>
            <a:xfrm>
              <a:off x="6318000" y="450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4692BC1-9545-4294-9F18-80DAFA8CB2D2}"/>
              </a:ext>
            </a:extLst>
          </p:cNvPr>
          <p:cNvSpPr/>
          <p:nvPr/>
        </p:nvSpPr>
        <p:spPr>
          <a:xfrm>
            <a:off x="2610266" y="5580000"/>
            <a:ext cx="864000" cy="389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4</a:t>
            </a:r>
            <a:endParaRPr lang="zh-CN" altLang="en-US" sz="1200" b="1" dirty="0">
              <a:solidFill>
                <a:srgbClr val="000AFF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F69678D-D127-4AB5-8AC4-D74898244F00}"/>
              </a:ext>
            </a:extLst>
          </p:cNvPr>
          <p:cNvCxnSpPr>
            <a:stCxn id="2" idx="2"/>
            <a:endCxn id="8" idx="0"/>
          </p:cNvCxnSpPr>
          <p:nvPr/>
        </p:nvCxnSpPr>
        <p:spPr>
          <a:xfrm flipH="1">
            <a:off x="4608000" y="2729000"/>
            <a:ext cx="1944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2B688F-CC99-4985-81CB-E16CAB8BA9C0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5909689" y="2729000"/>
            <a:ext cx="642577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3514CDE-AF3D-4C9B-951E-09FFF6A6252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6552266" y="2729000"/>
            <a:ext cx="659112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A91B4B0-4C2F-4537-98F2-E257943EA3F2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6552266" y="2729000"/>
            <a:ext cx="196080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C21A813-6E65-4BE1-89E3-18830735934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3564000" y="3534000"/>
            <a:ext cx="104400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1DBEAB7-D444-417B-8815-48B08283A5C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4608000" y="3534000"/>
            <a:ext cx="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8F3B2EE-6268-4470-8A5C-23373A08FCB6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608000" y="3534000"/>
            <a:ext cx="104400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C3F7810-5DC6-41DF-A45A-EDD67B5E94E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5909689" y="3554000"/>
            <a:ext cx="78631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E61706-3EED-46D8-BF5E-D718CAAA86B0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5909689" y="3554000"/>
            <a:ext cx="183031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19B3469-6FFE-4AB6-81D4-6F3EB394559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211378" y="3534000"/>
            <a:ext cx="1572622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38D356A-C002-4220-949B-D8139C307521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3042266" y="4359000"/>
            <a:ext cx="521734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0EFE465-82E8-46D5-AD4B-E073D2F69A03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3564000" y="4359000"/>
            <a:ext cx="522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9FE788-1193-4A3B-8247-5CDDB6987CA3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4608000" y="4359000"/>
            <a:ext cx="522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6F45AED-55AA-4E88-9739-D31CB1C97079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696000" y="4359000"/>
            <a:ext cx="0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1B5B88-042D-44C3-A2EC-98B5EEFA73A0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3042266" y="5164000"/>
            <a:ext cx="0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D1B16DBC-6E79-4C7C-805A-C5050C34A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526" y="4416723"/>
            <a:ext cx="756000" cy="1552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795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786ACE-92FA-4C26-B45D-EC37EDB8B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25132" y="2628658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9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5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8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4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6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0846BE2-898E-4346-94EA-DEF689FEC0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25132" y="1827890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5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8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7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4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6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845B9FC-2654-410D-999D-103EB513B6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28321" y="1040201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0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1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2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EF0F283-9126-438F-AD4C-01AC378FBC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0066" y="244065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0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1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2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5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7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4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6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3ABA2FA-D827-4829-8737-E89FBE0233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25146" y="1827890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9BFAF0F-6F72-496D-87D2-E9AC78F118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0066" y="244065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FD03201-E8DB-48D0-916C-A3B4F7D66D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0066" y="1040201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3997CED-AA36-4A79-8B01-8C18CF4E69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25146" y="2628658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0985732-0260-40B0-AA50-92A9FD1AE7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15433" y="3104839"/>
          <a:ext cx="2772000" cy="144000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4118493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41085186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9668034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36286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2575283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299302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2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4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5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6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7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8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9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0350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28999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2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5245E6E-7756-4983-8467-2AE27DB55C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20535" y="183967"/>
          <a:ext cx="2520000" cy="115200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4118493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41085186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9668034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36286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2575283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28999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2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E8697A2-DFC8-4DEB-AB4D-421A0F6529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8730" y="386745"/>
          <a:ext cx="504000" cy="266400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132522182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5588384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07078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5958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342288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9811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2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6395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41227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86904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FD52F6-4C59-4794-AF3D-BECF9F4B318F}"/>
                  </a:ext>
                </a:extLst>
              </p:cNvPr>
              <p:cNvSpPr txBox="1"/>
              <p:nvPr/>
            </p:nvSpPr>
            <p:spPr>
              <a:xfrm>
                <a:off x="3504841" y="1852126"/>
                <a:ext cx="2991842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邻接表表示。该表示包含一组列表（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），其中每个列表按顺序表示一个顶点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的邻居集合。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FD52F6-4C59-4794-AF3D-BECF9F4B3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841" y="1852126"/>
                <a:ext cx="2991842" cy="784830"/>
              </a:xfrm>
              <a:prstGeom prst="rect">
                <a:avLst/>
              </a:prstGeom>
              <a:blipFill>
                <a:blip r:embed="rId2"/>
                <a:stretch>
                  <a:fillRect l="-815" t="-2326" b="-6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F2AB1D0-379D-495C-8515-5F0C2537FEF7}"/>
                  </a:ext>
                </a:extLst>
              </p:cNvPr>
              <p:cNvSpPr txBox="1"/>
              <p:nvPr/>
            </p:nvSpPr>
            <p:spPr>
              <a:xfrm>
                <a:off x="3454241" y="5244521"/>
                <a:ext cx="3085606" cy="1034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位图表示。该表示包含一个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×|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的二值矩阵，其中每个位值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对应的位（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）表示顶点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</a:t>
                </a:r>
                <a14:m>
                  <m:oMath xmlns:m="http://schemas.openxmlformats.org/officeDocument/2006/math">
                    <m:r>
                      <a:rPr lang="zh-CN" altLang="en-US" sz="15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5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相连。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F2AB1D0-379D-495C-8515-5F0C2537F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241" y="5244521"/>
                <a:ext cx="3085606" cy="1034194"/>
              </a:xfrm>
              <a:prstGeom prst="rect">
                <a:avLst/>
              </a:prstGeom>
              <a:blipFill>
                <a:blip r:embed="rId3"/>
                <a:stretch>
                  <a:fillRect l="-791" t="-1765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F98FC664-33BC-4388-90AF-A422210790F7}"/>
              </a:ext>
            </a:extLst>
          </p:cNvPr>
          <p:cNvSpPr txBox="1"/>
          <p:nvPr/>
        </p:nvSpPr>
        <p:spPr>
          <a:xfrm>
            <a:off x="6941572" y="3544409"/>
            <a:ext cx="3216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哈希表大小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19</a:t>
            </a:r>
          </a:p>
          <a:p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哈希函数 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(id × id) % </a:t>
            </a:r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哈希表大小</a:t>
            </a:r>
            <a:endParaRPr lang="en-US" altLang="zh-CN" sz="14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例：我们会把顶点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400" baseline="-250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插入到位置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，因为枚举哈希函数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(5 × 5) % 19 = 6</a:t>
            </a:r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E270BD0-0542-4319-911E-A18C84E73E97}"/>
                  </a:ext>
                </a:extLst>
              </p:cNvPr>
              <p:cNvSpPr txBox="1"/>
              <p:nvPr/>
            </p:nvSpPr>
            <p:spPr>
              <a:xfrm>
                <a:off x="6941572" y="5245861"/>
                <a:ext cx="3092639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哈希表表示。该表示包含多个哈希表，每个表包含一个顶点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的邻居。</a:t>
                </a:r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E270BD0-0542-4319-911E-A18C84E73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572" y="5245861"/>
                <a:ext cx="3092639" cy="784830"/>
              </a:xfrm>
              <a:prstGeom prst="rect">
                <a:avLst/>
              </a:prstGeom>
              <a:blipFill>
                <a:blip r:embed="rId4"/>
                <a:stretch>
                  <a:fillRect l="-789" t="-3125" b="-7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A5D8A41B-1B34-4957-9964-C54C1BF7DB68}"/>
              </a:ext>
            </a:extLst>
          </p:cNvPr>
          <p:cNvSpPr/>
          <p:nvPr/>
        </p:nvSpPr>
        <p:spPr>
          <a:xfrm>
            <a:off x="3294075" y="70946"/>
            <a:ext cx="3420000" cy="2859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CE1D66-1DDE-4DE0-8083-9DD73854951A}"/>
              </a:ext>
            </a:extLst>
          </p:cNvPr>
          <p:cNvSpPr/>
          <p:nvPr/>
        </p:nvSpPr>
        <p:spPr>
          <a:xfrm>
            <a:off x="3294075" y="2928754"/>
            <a:ext cx="3420000" cy="3387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E5B595B-2274-4EAD-941B-FF2CE175D2A2}"/>
              </a:ext>
            </a:extLst>
          </p:cNvPr>
          <p:cNvSpPr/>
          <p:nvPr/>
        </p:nvSpPr>
        <p:spPr>
          <a:xfrm>
            <a:off x="6713423" y="70946"/>
            <a:ext cx="3420000" cy="6245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A960D36-2F3E-45A1-9ADA-0AF08559D361}"/>
                  </a:ext>
                </a:extLst>
              </p:cNvPr>
              <p:cNvSpPr txBox="1"/>
              <p:nvPr/>
            </p:nvSpPr>
            <p:spPr>
              <a:xfrm>
                <a:off x="3503096" y="1347472"/>
                <a:ext cx="2863174" cy="550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集合运算时间复杂度：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400" b="0" dirty="0"/>
              </a:p>
              <a:p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空间复杂度：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altLang="zh-CN" sz="14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A960D36-2F3E-45A1-9ADA-0AF08559D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096" y="1347472"/>
                <a:ext cx="2863174" cy="550920"/>
              </a:xfrm>
              <a:prstGeom prst="rect">
                <a:avLst/>
              </a:prstGeom>
              <a:blipFill>
                <a:blip r:embed="rId5"/>
                <a:stretch>
                  <a:fillRect l="-640" t="-222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7B760FB-6A03-4063-BCCB-CB6DA03AF395}"/>
                  </a:ext>
                </a:extLst>
              </p:cNvPr>
              <p:cNvSpPr txBox="1"/>
              <p:nvPr/>
            </p:nvSpPr>
            <p:spPr>
              <a:xfrm>
                <a:off x="6952285" y="4556108"/>
                <a:ext cx="2641877" cy="550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集合运算时间复杂度：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400" b="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空间复杂度：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zh-CN" sz="1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altLang="zh-CN" sz="14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7B760FB-6A03-4063-BCCB-CB6DA03AF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285" y="4556108"/>
                <a:ext cx="2641877" cy="550920"/>
              </a:xfrm>
              <a:prstGeom prst="rect">
                <a:avLst/>
              </a:prstGeom>
              <a:blipFill>
                <a:blip r:embed="rId6"/>
                <a:stretch>
                  <a:fillRect l="-691" t="-109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B97E1BA-1DED-43A6-BEF5-0AF4A13E7641}"/>
                  </a:ext>
                </a:extLst>
              </p:cNvPr>
              <p:cNvSpPr txBox="1"/>
              <p:nvPr/>
            </p:nvSpPr>
            <p:spPr>
              <a:xfrm>
                <a:off x="3521572" y="4561038"/>
                <a:ext cx="30835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集合运算时间复杂度：对于</a:t>
                </a:r>
                <a14:m>
                  <m:oMath xmlns:m="http://schemas.openxmlformats.org/officeDocument/2006/math">
                    <m:r>
                      <a:rPr lang="zh-CN" altLang="en-US" sz="1400" b="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小图</m:t>
                    </m:r>
                    <m:r>
                      <a:rPr lang="zh-CN" altLang="en-US" sz="1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1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sz="1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sz="1400" b="0" dirty="0">
                    <a:solidFill>
                      <a:schemeClr val="accent2">
                        <a:lumMod val="75000"/>
                      </a:schemeClr>
                    </a:solidFill>
                  </a:rPr>
                  <a:t>对于大图为</a:t>
                </a:r>
                <a:r>
                  <a:rPr lang="en-US" altLang="zh-CN" sz="1400" b="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endParaRPr lang="en-US" altLang="zh-CN" sz="1400" b="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空间复杂度：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|×|</m:t>
                        </m:r>
                        <m: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endParaRPr lang="en-US" altLang="zh-CN" sz="14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B97E1BA-1DED-43A6-BEF5-0AF4A13E7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572" y="4561038"/>
                <a:ext cx="3083560" cy="738664"/>
              </a:xfrm>
              <a:prstGeom prst="rect">
                <a:avLst/>
              </a:prstGeom>
              <a:blipFill>
                <a:blip r:embed="rId7"/>
                <a:stretch>
                  <a:fillRect l="-593" t="-1653" b="-6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170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4A94881-CEE0-4ED9-9B98-DC256F43FF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5736" y="207032"/>
          <a:ext cx="2655360" cy="717600"/>
        </p:xfrm>
        <a:graphic>
          <a:graphicData uri="http://schemas.openxmlformats.org/drawingml/2006/table">
            <a:tbl>
              <a:tblPr/>
              <a:tblGrid>
                <a:gridCol w="42336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8673162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0752619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N(v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0B52741-2905-4380-BBB9-79CE6F5DF0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2531" y="4931896"/>
          <a:ext cx="5317067" cy="997440"/>
        </p:xfrm>
        <a:graphic>
          <a:graphicData uri="http://schemas.openxmlformats.org/drawingml/2006/table">
            <a:tbl>
              <a:tblPr/>
              <a:tblGrid>
                <a:gridCol w="506389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3195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54485679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4078096014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9207737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60187231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978370876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44783545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008305581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176197711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12549982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089432902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327257506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296688132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86315081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0679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N(v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zh-CN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CDA018-3B15-4FEA-9774-51135D263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5964" y="3139415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A1A3875-3BB3-4633-AF26-F30E2244FA50}"/>
              </a:ext>
            </a:extLst>
          </p:cNvPr>
          <p:cNvSpPr/>
          <p:nvPr/>
        </p:nvSpPr>
        <p:spPr>
          <a:xfrm>
            <a:off x="4435720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FC0CD4-8EBB-435F-8411-F2960E66B94A}"/>
              </a:ext>
            </a:extLst>
          </p:cNvPr>
          <p:cNvSpPr/>
          <p:nvPr/>
        </p:nvSpPr>
        <p:spPr>
          <a:xfrm>
            <a:off x="4800420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F3B62-C410-48C2-992F-757D5C58E0D4}"/>
              </a:ext>
            </a:extLst>
          </p:cNvPr>
          <p:cNvSpPr/>
          <p:nvPr/>
        </p:nvSpPr>
        <p:spPr>
          <a:xfrm>
            <a:off x="5574346" y="1127866"/>
            <a:ext cx="204013" cy="212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EB4A40-E881-4819-90CC-DB52C42C0689}"/>
              </a:ext>
            </a:extLst>
          </p:cNvPr>
          <p:cNvSpPr/>
          <p:nvPr/>
        </p:nvSpPr>
        <p:spPr>
          <a:xfrm>
            <a:off x="6394176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1ED469-2C0F-46A6-BEE5-534F13163DE2}"/>
              </a:ext>
            </a:extLst>
          </p:cNvPr>
          <p:cNvSpPr/>
          <p:nvPr/>
        </p:nvSpPr>
        <p:spPr>
          <a:xfrm>
            <a:off x="6839084" y="1128891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D634C3-2366-4004-84DA-F217A0675195}"/>
              </a:ext>
            </a:extLst>
          </p:cNvPr>
          <p:cNvSpPr/>
          <p:nvPr/>
        </p:nvSpPr>
        <p:spPr>
          <a:xfrm>
            <a:off x="4026970" y="29630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786D38-07BA-4A84-B3DC-9643986E19E5}"/>
              </a:ext>
            </a:extLst>
          </p:cNvPr>
          <p:cNvSpPr/>
          <p:nvPr/>
        </p:nvSpPr>
        <p:spPr>
          <a:xfrm>
            <a:off x="7652989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B85F27-A4FE-47AA-82BE-A45B2700F6F2}"/>
              </a:ext>
            </a:extLst>
          </p:cNvPr>
          <p:cNvSpPr/>
          <p:nvPr/>
        </p:nvSpPr>
        <p:spPr>
          <a:xfrm>
            <a:off x="8016210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31EB37-FC38-431D-A23E-8708A1000759}"/>
              </a:ext>
            </a:extLst>
          </p:cNvPr>
          <p:cNvSpPr/>
          <p:nvPr/>
        </p:nvSpPr>
        <p:spPr>
          <a:xfrm>
            <a:off x="8787062" y="1129510"/>
            <a:ext cx="204013" cy="213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BC707B-4BFB-4D10-A24B-C7B9F2E8B27F}"/>
              </a:ext>
            </a:extLst>
          </p:cNvPr>
          <p:cNvSpPr/>
          <p:nvPr/>
        </p:nvSpPr>
        <p:spPr>
          <a:xfrm>
            <a:off x="9599009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F3656F-EA19-4DAB-942B-FC6665516C57}"/>
              </a:ext>
            </a:extLst>
          </p:cNvPr>
          <p:cNvSpPr/>
          <p:nvPr/>
        </p:nvSpPr>
        <p:spPr>
          <a:xfrm>
            <a:off x="10086467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1CB2968-6D1F-4FA1-A10A-66AEE5D20D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3423" y="188549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D4BCAAA6-1368-44A8-A9CD-6C3145E0FAB2}"/>
              </a:ext>
            </a:extLst>
          </p:cNvPr>
          <p:cNvSpPr/>
          <p:nvPr/>
        </p:nvSpPr>
        <p:spPr>
          <a:xfrm>
            <a:off x="4435720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DE4B5C-42DC-4CBB-9C13-1FFC71A2E0BA}"/>
              </a:ext>
            </a:extLst>
          </p:cNvPr>
          <p:cNvSpPr/>
          <p:nvPr/>
        </p:nvSpPr>
        <p:spPr>
          <a:xfrm>
            <a:off x="4806349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D82B20-989A-4DB5-8AD9-8E8905D6E83B}"/>
              </a:ext>
            </a:extLst>
          </p:cNvPr>
          <p:cNvSpPr/>
          <p:nvPr/>
        </p:nvSpPr>
        <p:spPr>
          <a:xfrm>
            <a:off x="5575504" y="2590004"/>
            <a:ext cx="204013" cy="213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06D78-13EA-42BE-BC68-66DB0DE71DA7}"/>
              </a:ext>
            </a:extLst>
          </p:cNvPr>
          <p:cNvSpPr/>
          <p:nvPr/>
        </p:nvSpPr>
        <p:spPr>
          <a:xfrm>
            <a:off x="6400158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429D55-9C1B-49EE-9CAA-3509E3E69E16}"/>
              </a:ext>
            </a:extLst>
          </p:cNvPr>
          <p:cNvSpPr/>
          <p:nvPr/>
        </p:nvSpPr>
        <p:spPr>
          <a:xfrm>
            <a:off x="6862215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6F19A23-F7F4-436E-A668-C192F466FF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24374" y="1651114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68AE66F5-EA8C-42A6-A212-2287C36BB10E}"/>
              </a:ext>
            </a:extLst>
          </p:cNvPr>
          <p:cNvSpPr/>
          <p:nvPr/>
        </p:nvSpPr>
        <p:spPr>
          <a:xfrm>
            <a:off x="7652926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39FE32-709E-406C-82C6-89AEEE53A513}"/>
              </a:ext>
            </a:extLst>
          </p:cNvPr>
          <p:cNvSpPr/>
          <p:nvPr/>
        </p:nvSpPr>
        <p:spPr>
          <a:xfrm>
            <a:off x="8026518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72FD5A-58AC-4876-83BC-9CFCAAFE46A6}"/>
              </a:ext>
            </a:extLst>
          </p:cNvPr>
          <p:cNvSpPr/>
          <p:nvPr/>
        </p:nvSpPr>
        <p:spPr>
          <a:xfrm>
            <a:off x="8858114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72C3147-9C8D-430E-AC38-BCCB26471FC5}"/>
              </a:ext>
            </a:extLst>
          </p:cNvPr>
          <p:cNvSpPr txBox="1"/>
          <p:nvPr/>
        </p:nvSpPr>
        <p:spPr>
          <a:xfrm>
            <a:off x="7602942" y="2542268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4  </a:t>
            </a:r>
            <a:r>
              <a:rPr lang="en-US" altLang="zh-CN" sz="1400" b="1" dirty="0"/>
              <a:t>&gt;</a:t>
            </a:r>
            <a:r>
              <a:rPr lang="en-US" altLang="zh-CN" sz="1400" dirty="0"/>
              <a:t> 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3  </a:t>
            </a:r>
            <a:r>
              <a:rPr lang="zh-CN" altLang="en-US" sz="1400" dirty="0"/>
              <a:t>，移动        。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B2844AA4-D71E-4ADE-AFDE-163BC9E963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3423" y="1651114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1D067B57-3662-47ED-80DF-7D2E4C8F1C04}"/>
              </a:ext>
            </a:extLst>
          </p:cNvPr>
          <p:cNvSpPr/>
          <p:nvPr/>
        </p:nvSpPr>
        <p:spPr>
          <a:xfrm>
            <a:off x="4431676" y="4024575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3C1C0B-5098-469B-AB32-9645988FD071}"/>
              </a:ext>
            </a:extLst>
          </p:cNvPr>
          <p:cNvSpPr txBox="1"/>
          <p:nvPr/>
        </p:nvSpPr>
        <p:spPr>
          <a:xfrm>
            <a:off x="4385736" y="3979750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    </a:t>
            </a:r>
            <a:r>
              <a:rPr lang="zh-CN" altLang="en-US" sz="1400" dirty="0"/>
              <a:t>超出边界，计算结束。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D97F2D7-1891-4AF3-997F-8282D5E99B43}"/>
              </a:ext>
            </a:extLst>
          </p:cNvPr>
          <p:cNvSpPr/>
          <p:nvPr/>
        </p:nvSpPr>
        <p:spPr>
          <a:xfrm>
            <a:off x="4051079" y="4765051"/>
            <a:ext cx="6480000" cy="13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5E679C3-5B81-422A-A50F-7997B80ACF6E}"/>
              </a:ext>
            </a:extLst>
          </p:cNvPr>
          <p:cNvSpPr txBox="1"/>
          <p:nvPr/>
        </p:nvSpPr>
        <p:spPr>
          <a:xfrm>
            <a:off x="6435260" y="4388910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邻接表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FDCBC5A-731F-4023-B865-7C9B2E823AF8}"/>
              </a:ext>
            </a:extLst>
          </p:cNvPr>
          <p:cNvSpPr txBox="1"/>
          <p:nvPr/>
        </p:nvSpPr>
        <p:spPr>
          <a:xfrm>
            <a:off x="6440649" y="613768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D7249C2-0F19-497F-9B37-CCF0C8FC63D6}"/>
              </a:ext>
            </a:extLst>
          </p:cNvPr>
          <p:cNvSpPr/>
          <p:nvPr/>
        </p:nvSpPr>
        <p:spPr>
          <a:xfrm>
            <a:off x="7266970" y="29630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(II)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4AAF296-F83B-4A5D-975E-3E9D0B05FDB6}"/>
              </a:ext>
            </a:extLst>
          </p:cNvPr>
          <p:cNvSpPr/>
          <p:nvPr/>
        </p:nvSpPr>
        <p:spPr>
          <a:xfrm>
            <a:off x="4026970" y="1465786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(III)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9CA000B-8FAB-45D1-A7AA-97764E7D4189}"/>
              </a:ext>
            </a:extLst>
          </p:cNvPr>
          <p:cNvSpPr/>
          <p:nvPr/>
        </p:nvSpPr>
        <p:spPr>
          <a:xfrm>
            <a:off x="7266970" y="1465786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(IV)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FCEDAE-CBF0-4941-BAC6-5DD63AD260AA}"/>
              </a:ext>
            </a:extLst>
          </p:cNvPr>
          <p:cNvSpPr/>
          <p:nvPr/>
        </p:nvSpPr>
        <p:spPr>
          <a:xfrm>
            <a:off x="4026970" y="2905227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(V)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8B7A1B-1F9E-4C6C-ACC2-BCA2DD92A0E5}"/>
              </a:ext>
            </a:extLst>
          </p:cNvPr>
          <p:cNvSpPr txBox="1"/>
          <p:nvPr/>
        </p:nvSpPr>
        <p:spPr>
          <a:xfrm>
            <a:off x="4385736" y="1081774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0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0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0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8AFE72-51A0-489B-B021-D248414A84BA}"/>
              </a:ext>
            </a:extLst>
          </p:cNvPr>
          <p:cNvSpPr txBox="1"/>
          <p:nvPr/>
        </p:nvSpPr>
        <p:spPr>
          <a:xfrm>
            <a:off x="7603005" y="1081774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1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1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1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0584890-DE30-423B-A1C9-A4F4DE12C992}"/>
              </a:ext>
            </a:extLst>
          </p:cNvPr>
          <p:cNvSpPr txBox="1"/>
          <p:nvPr/>
        </p:nvSpPr>
        <p:spPr>
          <a:xfrm>
            <a:off x="4385736" y="2542268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2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2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2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1404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4A94881-CEE0-4ED9-9B98-DC256F43FF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5736" y="207032"/>
          <a:ext cx="2655360" cy="717600"/>
        </p:xfrm>
        <a:graphic>
          <a:graphicData uri="http://schemas.openxmlformats.org/drawingml/2006/table">
            <a:tbl>
              <a:tblPr/>
              <a:tblGrid>
                <a:gridCol w="42336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8673162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0752619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N(v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CDA018-3B15-4FEA-9774-51135D263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5964" y="3139415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A1A3875-3BB3-4633-AF26-F30E2244FA50}"/>
              </a:ext>
            </a:extLst>
          </p:cNvPr>
          <p:cNvSpPr/>
          <p:nvPr/>
        </p:nvSpPr>
        <p:spPr>
          <a:xfrm>
            <a:off x="4435720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FC0CD4-8EBB-435F-8411-F2960E66B94A}"/>
              </a:ext>
            </a:extLst>
          </p:cNvPr>
          <p:cNvSpPr/>
          <p:nvPr/>
        </p:nvSpPr>
        <p:spPr>
          <a:xfrm>
            <a:off x="4800420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F3B62-C410-48C2-992F-757D5C58E0D4}"/>
              </a:ext>
            </a:extLst>
          </p:cNvPr>
          <p:cNvSpPr/>
          <p:nvPr/>
        </p:nvSpPr>
        <p:spPr>
          <a:xfrm>
            <a:off x="5574346" y="1127866"/>
            <a:ext cx="204013" cy="212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EB4A40-E881-4819-90CC-DB52C42C0689}"/>
              </a:ext>
            </a:extLst>
          </p:cNvPr>
          <p:cNvSpPr/>
          <p:nvPr/>
        </p:nvSpPr>
        <p:spPr>
          <a:xfrm>
            <a:off x="6394176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1ED469-2C0F-46A6-BEE5-534F13163DE2}"/>
              </a:ext>
            </a:extLst>
          </p:cNvPr>
          <p:cNvSpPr/>
          <p:nvPr/>
        </p:nvSpPr>
        <p:spPr>
          <a:xfrm>
            <a:off x="6839084" y="1128891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D634C3-2366-4004-84DA-F217A0675195}"/>
              </a:ext>
            </a:extLst>
          </p:cNvPr>
          <p:cNvSpPr/>
          <p:nvPr/>
        </p:nvSpPr>
        <p:spPr>
          <a:xfrm>
            <a:off x="4026970" y="29630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786D38-07BA-4A84-B3DC-9643986E19E5}"/>
              </a:ext>
            </a:extLst>
          </p:cNvPr>
          <p:cNvSpPr/>
          <p:nvPr/>
        </p:nvSpPr>
        <p:spPr>
          <a:xfrm>
            <a:off x="7652989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B85F27-A4FE-47AA-82BE-A45B2700F6F2}"/>
              </a:ext>
            </a:extLst>
          </p:cNvPr>
          <p:cNvSpPr/>
          <p:nvPr/>
        </p:nvSpPr>
        <p:spPr>
          <a:xfrm>
            <a:off x="8016210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31EB37-FC38-431D-A23E-8708A1000759}"/>
              </a:ext>
            </a:extLst>
          </p:cNvPr>
          <p:cNvSpPr/>
          <p:nvPr/>
        </p:nvSpPr>
        <p:spPr>
          <a:xfrm>
            <a:off x="8787062" y="1129510"/>
            <a:ext cx="204013" cy="213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BC707B-4BFB-4D10-A24B-C7B9F2E8B27F}"/>
              </a:ext>
            </a:extLst>
          </p:cNvPr>
          <p:cNvSpPr/>
          <p:nvPr/>
        </p:nvSpPr>
        <p:spPr>
          <a:xfrm>
            <a:off x="9599009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F3656F-EA19-4DAB-942B-FC6665516C57}"/>
              </a:ext>
            </a:extLst>
          </p:cNvPr>
          <p:cNvSpPr/>
          <p:nvPr/>
        </p:nvSpPr>
        <p:spPr>
          <a:xfrm>
            <a:off x="10086467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1CB2968-6D1F-4FA1-A10A-66AEE5D20D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3423" y="188549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D4BCAAA6-1368-44A8-A9CD-6C3145E0FAB2}"/>
              </a:ext>
            </a:extLst>
          </p:cNvPr>
          <p:cNvSpPr/>
          <p:nvPr/>
        </p:nvSpPr>
        <p:spPr>
          <a:xfrm>
            <a:off x="4435720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DE4B5C-42DC-4CBB-9C13-1FFC71A2E0BA}"/>
              </a:ext>
            </a:extLst>
          </p:cNvPr>
          <p:cNvSpPr/>
          <p:nvPr/>
        </p:nvSpPr>
        <p:spPr>
          <a:xfrm>
            <a:off x="4806349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D82B20-989A-4DB5-8AD9-8E8905D6E83B}"/>
              </a:ext>
            </a:extLst>
          </p:cNvPr>
          <p:cNvSpPr/>
          <p:nvPr/>
        </p:nvSpPr>
        <p:spPr>
          <a:xfrm>
            <a:off x="5575504" y="2590004"/>
            <a:ext cx="204013" cy="213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06D78-13EA-42BE-BC68-66DB0DE71DA7}"/>
              </a:ext>
            </a:extLst>
          </p:cNvPr>
          <p:cNvSpPr/>
          <p:nvPr/>
        </p:nvSpPr>
        <p:spPr>
          <a:xfrm>
            <a:off x="6400158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429D55-9C1B-49EE-9CAA-3509E3E69E16}"/>
              </a:ext>
            </a:extLst>
          </p:cNvPr>
          <p:cNvSpPr/>
          <p:nvPr/>
        </p:nvSpPr>
        <p:spPr>
          <a:xfrm>
            <a:off x="6862215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6F19A23-F7F4-436E-A668-C192F466FF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24374" y="1651114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68AE66F5-EA8C-42A6-A212-2287C36BB10E}"/>
              </a:ext>
            </a:extLst>
          </p:cNvPr>
          <p:cNvSpPr/>
          <p:nvPr/>
        </p:nvSpPr>
        <p:spPr>
          <a:xfrm>
            <a:off x="7652926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39FE32-709E-406C-82C6-89AEEE53A513}"/>
              </a:ext>
            </a:extLst>
          </p:cNvPr>
          <p:cNvSpPr/>
          <p:nvPr/>
        </p:nvSpPr>
        <p:spPr>
          <a:xfrm>
            <a:off x="8026518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72FD5A-58AC-4876-83BC-9CFCAAFE46A6}"/>
              </a:ext>
            </a:extLst>
          </p:cNvPr>
          <p:cNvSpPr/>
          <p:nvPr/>
        </p:nvSpPr>
        <p:spPr>
          <a:xfrm>
            <a:off x="8858114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72C3147-9C8D-430E-AC38-BCCB26471FC5}"/>
              </a:ext>
            </a:extLst>
          </p:cNvPr>
          <p:cNvSpPr txBox="1"/>
          <p:nvPr/>
        </p:nvSpPr>
        <p:spPr>
          <a:xfrm>
            <a:off x="7602942" y="2542268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4  </a:t>
            </a:r>
            <a:r>
              <a:rPr lang="en-US" altLang="zh-CN" sz="1400" b="1" dirty="0"/>
              <a:t>&gt;</a:t>
            </a:r>
            <a:r>
              <a:rPr lang="en-US" altLang="zh-CN" sz="1400" dirty="0"/>
              <a:t> 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3  </a:t>
            </a:r>
            <a:r>
              <a:rPr lang="zh-CN" altLang="en-US" sz="1400" dirty="0"/>
              <a:t>，移动        。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B2844AA4-D71E-4ADE-AFDE-163BC9E963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3423" y="1651114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1D067B57-3662-47ED-80DF-7D2E4C8F1C04}"/>
              </a:ext>
            </a:extLst>
          </p:cNvPr>
          <p:cNvSpPr/>
          <p:nvPr/>
        </p:nvSpPr>
        <p:spPr>
          <a:xfrm>
            <a:off x="4431676" y="4024575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3C1C0B-5098-469B-AB32-9645988FD071}"/>
              </a:ext>
            </a:extLst>
          </p:cNvPr>
          <p:cNvSpPr txBox="1"/>
          <p:nvPr/>
        </p:nvSpPr>
        <p:spPr>
          <a:xfrm>
            <a:off x="4385736" y="3979750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    </a:t>
            </a:r>
            <a:r>
              <a:rPr lang="zh-CN" altLang="en-US" sz="1400" dirty="0"/>
              <a:t>超出边界，计算结束。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D7249C2-0F19-497F-9B37-CCF0C8FC63D6}"/>
              </a:ext>
            </a:extLst>
          </p:cNvPr>
          <p:cNvSpPr/>
          <p:nvPr/>
        </p:nvSpPr>
        <p:spPr>
          <a:xfrm>
            <a:off x="7266970" y="29630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(II)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4AAF296-F83B-4A5D-975E-3E9D0B05FDB6}"/>
              </a:ext>
            </a:extLst>
          </p:cNvPr>
          <p:cNvSpPr/>
          <p:nvPr/>
        </p:nvSpPr>
        <p:spPr>
          <a:xfrm>
            <a:off x="4026970" y="1465786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(III)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9CA000B-8FAB-45D1-A7AA-97764E7D4189}"/>
              </a:ext>
            </a:extLst>
          </p:cNvPr>
          <p:cNvSpPr/>
          <p:nvPr/>
        </p:nvSpPr>
        <p:spPr>
          <a:xfrm>
            <a:off x="7266970" y="1465786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(IV)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FCEDAE-CBF0-4941-BAC6-5DD63AD260AA}"/>
              </a:ext>
            </a:extLst>
          </p:cNvPr>
          <p:cNvSpPr/>
          <p:nvPr/>
        </p:nvSpPr>
        <p:spPr>
          <a:xfrm>
            <a:off x="4026970" y="2905227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ysClr val="windowText" lastClr="000000"/>
                </a:solidFill>
              </a:rPr>
              <a:t>(V)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8B7A1B-1F9E-4C6C-ACC2-BCA2DD92A0E5}"/>
              </a:ext>
            </a:extLst>
          </p:cNvPr>
          <p:cNvSpPr txBox="1"/>
          <p:nvPr/>
        </p:nvSpPr>
        <p:spPr>
          <a:xfrm>
            <a:off x="4385736" y="1081774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0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0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0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8AFE72-51A0-489B-B021-D248414A84BA}"/>
              </a:ext>
            </a:extLst>
          </p:cNvPr>
          <p:cNvSpPr txBox="1"/>
          <p:nvPr/>
        </p:nvSpPr>
        <p:spPr>
          <a:xfrm>
            <a:off x="7603005" y="1081774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1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1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1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0584890-DE30-423B-A1C9-A4F4DE12C992}"/>
              </a:ext>
            </a:extLst>
          </p:cNvPr>
          <p:cNvSpPr txBox="1"/>
          <p:nvPr/>
        </p:nvSpPr>
        <p:spPr>
          <a:xfrm>
            <a:off x="4385736" y="2542268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2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2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2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705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90B5E2A5-8AEC-49EB-A7FD-C0D99E2C18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2531" y="4931896"/>
          <a:ext cx="5317067" cy="997440"/>
        </p:xfrm>
        <a:graphic>
          <a:graphicData uri="http://schemas.openxmlformats.org/drawingml/2006/table">
            <a:tbl>
              <a:tblPr/>
              <a:tblGrid>
                <a:gridCol w="506389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3195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54485679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4078096014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9207737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60187231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978370876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44783545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008305581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176197711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12549982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089432902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327257506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296688132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86315081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0679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N(v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zh-CN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</a:tbl>
          </a:graphicData>
        </a:graphic>
      </p:graphicFrame>
      <p:sp>
        <p:nvSpPr>
          <p:cNvPr id="41" name="矩形 40">
            <a:extLst>
              <a:ext uri="{FF2B5EF4-FFF2-40B4-BE49-F238E27FC236}">
                <a16:creationId xmlns:a16="http://schemas.microsoft.com/office/drawing/2014/main" id="{8713F804-39B6-4670-B914-30AD1BE0D8D6}"/>
              </a:ext>
            </a:extLst>
          </p:cNvPr>
          <p:cNvSpPr/>
          <p:nvPr/>
        </p:nvSpPr>
        <p:spPr>
          <a:xfrm>
            <a:off x="4051079" y="4765051"/>
            <a:ext cx="6480000" cy="13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28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2CB967-67E3-4B0B-8E04-099FB676E682}"/>
              </a:ext>
            </a:extLst>
          </p:cNvPr>
          <p:cNvSpPr/>
          <p:nvPr/>
        </p:nvSpPr>
        <p:spPr>
          <a:xfrm>
            <a:off x="455156" y="58671"/>
            <a:ext cx="5752645" cy="351125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DD76AD4-A4C0-4D94-8333-AE0D412B7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9277" y="164611"/>
          <a:ext cx="5508000" cy="328320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4485679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7809601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7451629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2751304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1453021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112458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638354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400622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6497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3824295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root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8590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1935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9737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7392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15165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8966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19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6791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4799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42527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539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1975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42D568B-B172-4C14-A2DE-B1004C0550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080" y="3989963"/>
          <a:ext cx="5796000" cy="240768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4485679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7809601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7451629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2751304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1453021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112458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638354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400622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6497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3824295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15165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8966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19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6791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4799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42527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539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1975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59E881-BA9E-4812-90B6-75110E3FA831}"/>
              </a:ext>
            </a:extLst>
          </p:cNvPr>
          <p:cNvSpPr/>
          <p:nvPr/>
        </p:nvSpPr>
        <p:spPr>
          <a:xfrm>
            <a:off x="455156" y="3922536"/>
            <a:ext cx="5752645" cy="2560995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5CC9070-05D1-4E7C-923D-A0BAA99BFFDA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3331479" y="3569921"/>
            <a:ext cx="0" cy="35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BD6AF9A-90DB-4A3A-B175-E655E7CC5097}"/>
              </a:ext>
            </a:extLst>
          </p:cNvPr>
          <p:cNvSpPr txBox="1"/>
          <p:nvPr/>
        </p:nvSpPr>
        <p:spPr>
          <a:xfrm>
            <a:off x="3144979" y="3521287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16A9B91-66B3-4DEB-AC9E-A743A1BBB87D}"/>
              </a:ext>
            </a:extLst>
          </p:cNvPr>
          <p:cNvSpPr/>
          <p:nvPr/>
        </p:nvSpPr>
        <p:spPr>
          <a:xfrm>
            <a:off x="160989" y="1490296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w: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D879EFC-D508-4015-A2B8-481EA38D3EA2}"/>
              </a:ext>
            </a:extLst>
          </p:cNvPr>
          <p:cNvSpPr/>
          <p:nvPr/>
        </p:nvSpPr>
        <p:spPr>
          <a:xfrm>
            <a:off x="165196" y="4879033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2E34CA7-CD8B-4B12-9D8C-753E340866B5}"/>
              </a:ext>
            </a:extLst>
          </p:cNvPr>
          <p:cNvCxnSpPr/>
          <p:nvPr/>
        </p:nvCxnSpPr>
        <p:spPr>
          <a:xfrm flipH="1">
            <a:off x="2800350" y="4425950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151D2D8-E841-41D8-AB5D-EC66CC29691C}"/>
              </a:ext>
            </a:extLst>
          </p:cNvPr>
          <p:cNvCxnSpPr/>
          <p:nvPr/>
        </p:nvCxnSpPr>
        <p:spPr>
          <a:xfrm flipH="1">
            <a:off x="2587625" y="530795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75738BB-F5CE-4D7F-9458-D0E7561E7068}"/>
              </a:ext>
            </a:extLst>
          </p:cNvPr>
          <p:cNvCxnSpPr/>
          <p:nvPr/>
        </p:nvCxnSpPr>
        <p:spPr>
          <a:xfrm flipH="1">
            <a:off x="3673475" y="5307957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6E6F5B9-A427-4200-822D-D87A8EDB86F1}"/>
              </a:ext>
            </a:extLst>
          </p:cNvPr>
          <p:cNvCxnSpPr/>
          <p:nvPr/>
        </p:nvCxnSpPr>
        <p:spPr>
          <a:xfrm flipH="1">
            <a:off x="2374900" y="617856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25E7152-0729-4C80-830F-C62AFC468241}"/>
              </a:ext>
            </a:extLst>
          </p:cNvPr>
          <p:cNvCxnSpPr/>
          <p:nvPr/>
        </p:nvCxnSpPr>
        <p:spPr>
          <a:xfrm flipH="1">
            <a:off x="3244067" y="6178567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E0B687F-1EF3-498E-8A80-BF25B83A3960}"/>
              </a:ext>
            </a:extLst>
          </p:cNvPr>
          <p:cNvCxnSpPr/>
          <p:nvPr/>
        </p:nvCxnSpPr>
        <p:spPr>
          <a:xfrm flipH="1">
            <a:off x="3460750" y="6178567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68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A42C8C30-1E4B-4274-964E-03E11021D54E}"/>
              </a:ext>
            </a:extLst>
          </p:cNvPr>
          <p:cNvSpPr/>
          <p:nvPr/>
        </p:nvSpPr>
        <p:spPr>
          <a:xfrm>
            <a:off x="1465366" y="278673"/>
            <a:ext cx="10641967" cy="5242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FEC157E-89B3-467A-B6D0-4BAF2613309E}"/>
              </a:ext>
            </a:extLst>
          </p:cNvPr>
          <p:cNvSpPr/>
          <p:nvPr/>
        </p:nvSpPr>
        <p:spPr>
          <a:xfrm>
            <a:off x="6718651" y="2219960"/>
            <a:ext cx="2410340" cy="3301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0C05711-3CDA-4EF5-9613-31EB2536F457}"/>
              </a:ext>
            </a:extLst>
          </p:cNvPr>
          <p:cNvSpPr/>
          <p:nvPr/>
        </p:nvSpPr>
        <p:spPr>
          <a:xfrm>
            <a:off x="1465366" y="2219959"/>
            <a:ext cx="2589034" cy="33013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AB9D0FBC-B5A0-40FC-8429-1244ECC8D47B}"/>
              </a:ext>
            </a:extLst>
          </p:cNvPr>
          <p:cNvSpPr/>
          <p:nvPr/>
        </p:nvSpPr>
        <p:spPr>
          <a:xfrm>
            <a:off x="7828659" y="4159789"/>
            <a:ext cx="1193349" cy="1308534"/>
          </a:xfrm>
          <a:prstGeom prst="roundRect">
            <a:avLst>
              <a:gd name="adj" fmla="val 8408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BD691821-C841-4698-B8B9-A9BF83F5226F}"/>
              </a:ext>
            </a:extLst>
          </p:cNvPr>
          <p:cNvSpPr/>
          <p:nvPr/>
        </p:nvSpPr>
        <p:spPr>
          <a:xfrm>
            <a:off x="2936432" y="4410001"/>
            <a:ext cx="1014928" cy="1058322"/>
          </a:xfrm>
          <a:prstGeom prst="roundRect">
            <a:avLst>
              <a:gd name="adj" fmla="val 8408"/>
            </a:avLst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338440-609C-4228-A951-38A45FC3AEE2}"/>
              </a:ext>
            </a:extLst>
          </p:cNvPr>
          <p:cNvSpPr/>
          <p:nvPr/>
        </p:nvSpPr>
        <p:spPr>
          <a:xfrm>
            <a:off x="1792709" y="432000"/>
            <a:ext cx="2380394" cy="13196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1D8A6702-89D2-4444-B54B-C46617C3C15B}"/>
                  </a:ext>
                </a:extLst>
              </p:cNvPr>
              <p:cNvSpPr/>
              <p:nvPr/>
            </p:nvSpPr>
            <p:spPr>
              <a:xfrm>
                <a:off x="5798968" y="432000"/>
                <a:ext cx="2088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7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9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zh-CN" altLang="en-US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1D8A6702-89D2-4444-B54B-C46617C3C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968" y="432000"/>
                <a:ext cx="2088000" cy="648000"/>
              </a:xfrm>
              <a:prstGeom prst="roundRect">
                <a:avLst/>
              </a:prstGeom>
              <a:blipFill>
                <a:blip r:embed="rId3"/>
                <a:stretch>
                  <a:fillRect l="-1739" t="-4630" b="-1111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9007C7F1-4951-4485-8BCF-F56E1B1C35BE}"/>
              </a:ext>
            </a:extLst>
          </p:cNvPr>
          <p:cNvSpPr/>
          <p:nvPr/>
        </p:nvSpPr>
        <p:spPr>
          <a:xfrm>
            <a:off x="4861044" y="1440000"/>
            <a:ext cx="154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39A00BCC-0D24-4CA5-94E0-C841AC25E925}"/>
              </a:ext>
            </a:extLst>
          </p:cNvPr>
          <p:cNvSpPr/>
          <p:nvPr/>
        </p:nvSpPr>
        <p:spPr>
          <a:xfrm>
            <a:off x="7208080" y="2448000"/>
            <a:ext cx="100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AB5BFCD0-A402-40C5-BC9C-41F1E294D8AE}"/>
              </a:ext>
            </a:extLst>
          </p:cNvPr>
          <p:cNvSpPr/>
          <p:nvPr/>
        </p:nvSpPr>
        <p:spPr>
          <a:xfrm>
            <a:off x="8526604" y="1440000"/>
            <a:ext cx="172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8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: 圆角 96">
                <a:extLst>
                  <a:ext uri="{FF2B5EF4-FFF2-40B4-BE49-F238E27FC236}">
                    <a16:creationId xmlns:a16="http://schemas.microsoft.com/office/drawing/2014/main" id="{EAB75227-35A1-4EE8-BA4C-A793B17F4D25}"/>
                  </a:ext>
                </a:extLst>
              </p:cNvPr>
              <p:cNvSpPr/>
              <p:nvPr/>
            </p:nvSpPr>
            <p:spPr>
              <a:xfrm>
                <a:off x="10406942" y="1440000"/>
                <a:ext cx="1548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9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矩形: 圆角 96">
                <a:extLst>
                  <a:ext uri="{FF2B5EF4-FFF2-40B4-BE49-F238E27FC236}">
                    <a16:creationId xmlns:a16="http://schemas.microsoft.com/office/drawing/2014/main" id="{EAB75227-35A1-4EE8-BA4C-A793B17F4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942" y="1440000"/>
                <a:ext cx="1548000" cy="648000"/>
              </a:xfrm>
              <a:prstGeom prst="roundRect">
                <a:avLst/>
              </a:prstGeom>
              <a:blipFill>
                <a:blip r:embed="rId4"/>
                <a:stretch>
                  <a:fillRect l="-1931" t="-3571" b="-803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089728F-B387-48FC-95CC-5A4AE2A1FEBF}"/>
              </a:ext>
            </a:extLst>
          </p:cNvPr>
          <p:cNvSpPr/>
          <p:nvPr/>
        </p:nvSpPr>
        <p:spPr>
          <a:xfrm>
            <a:off x="1708590" y="2448000"/>
            <a:ext cx="82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E2833ACB-21DB-4AE4-9FCC-9EADD94647B1}"/>
              </a:ext>
            </a:extLst>
          </p:cNvPr>
          <p:cNvSpPr/>
          <p:nvPr/>
        </p:nvSpPr>
        <p:spPr>
          <a:xfrm>
            <a:off x="4143755" y="2448000"/>
            <a:ext cx="136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8539D153-11B8-4040-B188-64569E3B197F}"/>
                  </a:ext>
                </a:extLst>
              </p:cNvPr>
              <p:cNvSpPr/>
              <p:nvPr/>
            </p:nvSpPr>
            <p:spPr>
              <a:xfrm>
                <a:off x="5608324" y="2448000"/>
                <a:ext cx="1044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8539D153-11B8-4040-B188-64569E3B1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324" y="2448000"/>
                <a:ext cx="1044000" cy="648000"/>
              </a:xfrm>
              <a:prstGeom prst="roundRect">
                <a:avLst/>
              </a:prstGeom>
              <a:blipFill>
                <a:blip r:embed="rId5"/>
                <a:stretch>
                  <a:fillRect l="-3468" t="-5556" b="-10185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F6B48AD1-38C5-4A00-AE97-5B23AB97335D}"/>
              </a:ext>
            </a:extLst>
          </p:cNvPr>
          <p:cNvSpPr/>
          <p:nvPr/>
        </p:nvSpPr>
        <p:spPr>
          <a:xfrm>
            <a:off x="6839832" y="3456000"/>
            <a:ext cx="864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1B81697-F53C-4461-9498-253BFC99B1F5}"/>
                  </a:ext>
                </a:extLst>
              </p:cNvPr>
              <p:cNvSpPr/>
              <p:nvPr/>
            </p:nvSpPr>
            <p:spPr>
              <a:xfrm>
                <a:off x="8256434" y="3456000"/>
                <a:ext cx="648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1B81697-F53C-4461-9498-253BFC99B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434" y="3456000"/>
                <a:ext cx="648000" cy="648000"/>
              </a:xfrm>
              <a:prstGeom prst="roundRect">
                <a:avLst/>
              </a:prstGeom>
              <a:blipFill>
                <a:blip r:embed="rId6"/>
                <a:stretch>
                  <a:fillRect l="-5505" t="-4630" b="-11111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15AC5C3-E3BC-4677-8967-68719F95BA27}"/>
                  </a:ext>
                </a:extLst>
              </p:cNvPr>
              <p:cNvSpPr/>
              <p:nvPr/>
            </p:nvSpPr>
            <p:spPr>
              <a:xfrm>
                <a:off x="9485470" y="2448000"/>
                <a:ext cx="1368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15AC5C3-E3BC-4677-8967-68719F95B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470" y="2448000"/>
                <a:ext cx="1368000" cy="648000"/>
              </a:xfrm>
              <a:prstGeom prst="roundRect">
                <a:avLst/>
              </a:prstGeom>
              <a:blipFill>
                <a:blip r:embed="rId7"/>
                <a:stretch>
                  <a:fillRect l="-2183" t="-4505" b="-8108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0EBC464C-C231-485D-8160-32784F473B7B}"/>
              </a:ext>
            </a:extLst>
          </p:cNvPr>
          <p:cNvSpPr/>
          <p:nvPr/>
        </p:nvSpPr>
        <p:spPr>
          <a:xfrm>
            <a:off x="1708590" y="3456000"/>
            <a:ext cx="82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4CAFFA8-1BBF-40F0-987C-E9A872AB32A3}"/>
                  </a:ext>
                </a:extLst>
              </p:cNvPr>
              <p:cNvSpPr/>
              <p:nvPr/>
            </p:nvSpPr>
            <p:spPr>
              <a:xfrm>
                <a:off x="2866796" y="3456000"/>
                <a:ext cx="828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4CAFFA8-1BBF-40F0-987C-E9A872AB3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96" y="3456000"/>
                <a:ext cx="828000" cy="648000"/>
              </a:xfrm>
              <a:prstGeom prst="roundRect">
                <a:avLst/>
              </a:prstGeom>
              <a:blipFill>
                <a:blip r:embed="rId8"/>
                <a:stretch>
                  <a:fillRect l="-4348" t="-4630" b="-11111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5A2BB864-8E2F-4515-B45B-AA8B255E289E}"/>
                  </a:ext>
                </a:extLst>
              </p:cNvPr>
              <p:cNvSpPr/>
              <p:nvPr/>
            </p:nvSpPr>
            <p:spPr>
              <a:xfrm>
                <a:off x="4308879" y="3456000"/>
                <a:ext cx="1044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5A2BB864-8E2F-4515-B45B-AA8B255E2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879" y="3456000"/>
                <a:ext cx="1044000" cy="648000"/>
              </a:xfrm>
              <a:prstGeom prst="roundRect">
                <a:avLst/>
              </a:prstGeom>
              <a:blipFill>
                <a:blip r:embed="rId9"/>
                <a:stretch>
                  <a:fillRect l="-2841" t="-3604" b="-9009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D84FB56F-4541-4ECA-ABD6-F1299E516CA3}"/>
                  </a:ext>
                </a:extLst>
              </p:cNvPr>
              <p:cNvSpPr/>
              <p:nvPr/>
            </p:nvSpPr>
            <p:spPr>
              <a:xfrm>
                <a:off x="6865523" y="4464000"/>
                <a:ext cx="828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D84FB56F-4541-4ECA-ABD6-F1299E516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523" y="4464000"/>
                <a:ext cx="828000" cy="648000"/>
              </a:xfrm>
              <a:prstGeom prst="roundRect">
                <a:avLst/>
              </a:prstGeom>
              <a:blipFill>
                <a:blip r:embed="rId10"/>
                <a:stretch>
                  <a:fillRect l="-3546" t="-3571" b="-803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4846545F-7C35-4117-BF20-DAD0ADBA552D}"/>
                  </a:ext>
                </a:extLst>
              </p:cNvPr>
              <p:cNvSpPr/>
              <p:nvPr/>
            </p:nvSpPr>
            <p:spPr>
              <a:xfrm>
                <a:off x="1627310" y="4464000"/>
                <a:ext cx="1008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4846545F-7C35-4117-BF20-DAD0ADBA5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310" y="4464000"/>
                <a:ext cx="1008000" cy="648000"/>
              </a:xfrm>
              <a:prstGeom prst="roundRect">
                <a:avLst/>
              </a:prstGeom>
              <a:blipFill>
                <a:blip r:embed="rId11"/>
                <a:stretch>
                  <a:fillRect l="-2941" t="-3571" b="-803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CED974A-8839-47C5-A808-C03DB28E8B2E}"/>
              </a:ext>
            </a:extLst>
          </p:cNvPr>
          <p:cNvCxnSpPr>
            <a:stCxn id="88" idx="2"/>
            <a:endCxn id="101" idx="0"/>
          </p:cNvCxnSpPr>
          <p:nvPr/>
        </p:nvCxnSpPr>
        <p:spPr>
          <a:xfrm flipH="1">
            <a:off x="2122590" y="2088000"/>
            <a:ext cx="351245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707FB656-8E70-4F53-B1B6-FAB324FF7CFA}"/>
              </a:ext>
            </a:extLst>
          </p:cNvPr>
          <p:cNvCxnSpPr>
            <a:cxnSpLocks/>
            <a:stCxn id="88" idx="2"/>
            <a:endCxn id="122" idx="0"/>
          </p:cNvCxnSpPr>
          <p:nvPr/>
        </p:nvCxnSpPr>
        <p:spPr>
          <a:xfrm flipH="1">
            <a:off x="4827755" y="2088000"/>
            <a:ext cx="807289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977ABCD8-781D-4D33-8593-1B65DB980B91}"/>
              </a:ext>
            </a:extLst>
          </p:cNvPr>
          <p:cNvCxnSpPr>
            <a:cxnSpLocks/>
            <a:stCxn id="88" idx="2"/>
            <a:endCxn id="123" idx="0"/>
          </p:cNvCxnSpPr>
          <p:nvPr/>
        </p:nvCxnSpPr>
        <p:spPr>
          <a:xfrm>
            <a:off x="5635044" y="2088000"/>
            <a:ext cx="49528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53D70E9-10FE-4A8D-9C54-409AD25D490C}"/>
              </a:ext>
            </a:extLst>
          </p:cNvPr>
          <p:cNvCxnSpPr>
            <a:cxnSpLocks/>
            <a:stCxn id="95" idx="2"/>
            <a:endCxn id="124" idx="0"/>
          </p:cNvCxnSpPr>
          <p:nvPr/>
        </p:nvCxnSpPr>
        <p:spPr>
          <a:xfrm flipH="1">
            <a:off x="7271832" y="3096000"/>
            <a:ext cx="440248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5AC2024-4686-4707-B729-2A508F52F339}"/>
              </a:ext>
            </a:extLst>
          </p:cNvPr>
          <p:cNvCxnSpPr>
            <a:cxnSpLocks/>
            <a:stCxn id="95" idx="2"/>
            <a:endCxn id="125" idx="0"/>
          </p:cNvCxnSpPr>
          <p:nvPr/>
        </p:nvCxnSpPr>
        <p:spPr>
          <a:xfrm>
            <a:off x="7712080" y="3096000"/>
            <a:ext cx="86835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1DDFDB60-8803-47B6-9FC5-4E5669858F08}"/>
              </a:ext>
            </a:extLst>
          </p:cNvPr>
          <p:cNvCxnSpPr>
            <a:cxnSpLocks/>
            <a:stCxn id="96" idx="2"/>
            <a:endCxn id="126" idx="0"/>
          </p:cNvCxnSpPr>
          <p:nvPr/>
        </p:nvCxnSpPr>
        <p:spPr>
          <a:xfrm>
            <a:off x="9390604" y="2088000"/>
            <a:ext cx="778866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B69E91A5-C422-4FBE-8AB9-F8BD681D2DD2}"/>
              </a:ext>
            </a:extLst>
          </p:cNvPr>
          <p:cNvCxnSpPr>
            <a:cxnSpLocks/>
            <a:stCxn id="120" idx="2"/>
            <a:endCxn id="88" idx="0"/>
          </p:cNvCxnSpPr>
          <p:nvPr/>
        </p:nvCxnSpPr>
        <p:spPr>
          <a:xfrm flipH="1">
            <a:off x="5635044" y="1080000"/>
            <a:ext cx="120792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E838B13D-EBFB-4720-81B6-016A9573CA01}"/>
              </a:ext>
            </a:extLst>
          </p:cNvPr>
          <p:cNvCxnSpPr>
            <a:cxnSpLocks/>
            <a:stCxn id="120" idx="2"/>
            <a:endCxn id="95" idx="0"/>
          </p:cNvCxnSpPr>
          <p:nvPr/>
        </p:nvCxnSpPr>
        <p:spPr>
          <a:xfrm>
            <a:off x="6842968" y="1080000"/>
            <a:ext cx="869112" cy="136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A1940D0A-DA64-4D22-8489-83276DDDE090}"/>
              </a:ext>
            </a:extLst>
          </p:cNvPr>
          <p:cNvCxnSpPr>
            <a:cxnSpLocks/>
            <a:stCxn id="120" idx="2"/>
            <a:endCxn id="96" idx="0"/>
          </p:cNvCxnSpPr>
          <p:nvPr/>
        </p:nvCxnSpPr>
        <p:spPr>
          <a:xfrm>
            <a:off x="6842968" y="1080000"/>
            <a:ext cx="2547636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EA43F5C-B71C-4767-A19D-CF301B6DCD90}"/>
              </a:ext>
            </a:extLst>
          </p:cNvPr>
          <p:cNvCxnSpPr>
            <a:cxnSpLocks/>
            <a:stCxn id="120" idx="2"/>
            <a:endCxn id="97" idx="0"/>
          </p:cNvCxnSpPr>
          <p:nvPr/>
        </p:nvCxnSpPr>
        <p:spPr>
          <a:xfrm>
            <a:off x="6842968" y="1080000"/>
            <a:ext cx="433797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08C8B9D-4AA0-4CDD-8050-D3B1FE761F77}"/>
              </a:ext>
            </a:extLst>
          </p:cNvPr>
          <p:cNvCxnSpPr>
            <a:cxnSpLocks/>
            <a:stCxn id="101" idx="2"/>
            <a:endCxn id="127" idx="0"/>
          </p:cNvCxnSpPr>
          <p:nvPr/>
        </p:nvCxnSpPr>
        <p:spPr>
          <a:xfrm>
            <a:off x="2122590" y="3096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67B2007D-859A-4147-96BA-27BCD982699E}"/>
              </a:ext>
            </a:extLst>
          </p:cNvPr>
          <p:cNvCxnSpPr>
            <a:cxnSpLocks/>
            <a:stCxn id="101" idx="2"/>
            <a:endCxn id="128" idx="0"/>
          </p:cNvCxnSpPr>
          <p:nvPr/>
        </p:nvCxnSpPr>
        <p:spPr>
          <a:xfrm>
            <a:off x="2122590" y="3096000"/>
            <a:ext cx="1158206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50749A2-F64F-4C63-92C9-3A593DF02276}"/>
              </a:ext>
            </a:extLst>
          </p:cNvPr>
          <p:cNvCxnSpPr>
            <a:cxnSpLocks/>
            <a:stCxn id="122" idx="2"/>
            <a:endCxn id="129" idx="0"/>
          </p:cNvCxnSpPr>
          <p:nvPr/>
        </p:nvCxnSpPr>
        <p:spPr>
          <a:xfrm>
            <a:off x="4827755" y="3096000"/>
            <a:ext cx="312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9762D33-C9C6-4D5B-8287-3EE00D3E2864}"/>
              </a:ext>
            </a:extLst>
          </p:cNvPr>
          <p:cNvCxnSpPr>
            <a:cxnSpLocks/>
            <a:stCxn id="124" idx="2"/>
            <a:endCxn id="130" idx="0"/>
          </p:cNvCxnSpPr>
          <p:nvPr/>
        </p:nvCxnSpPr>
        <p:spPr>
          <a:xfrm>
            <a:off x="7271832" y="4104000"/>
            <a:ext cx="769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F8A70F95-8EEA-416B-A8B4-33412126B1DE}"/>
              </a:ext>
            </a:extLst>
          </p:cNvPr>
          <p:cNvCxnSpPr>
            <a:cxnSpLocks/>
            <a:stCxn id="127" idx="2"/>
            <a:endCxn id="131" idx="0"/>
          </p:cNvCxnSpPr>
          <p:nvPr/>
        </p:nvCxnSpPr>
        <p:spPr>
          <a:xfrm>
            <a:off x="2122590" y="4104000"/>
            <a:ext cx="872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BB274FD-DAEF-445C-B2DE-40CB1B55D257}"/>
              </a:ext>
            </a:extLst>
          </p:cNvPr>
          <p:cNvSpPr txBox="1"/>
          <p:nvPr/>
        </p:nvSpPr>
        <p:spPr>
          <a:xfrm>
            <a:off x="6038076" y="109622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0</a:t>
            </a:r>
            <a:endParaRPr lang="zh-CN" altLang="en-US" sz="1600" b="1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296C9D88-62F5-42D0-8E02-28B745060105}"/>
              </a:ext>
            </a:extLst>
          </p:cNvPr>
          <p:cNvSpPr txBox="1"/>
          <p:nvPr/>
        </p:nvSpPr>
        <p:spPr>
          <a:xfrm>
            <a:off x="7087193" y="1483892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2C16204E-5CD1-404D-8F63-C22969F4D13B}"/>
              </a:ext>
            </a:extLst>
          </p:cNvPr>
          <p:cNvSpPr txBox="1"/>
          <p:nvPr/>
        </p:nvSpPr>
        <p:spPr>
          <a:xfrm>
            <a:off x="8011394" y="10800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D3E174E-11D5-44EE-AC17-A30F40966FEF}"/>
              </a:ext>
            </a:extLst>
          </p:cNvPr>
          <p:cNvSpPr txBox="1"/>
          <p:nvPr/>
        </p:nvSpPr>
        <p:spPr>
          <a:xfrm>
            <a:off x="9195743" y="1087631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6B753E08-CEB9-4125-B9DE-2B815C5E1EED}"/>
              </a:ext>
            </a:extLst>
          </p:cNvPr>
          <p:cNvSpPr txBox="1"/>
          <p:nvPr/>
        </p:nvSpPr>
        <p:spPr>
          <a:xfrm>
            <a:off x="4156943" y="2034411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547AFF6D-B0EB-4760-9945-CC239F1A3BE9}"/>
              </a:ext>
            </a:extLst>
          </p:cNvPr>
          <p:cNvSpPr txBox="1"/>
          <p:nvPr/>
        </p:nvSpPr>
        <p:spPr>
          <a:xfrm>
            <a:off x="5106524" y="20722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06B2FA4-B6CF-4982-B8E1-D860A9CD1B64}"/>
              </a:ext>
            </a:extLst>
          </p:cNvPr>
          <p:cNvSpPr txBox="1"/>
          <p:nvPr/>
        </p:nvSpPr>
        <p:spPr>
          <a:xfrm>
            <a:off x="5735535" y="20932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5F5D8C43-EF78-4B1C-9A9A-B47E750EA7E1}"/>
              </a:ext>
            </a:extLst>
          </p:cNvPr>
          <p:cNvSpPr txBox="1"/>
          <p:nvPr/>
        </p:nvSpPr>
        <p:spPr>
          <a:xfrm>
            <a:off x="7360198" y="3046063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C41FFA3-6A14-43BB-B1CC-050211CFAEAD}"/>
              </a:ext>
            </a:extLst>
          </p:cNvPr>
          <p:cNvSpPr txBox="1"/>
          <p:nvPr/>
        </p:nvSpPr>
        <p:spPr>
          <a:xfrm>
            <a:off x="7946620" y="305730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2D9ED702-D4E6-445E-9887-2E2607927C0F}"/>
              </a:ext>
            </a:extLst>
          </p:cNvPr>
          <p:cNvSpPr txBox="1"/>
          <p:nvPr/>
        </p:nvSpPr>
        <p:spPr>
          <a:xfrm>
            <a:off x="9606543" y="206350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B06833D-2BA4-4D59-8047-E727139D2559}"/>
              </a:ext>
            </a:extLst>
          </p:cNvPr>
          <p:cNvSpPr txBox="1"/>
          <p:nvPr/>
        </p:nvSpPr>
        <p:spPr>
          <a:xfrm>
            <a:off x="1939623" y="304452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B379C0F8-40FF-4AC3-814A-49F08A363077}"/>
              </a:ext>
            </a:extLst>
          </p:cNvPr>
          <p:cNvSpPr txBox="1"/>
          <p:nvPr/>
        </p:nvSpPr>
        <p:spPr>
          <a:xfrm>
            <a:off x="2467341" y="304676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46C37E7-BA07-413A-BBC6-960ACD389818}"/>
              </a:ext>
            </a:extLst>
          </p:cNvPr>
          <p:cNvSpPr txBox="1"/>
          <p:nvPr/>
        </p:nvSpPr>
        <p:spPr>
          <a:xfrm>
            <a:off x="4633983" y="305272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0191A68-08D6-484D-8E11-DAB517195202}"/>
              </a:ext>
            </a:extLst>
          </p:cNvPr>
          <p:cNvSpPr txBox="1"/>
          <p:nvPr/>
        </p:nvSpPr>
        <p:spPr>
          <a:xfrm>
            <a:off x="7085377" y="4060647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5C1EE58-63C2-4636-B4A7-3C0CEE5931C2}"/>
              </a:ext>
            </a:extLst>
          </p:cNvPr>
          <p:cNvSpPr txBox="1"/>
          <p:nvPr/>
        </p:nvSpPr>
        <p:spPr>
          <a:xfrm>
            <a:off x="1939623" y="404801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graphicFrame>
        <p:nvGraphicFramePr>
          <p:cNvPr id="168" name="表格 167">
            <a:extLst>
              <a:ext uri="{FF2B5EF4-FFF2-40B4-BE49-F238E27FC236}">
                <a16:creationId xmlns:a16="http://schemas.microsoft.com/office/drawing/2014/main" id="{C40B5D5C-D09F-49CF-9CF4-2E391F5DA3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38646" y="291266"/>
          <a:ext cx="1457057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7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7345D5AA-1394-4E61-A93E-75CDFA905EC0}"/>
              </a:ext>
            </a:extLst>
          </p:cNvPr>
          <p:cNvSpPr/>
          <p:nvPr/>
        </p:nvSpPr>
        <p:spPr>
          <a:xfrm>
            <a:off x="10689221" y="357259"/>
            <a:ext cx="179253" cy="13000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D6915698-AC00-4065-82AA-BB7FD0A3EB64}"/>
              </a:ext>
            </a:extLst>
          </p:cNvPr>
          <p:cNvSpPr/>
          <p:nvPr/>
        </p:nvSpPr>
        <p:spPr>
          <a:xfrm>
            <a:off x="10693577" y="605455"/>
            <a:ext cx="179253" cy="13000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5A0E4EE1-9EBF-4DCF-BE0C-A37FFC7209A5}"/>
              </a:ext>
            </a:extLst>
          </p:cNvPr>
          <p:cNvSpPr/>
          <p:nvPr/>
        </p:nvSpPr>
        <p:spPr>
          <a:xfrm>
            <a:off x="10689221" y="853651"/>
            <a:ext cx="179253" cy="130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4020B1A5-27BD-46A8-A8F4-0DDE08156548}"/>
              </a:ext>
            </a:extLst>
          </p:cNvPr>
          <p:cNvSpPr/>
          <p:nvPr/>
        </p:nvSpPr>
        <p:spPr>
          <a:xfrm>
            <a:off x="4612781" y="1397532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w: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FA2E3AF1-C47A-4662-93CF-90A0D47794D8}"/>
              </a:ext>
            </a:extLst>
          </p:cNvPr>
          <p:cNvSpPr/>
          <p:nvPr/>
        </p:nvSpPr>
        <p:spPr>
          <a:xfrm>
            <a:off x="1500482" y="2387728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A522A624-BA81-40A7-8AB0-5C7B0F5D066F}"/>
              </a:ext>
            </a:extLst>
          </p:cNvPr>
          <p:cNvSpPr/>
          <p:nvPr/>
        </p:nvSpPr>
        <p:spPr>
          <a:xfrm>
            <a:off x="5316644" y="375120"/>
            <a:ext cx="471611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root: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04" name="表格 103">
            <a:extLst>
              <a:ext uri="{FF2B5EF4-FFF2-40B4-BE49-F238E27FC236}">
                <a16:creationId xmlns:a16="http://schemas.microsoft.com/office/drawing/2014/main" id="{B9DE8DB3-D80C-446B-901C-61B7818179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590" y="528480"/>
          <a:ext cx="2160000" cy="87552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4118493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1085186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966803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36286746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2575283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899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255CB695-E4FA-4701-8ACA-7A990BF74F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5073" y="4455168"/>
          <a:ext cx="864000" cy="74808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0350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graphicFrame>
        <p:nvGraphicFramePr>
          <p:cNvPr id="106" name="表格 105">
            <a:extLst>
              <a:ext uri="{FF2B5EF4-FFF2-40B4-BE49-F238E27FC236}">
                <a16:creationId xmlns:a16="http://schemas.microsoft.com/office/drawing/2014/main" id="{C29CF20B-9ACA-4D7A-A128-039582EA84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87659" y="4207109"/>
          <a:ext cx="1080000" cy="99744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0350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4763ACDF-6118-4681-8B6B-9AEFD8444644}"/>
              </a:ext>
            </a:extLst>
          </p:cNvPr>
          <p:cNvSpPr/>
          <p:nvPr/>
        </p:nvSpPr>
        <p:spPr>
          <a:xfrm>
            <a:off x="6991839" y="240228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41E5358-4571-4469-8401-D89613A38C1A}"/>
              </a:ext>
            </a:extLst>
          </p:cNvPr>
          <p:cNvGrpSpPr/>
          <p:nvPr/>
        </p:nvGrpSpPr>
        <p:grpSpPr>
          <a:xfrm>
            <a:off x="9183389" y="4250156"/>
            <a:ext cx="2912314" cy="1289338"/>
            <a:chOff x="9192415" y="4584469"/>
            <a:chExt cx="2912314" cy="1289338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7A4BB77-0186-49E9-9593-CDC832BE927A}"/>
                </a:ext>
              </a:extLst>
            </p:cNvPr>
            <p:cNvSpPr/>
            <p:nvPr/>
          </p:nvSpPr>
          <p:spPr>
            <a:xfrm>
              <a:off x="9192415" y="4584469"/>
              <a:ext cx="2912314" cy="125885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6470FAB-A08A-4383-8213-406F558AC778}"/>
                </a:ext>
              </a:extLst>
            </p:cNvPr>
            <p:cNvCxnSpPr>
              <a:cxnSpLocks/>
              <a:stCxn id="79" idx="6"/>
              <a:endCxn id="89" idx="2"/>
            </p:cNvCxnSpPr>
            <p:nvPr/>
          </p:nvCxnSpPr>
          <p:spPr>
            <a:xfrm flipV="1">
              <a:off x="9635911" y="4882269"/>
              <a:ext cx="577989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89278B8-E688-43F6-82B1-DEACBC662DCA}"/>
                </a:ext>
              </a:extLst>
            </p:cNvPr>
            <p:cNvCxnSpPr>
              <a:cxnSpLocks/>
              <a:stCxn id="80" idx="6"/>
              <a:endCxn id="89" idx="2"/>
            </p:cNvCxnSpPr>
            <p:nvPr/>
          </p:nvCxnSpPr>
          <p:spPr>
            <a:xfrm flipV="1">
              <a:off x="9923911" y="4882269"/>
              <a:ext cx="289989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846A3D2-63AB-4E67-9FD0-E0E3CEAFB1BD}"/>
                </a:ext>
              </a:extLst>
            </p:cNvPr>
            <p:cNvCxnSpPr>
              <a:cxnSpLocks/>
              <a:stCxn id="85" idx="6"/>
              <a:endCxn id="89" idx="2"/>
            </p:cNvCxnSpPr>
            <p:nvPr/>
          </p:nvCxnSpPr>
          <p:spPr>
            <a:xfrm flipH="1" flipV="1">
              <a:off x="10213900" y="4882269"/>
              <a:ext cx="1150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16232CB9-C413-4B2E-A4E6-4F76190B8606}"/>
                </a:ext>
              </a:extLst>
            </p:cNvPr>
            <p:cNvCxnSpPr>
              <a:cxnSpLocks/>
              <a:stCxn id="86" idx="6"/>
              <a:endCxn id="91" idx="2"/>
            </p:cNvCxnSpPr>
            <p:nvPr/>
          </p:nvCxnSpPr>
          <p:spPr>
            <a:xfrm flipH="1" flipV="1">
              <a:off x="10792069" y="4882269"/>
              <a:ext cx="859842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C35E8CB-1282-4128-9318-D4E45FA52D71}"/>
                </a:ext>
              </a:extLst>
            </p:cNvPr>
            <p:cNvCxnSpPr>
              <a:cxnSpLocks/>
              <a:stCxn id="78" idx="6"/>
              <a:endCxn id="90" idx="2"/>
            </p:cNvCxnSpPr>
            <p:nvPr/>
          </p:nvCxnSpPr>
          <p:spPr>
            <a:xfrm flipV="1">
              <a:off x="9347911" y="4882268"/>
              <a:ext cx="1156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D9CF524-A6FC-4989-A9EC-ECA8FAF6258D}"/>
                </a:ext>
              </a:extLst>
            </p:cNvPr>
            <p:cNvCxnSpPr>
              <a:cxnSpLocks/>
              <a:stCxn id="79" idx="6"/>
              <a:endCxn id="90" idx="2"/>
            </p:cNvCxnSpPr>
            <p:nvPr/>
          </p:nvCxnSpPr>
          <p:spPr>
            <a:xfrm flipV="1">
              <a:off x="9635911" y="4882268"/>
              <a:ext cx="868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CA24FFD-6DE2-438B-B658-3487A94570F7}"/>
                </a:ext>
              </a:extLst>
            </p:cNvPr>
            <p:cNvCxnSpPr>
              <a:cxnSpLocks/>
              <a:stCxn id="80" idx="6"/>
              <a:endCxn id="90" idx="2"/>
            </p:cNvCxnSpPr>
            <p:nvPr/>
          </p:nvCxnSpPr>
          <p:spPr>
            <a:xfrm flipV="1">
              <a:off x="9923911" y="4882268"/>
              <a:ext cx="580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5440421-7B36-4740-8C81-743FBAB88B8A}"/>
                </a:ext>
              </a:extLst>
            </p:cNvPr>
            <p:cNvCxnSpPr>
              <a:cxnSpLocks/>
              <a:stCxn id="81" idx="6"/>
              <a:endCxn id="90" idx="2"/>
            </p:cNvCxnSpPr>
            <p:nvPr/>
          </p:nvCxnSpPr>
          <p:spPr>
            <a:xfrm flipV="1">
              <a:off x="10211911" y="4882268"/>
              <a:ext cx="292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44B0DD9-27C5-4F06-806D-80541EE74FDE}"/>
                </a:ext>
              </a:extLst>
            </p:cNvPr>
            <p:cNvCxnSpPr>
              <a:cxnSpLocks/>
              <a:stCxn id="79" idx="6"/>
              <a:endCxn id="91" idx="2"/>
            </p:cNvCxnSpPr>
            <p:nvPr/>
          </p:nvCxnSpPr>
          <p:spPr>
            <a:xfrm flipV="1">
              <a:off x="9635911" y="4882269"/>
              <a:ext cx="1156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C1EAC28D-D5CF-4D6A-A265-966511D2A5A3}"/>
                </a:ext>
              </a:extLst>
            </p:cNvPr>
            <p:cNvCxnSpPr>
              <a:cxnSpLocks/>
              <a:stCxn id="81" idx="6"/>
              <a:endCxn id="91" idx="2"/>
            </p:cNvCxnSpPr>
            <p:nvPr/>
          </p:nvCxnSpPr>
          <p:spPr>
            <a:xfrm flipV="1">
              <a:off x="10211911" y="4882269"/>
              <a:ext cx="580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5164BBF0-171A-42E6-A42B-6EA921EA4246}"/>
                </a:ext>
              </a:extLst>
            </p:cNvPr>
            <p:cNvCxnSpPr>
              <a:cxnSpLocks/>
              <a:stCxn id="85" idx="6"/>
              <a:endCxn id="91" idx="2"/>
            </p:cNvCxnSpPr>
            <p:nvPr/>
          </p:nvCxnSpPr>
          <p:spPr>
            <a:xfrm flipH="1" flipV="1">
              <a:off x="10792069" y="4882269"/>
              <a:ext cx="571842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47C3CD83-D58B-4586-A97D-782D2DE25F10}"/>
                </a:ext>
              </a:extLst>
            </p:cNvPr>
            <p:cNvCxnSpPr>
              <a:cxnSpLocks/>
              <a:stCxn id="81" idx="6"/>
              <a:endCxn id="92" idx="2"/>
            </p:cNvCxnSpPr>
            <p:nvPr/>
          </p:nvCxnSpPr>
          <p:spPr>
            <a:xfrm flipV="1">
              <a:off x="10211911" y="4882267"/>
              <a:ext cx="858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52B05B7-21AC-4A1A-82A0-6D038EAC104D}"/>
                </a:ext>
              </a:extLst>
            </p:cNvPr>
            <p:cNvCxnSpPr>
              <a:cxnSpLocks/>
              <a:stCxn id="86" idx="6"/>
              <a:endCxn id="92" idx="2"/>
            </p:cNvCxnSpPr>
            <p:nvPr/>
          </p:nvCxnSpPr>
          <p:spPr>
            <a:xfrm flipH="1" flipV="1">
              <a:off x="11070397" y="4882267"/>
              <a:ext cx="581514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4AB87EFD-CEE6-47B4-8F57-05929172D1B4}"/>
                </a:ext>
              </a:extLst>
            </p:cNvPr>
            <p:cNvCxnSpPr>
              <a:cxnSpLocks/>
              <a:stCxn id="87" idx="6"/>
              <a:endCxn id="92" idx="2"/>
            </p:cNvCxnSpPr>
            <p:nvPr/>
          </p:nvCxnSpPr>
          <p:spPr>
            <a:xfrm flipH="1" flipV="1">
              <a:off x="11070397" y="4882267"/>
              <a:ext cx="86951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638DCADE-FABC-44AD-8B54-4BB651F07F07}"/>
                </a:ext>
              </a:extLst>
            </p:cNvPr>
            <p:cNvSpPr/>
            <p:nvPr/>
          </p:nvSpPr>
          <p:spPr>
            <a:xfrm rot="16200000">
              <a:off x="9239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0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0BFA27FB-4495-4039-B8C6-75382453B5B5}"/>
                </a:ext>
              </a:extLst>
            </p:cNvPr>
            <p:cNvSpPr/>
            <p:nvPr/>
          </p:nvSpPr>
          <p:spPr>
            <a:xfrm rot="16200000">
              <a:off x="9527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4D1E2AE-1535-4406-B8F1-603333ED57EB}"/>
                </a:ext>
              </a:extLst>
            </p:cNvPr>
            <p:cNvSpPr/>
            <p:nvPr/>
          </p:nvSpPr>
          <p:spPr>
            <a:xfrm rot="16200000">
              <a:off x="9815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83D531B-D6D9-41F2-BD20-7A3655DAEF37}"/>
                </a:ext>
              </a:extLst>
            </p:cNvPr>
            <p:cNvSpPr/>
            <p:nvPr/>
          </p:nvSpPr>
          <p:spPr>
            <a:xfrm rot="16200000">
              <a:off x="10103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0276D661-034C-4A04-A9E0-BC9AFD991239}"/>
                </a:ext>
              </a:extLst>
            </p:cNvPr>
            <p:cNvSpPr/>
            <p:nvPr/>
          </p:nvSpPr>
          <p:spPr>
            <a:xfrm rot="16200000">
              <a:off x="10391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24D810F1-37C5-41C1-B219-FD3BE17DDE62}"/>
                </a:ext>
              </a:extLst>
            </p:cNvPr>
            <p:cNvSpPr/>
            <p:nvPr/>
          </p:nvSpPr>
          <p:spPr>
            <a:xfrm rot="16200000">
              <a:off x="10679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5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77DCB6BE-B99B-4363-9D20-A0FAC6F0665B}"/>
                </a:ext>
              </a:extLst>
            </p:cNvPr>
            <p:cNvSpPr/>
            <p:nvPr/>
          </p:nvSpPr>
          <p:spPr>
            <a:xfrm rot="16200000">
              <a:off x="10967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6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1FF31CA0-8E98-41BD-B8D3-06F2F8D3BD0A}"/>
                </a:ext>
              </a:extLst>
            </p:cNvPr>
            <p:cNvSpPr/>
            <p:nvPr/>
          </p:nvSpPr>
          <p:spPr>
            <a:xfrm rot="16200000">
              <a:off x="11255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7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43267BC6-6CD2-4191-929E-881672A28FFD}"/>
                </a:ext>
              </a:extLst>
            </p:cNvPr>
            <p:cNvSpPr/>
            <p:nvPr/>
          </p:nvSpPr>
          <p:spPr>
            <a:xfrm rot="16200000">
              <a:off x="11543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8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C29DD087-C1C7-455C-A08F-7FD92861B4AD}"/>
                </a:ext>
              </a:extLst>
            </p:cNvPr>
            <p:cNvSpPr/>
            <p:nvPr/>
          </p:nvSpPr>
          <p:spPr>
            <a:xfrm rot="16200000">
              <a:off x="11831911" y="5371435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9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6A0E2D7-00D6-4AA2-8CEF-AC9C7F47F596}"/>
                </a:ext>
              </a:extLst>
            </p:cNvPr>
            <p:cNvSpPr/>
            <p:nvPr/>
          </p:nvSpPr>
          <p:spPr>
            <a:xfrm rot="16200000">
              <a:off x="10105900" y="466626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0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8F9451C-4F44-42B9-8390-F799F34B3945}"/>
                </a:ext>
              </a:extLst>
            </p:cNvPr>
            <p:cNvSpPr/>
            <p:nvPr/>
          </p:nvSpPr>
          <p:spPr>
            <a:xfrm rot="16200000">
              <a:off x="10396275" y="4666268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501C52AA-9710-4461-B9CB-959B515E79BA}"/>
                </a:ext>
              </a:extLst>
            </p:cNvPr>
            <p:cNvSpPr/>
            <p:nvPr/>
          </p:nvSpPr>
          <p:spPr>
            <a:xfrm rot="16200000">
              <a:off x="10684069" y="466626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0C59E0B1-EAC1-4B43-B332-B30D45920FCF}"/>
                </a:ext>
              </a:extLst>
            </p:cNvPr>
            <p:cNvSpPr/>
            <p:nvPr/>
          </p:nvSpPr>
          <p:spPr>
            <a:xfrm rot="16200000">
              <a:off x="10962397" y="4666267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52893BDC-A3D5-4562-8E41-2D4CA84BFA34}"/>
                </a:ext>
              </a:extLst>
            </p:cNvPr>
            <p:cNvCxnSpPr>
              <a:cxnSpLocks/>
              <a:stCxn id="78" idx="6"/>
              <a:endCxn id="89" idx="2"/>
            </p:cNvCxnSpPr>
            <p:nvPr/>
          </p:nvCxnSpPr>
          <p:spPr>
            <a:xfrm flipV="1">
              <a:off x="9347911" y="4882269"/>
              <a:ext cx="865989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F768D403-193A-4049-A5E8-555AB322ADD2}"/>
                </a:ext>
              </a:extLst>
            </p:cNvPr>
            <p:cNvCxnSpPr>
              <a:cxnSpLocks/>
              <a:stCxn id="82" idx="6"/>
              <a:endCxn id="89" idx="2"/>
            </p:cNvCxnSpPr>
            <p:nvPr/>
          </p:nvCxnSpPr>
          <p:spPr>
            <a:xfrm flipH="1" flipV="1">
              <a:off x="10213900" y="4882269"/>
              <a:ext cx="286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62583A91-C833-4FF4-83E4-7B59B9EAFFF8}"/>
                </a:ext>
              </a:extLst>
            </p:cNvPr>
            <p:cNvCxnSpPr>
              <a:cxnSpLocks/>
              <a:stCxn id="83" idx="6"/>
              <a:endCxn id="89" idx="2"/>
            </p:cNvCxnSpPr>
            <p:nvPr/>
          </p:nvCxnSpPr>
          <p:spPr>
            <a:xfrm flipH="1" flipV="1">
              <a:off x="10213900" y="4882269"/>
              <a:ext cx="574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87CF50A5-5846-46BC-9604-121A10443333}"/>
                </a:ext>
              </a:extLst>
            </p:cNvPr>
            <p:cNvCxnSpPr>
              <a:cxnSpLocks/>
              <a:stCxn id="84" idx="6"/>
              <a:endCxn id="89" idx="2"/>
            </p:cNvCxnSpPr>
            <p:nvPr/>
          </p:nvCxnSpPr>
          <p:spPr>
            <a:xfrm flipH="1" flipV="1">
              <a:off x="10213900" y="4882269"/>
              <a:ext cx="862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CB842DAB-406D-401F-A3EC-C46AEC275588}"/>
                </a:ext>
              </a:extLst>
            </p:cNvPr>
            <p:cNvCxnSpPr>
              <a:cxnSpLocks/>
              <a:stCxn id="78" idx="6"/>
              <a:endCxn id="91" idx="2"/>
            </p:cNvCxnSpPr>
            <p:nvPr/>
          </p:nvCxnSpPr>
          <p:spPr>
            <a:xfrm flipV="1">
              <a:off x="9347911" y="4882269"/>
              <a:ext cx="1444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3DFFD566-C62A-46FC-9C5E-4BF8DFFA8CA4}"/>
                </a:ext>
              </a:extLst>
            </p:cNvPr>
            <p:cNvCxnSpPr>
              <a:cxnSpLocks/>
              <a:stCxn id="82" idx="6"/>
              <a:endCxn id="91" idx="2"/>
            </p:cNvCxnSpPr>
            <p:nvPr/>
          </p:nvCxnSpPr>
          <p:spPr>
            <a:xfrm flipV="1">
              <a:off x="10499911" y="4882269"/>
              <a:ext cx="292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B05D4B63-4F19-4E07-A1AC-67A954C79513}"/>
                </a:ext>
              </a:extLst>
            </p:cNvPr>
            <p:cNvCxnSpPr>
              <a:cxnSpLocks/>
              <a:stCxn id="83" idx="6"/>
              <a:endCxn id="91" idx="2"/>
            </p:cNvCxnSpPr>
            <p:nvPr/>
          </p:nvCxnSpPr>
          <p:spPr>
            <a:xfrm flipV="1">
              <a:off x="10787911" y="4882269"/>
              <a:ext cx="4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05AC8386-D5F8-4FEB-BF4C-5DE20EB3B84B}"/>
                </a:ext>
              </a:extLst>
            </p:cNvPr>
            <p:cNvCxnSpPr>
              <a:cxnSpLocks/>
              <a:stCxn id="84" idx="6"/>
              <a:endCxn id="91" idx="2"/>
            </p:cNvCxnSpPr>
            <p:nvPr/>
          </p:nvCxnSpPr>
          <p:spPr>
            <a:xfrm flipH="1" flipV="1">
              <a:off x="10792069" y="4882269"/>
              <a:ext cx="283842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F6241E1F-D98F-46D5-904E-F787BC4202D4}"/>
                </a:ext>
              </a:extLst>
            </p:cNvPr>
            <p:cNvCxnSpPr>
              <a:cxnSpLocks/>
              <a:stCxn id="78" idx="6"/>
              <a:endCxn id="92" idx="2"/>
            </p:cNvCxnSpPr>
            <p:nvPr/>
          </p:nvCxnSpPr>
          <p:spPr>
            <a:xfrm flipV="1">
              <a:off x="9347911" y="4882267"/>
              <a:ext cx="1722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584F61F9-9167-4F8F-B320-17153B4C8BA2}"/>
                </a:ext>
              </a:extLst>
            </p:cNvPr>
            <p:cNvCxnSpPr>
              <a:cxnSpLocks/>
              <a:stCxn id="82" idx="6"/>
              <a:endCxn id="92" idx="2"/>
            </p:cNvCxnSpPr>
            <p:nvPr/>
          </p:nvCxnSpPr>
          <p:spPr>
            <a:xfrm flipV="1">
              <a:off x="10499911" y="4882267"/>
              <a:ext cx="570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6747D0AB-50DC-4844-ADE7-B5F02BB92219}"/>
                </a:ext>
              </a:extLst>
            </p:cNvPr>
            <p:cNvCxnSpPr>
              <a:cxnSpLocks/>
              <a:stCxn id="83" idx="6"/>
              <a:endCxn id="92" idx="2"/>
            </p:cNvCxnSpPr>
            <p:nvPr/>
          </p:nvCxnSpPr>
          <p:spPr>
            <a:xfrm flipV="1">
              <a:off x="10787911" y="4882267"/>
              <a:ext cx="282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4E240C70-F71B-49B2-944B-6CDF2F9CC682}"/>
                </a:ext>
              </a:extLst>
            </p:cNvPr>
            <p:cNvCxnSpPr>
              <a:cxnSpLocks/>
              <a:stCxn id="84" idx="6"/>
              <a:endCxn id="92" idx="2"/>
            </p:cNvCxnSpPr>
            <p:nvPr/>
          </p:nvCxnSpPr>
          <p:spPr>
            <a:xfrm flipH="1" flipV="1">
              <a:off x="11070397" y="4882267"/>
              <a:ext cx="5514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A20495B-3439-4E4F-8A80-23048A9E6BD1}"/>
                </a:ext>
              </a:extLst>
            </p:cNvPr>
            <p:cNvSpPr txBox="1"/>
            <p:nvPr/>
          </p:nvSpPr>
          <p:spPr>
            <a:xfrm>
              <a:off x="10483702" y="5566030"/>
              <a:ext cx="640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华光超粗黑_CNKI" panose="02000500000000000000" pitchFamily="2" charset="-122"/>
                  <a:ea typeface="华光超粗黑_CNKI" panose="02000500000000000000" pitchFamily="2" charset="-122"/>
                </a:rPr>
                <a:t>G</a:t>
              </a:r>
              <a:r>
                <a:rPr lang="en-US" altLang="zh-CN" sz="1400" b="1" baseline="-25000" dirty="0">
                  <a:latin typeface="华光超粗黑_CNKI" panose="02000500000000000000" pitchFamily="2" charset="-122"/>
                  <a:ea typeface="华光超粗黑_CNKI" panose="02000500000000000000" pitchFamily="2" charset="-122"/>
                </a:rPr>
                <a:t>2</a:t>
              </a:r>
              <a:endParaRPr lang="en-US" altLang="zh-CN" sz="1400" b="1" dirty="0">
                <a:latin typeface="华光超粗黑_CNKI" panose="02000500000000000000" pitchFamily="2" charset="-122"/>
                <a:ea typeface="华光超粗黑_CNKI" panose="02000500000000000000" pitchFamily="2" charset="-122"/>
              </a:endParaRPr>
            </a:p>
          </p:txBody>
        </p: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E44A16E7-073E-427D-A2B7-A83349C9E1F0}"/>
              </a:ext>
            </a:extLst>
          </p:cNvPr>
          <p:cNvSpPr txBox="1"/>
          <p:nvPr/>
        </p:nvSpPr>
        <p:spPr>
          <a:xfrm>
            <a:off x="2124883" y="1413755"/>
            <a:ext cx="165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 (</a:t>
            </a:r>
            <a:r>
              <a:rPr lang="zh-CN" altLang="en-US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邻接表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)</a:t>
            </a:r>
            <a:endParaRPr lang="en-US" altLang="zh-CN" sz="1400" b="1" dirty="0">
              <a:solidFill>
                <a:sysClr val="windowText" lastClr="000000"/>
              </a:solidFill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EF1AAD7-2018-4E4C-BA7A-905E5894A9E2}"/>
              </a:ext>
            </a:extLst>
          </p:cNvPr>
          <p:cNvSpPr txBox="1"/>
          <p:nvPr/>
        </p:nvSpPr>
        <p:spPr>
          <a:xfrm>
            <a:off x="2928700" y="5160546"/>
            <a:ext cx="101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 (</a:t>
            </a:r>
            <a:r>
              <a:rPr lang="zh-CN" altLang="en-US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位图</a:t>
            </a:r>
            <a:r>
              <a:rPr lang="en-US" altLang="zh-CN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0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)</a:t>
            </a:r>
            <a:endParaRPr lang="en-US" altLang="zh-CN" sz="1400" b="1" dirty="0">
              <a:solidFill>
                <a:sysClr val="windowText" lastClr="000000"/>
              </a:solidFill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D976CAC-608F-4F2D-8712-164D91CE12CE}"/>
              </a:ext>
            </a:extLst>
          </p:cNvPr>
          <p:cNvSpPr txBox="1"/>
          <p:nvPr/>
        </p:nvSpPr>
        <p:spPr>
          <a:xfrm>
            <a:off x="7828660" y="5152268"/>
            <a:ext cx="1163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 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(</a:t>
            </a:r>
            <a:r>
              <a:rPr lang="zh-CN" altLang="en-US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位图</a:t>
            </a:r>
            <a:r>
              <a:rPr lang="en-US" altLang="zh-CN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)</a:t>
            </a:r>
            <a:endParaRPr lang="en-US" altLang="zh-CN" sz="1400" b="1" dirty="0">
              <a:solidFill>
                <a:sysClr val="windowText" lastClr="000000"/>
              </a:solidFill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EC684B73-B812-4028-9170-1075C36DEC13}"/>
              </a:ext>
            </a:extLst>
          </p:cNvPr>
          <p:cNvSpPr/>
          <p:nvPr/>
        </p:nvSpPr>
        <p:spPr>
          <a:xfrm>
            <a:off x="4108859" y="3416217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s: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5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A42C8C30-1E4B-4274-964E-03E11021D54E}"/>
              </a:ext>
            </a:extLst>
          </p:cNvPr>
          <p:cNvSpPr/>
          <p:nvPr/>
        </p:nvSpPr>
        <p:spPr>
          <a:xfrm>
            <a:off x="2560150" y="278673"/>
            <a:ext cx="9137961" cy="5242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FEC157E-89B3-467A-B6D0-4BAF2613309E}"/>
              </a:ext>
            </a:extLst>
          </p:cNvPr>
          <p:cNvSpPr/>
          <p:nvPr/>
        </p:nvSpPr>
        <p:spPr>
          <a:xfrm>
            <a:off x="6998537" y="2298244"/>
            <a:ext cx="2171273" cy="3223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0C05711-3CDA-4EF5-9613-31EB2536F457}"/>
              </a:ext>
            </a:extLst>
          </p:cNvPr>
          <p:cNvSpPr/>
          <p:nvPr/>
        </p:nvSpPr>
        <p:spPr>
          <a:xfrm>
            <a:off x="2560150" y="2298246"/>
            <a:ext cx="2118813" cy="32230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AB9D0FBC-B5A0-40FC-8429-1244ECC8D47B}"/>
              </a:ext>
            </a:extLst>
          </p:cNvPr>
          <p:cNvSpPr/>
          <p:nvPr/>
        </p:nvSpPr>
        <p:spPr>
          <a:xfrm>
            <a:off x="7947038" y="4159789"/>
            <a:ext cx="1193349" cy="1308534"/>
          </a:xfrm>
          <a:prstGeom prst="roundRect">
            <a:avLst>
              <a:gd name="adj" fmla="val 8408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BD691821-C841-4698-B8B9-A9BF83F5226F}"/>
              </a:ext>
            </a:extLst>
          </p:cNvPr>
          <p:cNvSpPr/>
          <p:nvPr/>
        </p:nvSpPr>
        <p:spPr>
          <a:xfrm>
            <a:off x="3630390" y="4410001"/>
            <a:ext cx="1014928" cy="1058322"/>
          </a:xfrm>
          <a:prstGeom prst="roundRect">
            <a:avLst>
              <a:gd name="adj" fmla="val 8408"/>
            </a:avLst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338440-609C-4228-A951-38A45FC3AEE2}"/>
              </a:ext>
            </a:extLst>
          </p:cNvPr>
          <p:cNvSpPr/>
          <p:nvPr/>
        </p:nvSpPr>
        <p:spPr>
          <a:xfrm>
            <a:off x="2599520" y="432000"/>
            <a:ext cx="2380394" cy="13196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1D8A6702-89D2-4444-B54B-C46617C3C15B}"/>
                  </a:ext>
                </a:extLst>
              </p:cNvPr>
              <p:cNvSpPr/>
              <p:nvPr/>
            </p:nvSpPr>
            <p:spPr>
              <a:xfrm>
                <a:off x="5798968" y="432000"/>
                <a:ext cx="1872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7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9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zh-CN" altLang="en-US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1D8A6702-89D2-4444-B54B-C46617C3C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968" y="432000"/>
                <a:ext cx="1872000" cy="648000"/>
              </a:xfrm>
              <a:prstGeom prst="roundRect">
                <a:avLst/>
              </a:prstGeom>
              <a:blipFill>
                <a:blip r:embed="rId3"/>
                <a:stretch>
                  <a:fillRect l="-1942" t="-4630" b="-1111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9007C7F1-4951-4485-8BCF-F56E1B1C35BE}"/>
              </a:ext>
            </a:extLst>
          </p:cNvPr>
          <p:cNvSpPr/>
          <p:nvPr/>
        </p:nvSpPr>
        <p:spPr>
          <a:xfrm>
            <a:off x="5265175" y="1440000"/>
            <a:ext cx="1404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39A00BCC-0D24-4CA5-94E0-C841AC25E925}"/>
              </a:ext>
            </a:extLst>
          </p:cNvPr>
          <p:cNvSpPr/>
          <p:nvPr/>
        </p:nvSpPr>
        <p:spPr>
          <a:xfrm>
            <a:off x="7457088" y="2448000"/>
            <a:ext cx="900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AB5BFCD0-A402-40C5-BC9C-41F1E294D8AE}"/>
              </a:ext>
            </a:extLst>
          </p:cNvPr>
          <p:cNvSpPr/>
          <p:nvPr/>
        </p:nvSpPr>
        <p:spPr>
          <a:xfrm>
            <a:off x="8489869" y="1440000"/>
            <a:ext cx="154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8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: 圆角 96">
                <a:extLst>
                  <a:ext uri="{FF2B5EF4-FFF2-40B4-BE49-F238E27FC236}">
                    <a16:creationId xmlns:a16="http://schemas.microsoft.com/office/drawing/2014/main" id="{EAB75227-35A1-4EE8-BA4C-A793B17F4D25}"/>
                  </a:ext>
                </a:extLst>
              </p:cNvPr>
              <p:cNvSpPr/>
              <p:nvPr/>
            </p:nvSpPr>
            <p:spPr>
              <a:xfrm>
                <a:off x="10161407" y="1440000"/>
                <a:ext cx="1404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9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矩形: 圆角 96">
                <a:extLst>
                  <a:ext uri="{FF2B5EF4-FFF2-40B4-BE49-F238E27FC236}">
                    <a16:creationId xmlns:a16="http://schemas.microsoft.com/office/drawing/2014/main" id="{EAB75227-35A1-4EE8-BA4C-A793B17F4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407" y="1440000"/>
                <a:ext cx="1404000" cy="648000"/>
              </a:xfrm>
              <a:prstGeom prst="roundRect">
                <a:avLst/>
              </a:prstGeom>
              <a:blipFill>
                <a:blip r:embed="rId4"/>
                <a:stretch>
                  <a:fillRect l="-2128" t="-3571" b="-803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089728F-B387-48FC-95CC-5A4AE2A1FEBF}"/>
              </a:ext>
            </a:extLst>
          </p:cNvPr>
          <p:cNvSpPr/>
          <p:nvPr/>
        </p:nvSpPr>
        <p:spPr>
          <a:xfrm>
            <a:off x="2745445" y="2448000"/>
            <a:ext cx="756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E2833ACB-21DB-4AE4-9FCC-9EADD94647B1}"/>
              </a:ext>
            </a:extLst>
          </p:cNvPr>
          <p:cNvSpPr/>
          <p:nvPr/>
        </p:nvSpPr>
        <p:spPr>
          <a:xfrm>
            <a:off x="4719335" y="2448000"/>
            <a:ext cx="1224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8539D153-11B8-4040-B188-64569E3B197F}"/>
                  </a:ext>
                </a:extLst>
              </p:cNvPr>
              <p:cNvSpPr/>
              <p:nvPr/>
            </p:nvSpPr>
            <p:spPr>
              <a:xfrm>
                <a:off x="6000209" y="2448000"/>
                <a:ext cx="936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8539D153-11B8-4040-B188-64569E3B1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209" y="2448000"/>
                <a:ext cx="936000" cy="648000"/>
              </a:xfrm>
              <a:prstGeom prst="roundRect">
                <a:avLst/>
              </a:prstGeom>
              <a:blipFill>
                <a:blip r:embed="rId5"/>
                <a:stretch>
                  <a:fillRect l="-3846" t="-5556" b="-10185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F6B48AD1-38C5-4A00-AE97-5B23AB97335D}"/>
              </a:ext>
            </a:extLst>
          </p:cNvPr>
          <p:cNvSpPr/>
          <p:nvPr/>
        </p:nvSpPr>
        <p:spPr>
          <a:xfrm>
            <a:off x="7088840" y="3456000"/>
            <a:ext cx="756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1B81697-F53C-4461-9498-253BFC99B1F5}"/>
                  </a:ext>
                </a:extLst>
              </p:cNvPr>
              <p:cNvSpPr/>
              <p:nvPr/>
            </p:nvSpPr>
            <p:spPr>
              <a:xfrm>
                <a:off x="8374813" y="3456000"/>
                <a:ext cx="612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1B81697-F53C-4461-9498-253BFC99B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813" y="3456000"/>
                <a:ext cx="612000" cy="648000"/>
              </a:xfrm>
              <a:prstGeom prst="roundRect">
                <a:avLst/>
              </a:prstGeom>
              <a:blipFill>
                <a:blip r:embed="rId6"/>
                <a:stretch>
                  <a:fillRect l="-5882" t="-4630" b="-11111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15AC5C3-E3BC-4677-8967-68719F95BA27}"/>
                  </a:ext>
                </a:extLst>
              </p:cNvPr>
              <p:cNvSpPr/>
              <p:nvPr/>
            </p:nvSpPr>
            <p:spPr>
              <a:xfrm>
                <a:off x="9417736" y="2448000"/>
                <a:ext cx="1224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15AC5C3-E3BC-4677-8967-68719F95B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736" y="2448000"/>
                <a:ext cx="1224000" cy="648000"/>
              </a:xfrm>
              <a:prstGeom prst="roundRect">
                <a:avLst/>
              </a:prstGeom>
              <a:blipFill>
                <a:blip r:embed="rId7"/>
                <a:stretch>
                  <a:fillRect l="-2427" t="-4505" b="-8108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0EBC464C-C231-485D-8160-32784F473B7B}"/>
              </a:ext>
            </a:extLst>
          </p:cNvPr>
          <p:cNvSpPr/>
          <p:nvPr/>
        </p:nvSpPr>
        <p:spPr>
          <a:xfrm>
            <a:off x="2745445" y="3456000"/>
            <a:ext cx="756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4CAFFA8-1BBF-40F0-987C-E9A872AB32A3}"/>
                  </a:ext>
                </a:extLst>
              </p:cNvPr>
              <p:cNvSpPr/>
              <p:nvPr/>
            </p:nvSpPr>
            <p:spPr>
              <a:xfrm>
                <a:off x="3822014" y="3456000"/>
                <a:ext cx="756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4CAFFA8-1BBF-40F0-987C-E9A872AB3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014" y="3456000"/>
                <a:ext cx="756000" cy="648000"/>
              </a:xfrm>
              <a:prstGeom prst="roundRect">
                <a:avLst/>
              </a:prstGeom>
              <a:blipFill>
                <a:blip r:embed="rId8"/>
                <a:stretch>
                  <a:fillRect l="-4762" t="-4630" b="-11111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5A2BB864-8E2F-4515-B45B-AA8B255E289E}"/>
                  </a:ext>
                </a:extLst>
              </p:cNvPr>
              <p:cNvSpPr/>
              <p:nvPr/>
            </p:nvSpPr>
            <p:spPr>
              <a:xfrm>
                <a:off x="4884459" y="3456000"/>
                <a:ext cx="936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5A2BB864-8E2F-4515-B45B-AA8B255E2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59" y="3456000"/>
                <a:ext cx="936000" cy="648000"/>
              </a:xfrm>
              <a:prstGeom prst="roundRect">
                <a:avLst/>
              </a:prstGeom>
              <a:blipFill>
                <a:blip r:embed="rId9"/>
                <a:stretch>
                  <a:fillRect l="-3145" t="-3604" b="-9009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D84FB56F-4541-4ECA-ABD6-F1299E516CA3}"/>
                  </a:ext>
                </a:extLst>
              </p:cNvPr>
              <p:cNvSpPr/>
              <p:nvPr/>
            </p:nvSpPr>
            <p:spPr>
              <a:xfrm>
                <a:off x="7114531" y="4464000"/>
                <a:ext cx="756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D84FB56F-4541-4ECA-ABD6-F1299E516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531" y="4464000"/>
                <a:ext cx="756000" cy="648000"/>
              </a:xfrm>
              <a:prstGeom prst="roundRect">
                <a:avLst/>
              </a:prstGeom>
              <a:blipFill>
                <a:blip r:embed="rId10"/>
                <a:stretch>
                  <a:fillRect l="-3876" t="-3571" b="-803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4846545F-7C35-4117-BF20-DAD0ADBA552D}"/>
                  </a:ext>
                </a:extLst>
              </p:cNvPr>
              <p:cNvSpPr/>
              <p:nvPr/>
            </p:nvSpPr>
            <p:spPr>
              <a:xfrm>
                <a:off x="2664165" y="4464000"/>
                <a:ext cx="900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4846545F-7C35-4117-BF20-DAD0ADBA5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165" y="4464000"/>
                <a:ext cx="900000" cy="648000"/>
              </a:xfrm>
              <a:prstGeom prst="roundRect">
                <a:avLst/>
              </a:prstGeom>
              <a:blipFill>
                <a:blip r:embed="rId11"/>
                <a:stretch>
                  <a:fillRect l="-3268" t="-3571" b="-803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CED974A-8839-47C5-A808-C03DB28E8B2E}"/>
              </a:ext>
            </a:extLst>
          </p:cNvPr>
          <p:cNvCxnSpPr>
            <a:stCxn id="88" idx="2"/>
            <a:endCxn id="101" idx="0"/>
          </p:cNvCxnSpPr>
          <p:nvPr/>
        </p:nvCxnSpPr>
        <p:spPr>
          <a:xfrm flipH="1">
            <a:off x="3123445" y="2088000"/>
            <a:ext cx="284373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707FB656-8E70-4F53-B1B6-FAB324FF7CFA}"/>
              </a:ext>
            </a:extLst>
          </p:cNvPr>
          <p:cNvCxnSpPr>
            <a:cxnSpLocks/>
            <a:stCxn id="88" idx="2"/>
            <a:endCxn id="122" idx="0"/>
          </p:cNvCxnSpPr>
          <p:nvPr/>
        </p:nvCxnSpPr>
        <p:spPr>
          <a:xfrm flipH="1">
            <a:off x="5331335" y="2088000"/>
            <a:ext cx="63584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977ABCD8-781D-4D33-8593-1B65DB980B91}"/>
              </a:ext>
            </a:extLst>
          </p:cNvPr>
          <p:cNvCxnSpPr>
            <a:cxnSpLocks/>
            <a:stCxn id="88" idx="2"/>
            <a:endCxn id="123" idx="0"/>
          </p:cNvCxnSpPr>
          <p:nvPr/>
        </p:nvCxnSpPr>
        <p:spPr>
          <a:xfrm>
            <a:off x="5967175" y="2088000"/>
            <a:ext cx="50103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53D70E9-10FE-4A8D-9C54-409AD25D490C}"/>
              </a:ext>
            </a:extLst>
          </p:cNvPr>
          <p:cNvCxnSpPr>
            <a:cxnSpLocks/>
            <a:stCxn id="95" idx="2"/>
            <a:endCxn id="124" idx="0"/>
          </p:cNvCxnSpPr>
          <p:nvPr/>
        </p:nvCxnSpPr>
        <p:spPr>
          <a:xfrm flipH="1">
            <a:off x="7466840" y="3096000"/>
            <a:ext cx="440248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5AC2024-4686-4707-B729-2A508F52F339}"/>
              </a:ext>
            </a:extLst>
          </p:cNvPr>
          <p:cNvCxnSpPr>
            <a:cxnSpLocks/>
            <a:stCxn id="95" idx="2"/>
            <a:endCxn id="125" idx="0"/>
          </p:cNvCxnSpPr>
          <p:nvPr/>
        </p:nvCxnSpPr>
        <p:spPr>
          <a:xfrm>
            <a:off x="7907088" y="3096000"/>
            <a:ext cx="773725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1DDFDB60-8803-47B6-9FC5-4E5669858F08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9196135" y="2088000"/>
            <a:ext cx="83360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B69E91A5-C422-4FBE-8AB9-F8BD681D2DD2}"/>
              </a:ext>
            </a:extLst>
          </p:cNvPr>
          <p:cNvCxnSpPr>
            <a:cxnSpLocks/>
            <a:stCxn id="120" idx="2"/>
            <a:endCxn id="88" idx="0"/>
          </p:cNvCxnSpPr>
          <p:nvPr/>
        </p:nvCxnSpPr>
        <p:spPr>
          <a:xfrm flipH="1">
            <a:off x="5967175" y="1080000"/>
            <a:ext cx="767793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E838B13D-EBFB-4720-81B6-016A9573CA01}"/>
              </a:ext>
            </a:extLst>
          </p:cNvPr>
          <p:cNvCxnSpPr>
            <a:cxnSpLocks/>
            <a:stCxn id="120" idx="2"/>
            <a:endCxn id="95" idx="0"/>
          </p:cNvCxnSpPr>
          <p:nvPr/>
        </p:nvCxnSpPr>
        <p:spPr>
          <a:xfrm>
            <a:off x="6734968" y="1080000"/>
            <a:ext cx="1172120" cy="136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A1940D0A-DA64-4D22-8489-83276DDDE090}"/>
              </a:ext>
            </a:extLst>
          </p:cNvPr>
          <p:cNvCxnSpPr>
            <a:cxnSpLocks/>
            <a:stCxn id="120" idx="2"/>
            <a:endCxn id="96" idx="0"/>
          </p:cNvCxnSpPr>
          <p:nvPr/>
        </p:nvCxnSpPr>
        <p:spPr>
          <a:xfrm>
            <a:off x="6734968" y="1080000"/>
            <a:ext cx="252890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EA43F5C-B71C-4767-A19D-CF301B6DCD90}"/>
              </a:ext>
            </a:extLst>
          </p:cNvPr>
          <p:cNvCxnSpPr>
            <a:cxnSpLocks/>
            <a:stCxn id="120" idx="2"/>
            <a:endCxn id="97" idx="0"/>
          </p:cNvCxnSpPr>
          <p:nvPr/>
        </p:nvCxnSpPr>
        <p:spPr>
          <a:xfrm>
            <a:off x="6734968" y="1080000"/>
            <a:ext cx="4128439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08C8B9D-4AA0-4CDD-8050-D3B1FE761F77}"/>
              </a:ext>
            </a:extLst>
          </p:cNvPr>
          <p:cNvCxnSpPr>
            <a:cxnSpLocks/>
            <a:stCxn id="101" idx="2"/>
            <a:endCxn id="127" idx="0"/>
          </p:cNvCxnSpPr>
          <p:nvPr/>
        </p:nvCxnSpPr>
        <p:spPr>
          <a:xfrm>
            <a:off x="3123445" y="3096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67B2007D-859A-4147-96BA-27BCD982699E}"/>
              </a:ext>
            </a:extLst>
          </p:cNvPr>
          <p:cNvCxnSpPr>
            <a:cxnSpLocks/>
            <a:stCxn id="101" idx="2"/>
            <a:endCxn id="128" idx="0"/>
          </p:cNvCxnSpPr>
          <p:nvPr/>
        </p:nvCxnSpPr>
        <p:spPr>
          <a:xfrm>
            <a:off x="3123445" y="3096000"/>
            <a:ext cx="1076569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50749A2-F64F-4C63-92C9-3A593DF02276}"/>
              </a:ext>
            </a:extLst>
          </p:cNvPr>
          <p:cNvCxnSpPr>
            <a:cxnSpLocks/>
            <a:stCxn id="122" idx="2"/>
            <a:endCxn id="129" idx="0"/>
          </p:cNvCxnSpPr>
          <p:nvPr/>
        </p:nvCxnSpPr>
        <p:spPr>
          <a:xfrm>
            <a:off x="5331335" y="3096000"/>
            <a:ext cx="2112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9762D33-C9C6-4D5B-8287-3EE00D3E2864}"/>
              </a:ext>
            </a:extLst>
          </p:cNvPr>
          <p:cNvCxnSpPr>
            <a:cxnSpLocks/>
            <a:stCxn id="124" idx="2"/>
            <a:endCxn id="130" idx="0"/>
          </p:cNvCxnSpPr>
          <p:nvPr/>
        </p:nvCxnSpPr>
        <p:spPr>
          <a:xfrm>
            <a:off x="7466840" y="4104000"/>
            <a:ext cx="2569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F8A70F95-8EEA-416B-A8B4-33412126B1DE}"/>
              </a:ext>
            </a:extLst>
          </p:cNvPr>
          <p:cNvCxnSpPr>
            <a:cxnSpLocks/>
            <a:stCxn id="127" idx="2"/>
            <a:endCxn id="131" idx="0"/>
          </p:cNvCxnSpPr>
          <p:nvPr/>
        </p:nvCxnSpPr>
        <p:spPr>
          <a:xfrm flipH="1">
            <a:off x="3114165" y="4104000"/>
            <a:ext cx="928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BB274FD-DAEF-445C-B2DE-40CB1B55D257}"/>
              </a:ext>
            </a:extLst>
          </p:cNvPr>
          <p:cNvSpPr txBox="1"/>
          <p:nvPr/>
        </p:nvSpPr>
        <p:spPr>
          <a:xfrm>
            <a:off x="6127880" y="109622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0</a:t>
            </a:r>
            <a:endParaRPr lang="zh-CN" altLang="en-US" sz="1600" b="1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296C9D88-62F5-42D0-8E02-28B745060105}"/>
              </a:ext>
            </a:extLst>
          </p:cNvPr>
          <p:cNvSpPr txBox="1"/>
          <p:nvPr/>
        </p:nvSpPr>
        <p:spPr>
          <a:xfrm>
            <a:off x="7087193" y="1483892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2C16204E-5CD1-404D-8F63-C22969F4D13B}"/>
              </a:ext>
            </a:extLst>
          </p:cNvPr>
          <p:cNvSpPr txBox="1"/>
          <p:nvPr/>
        </p:nvSpPr>
        <p:spPr>
          <a:xfrm>
            <a:off x="7890595" y="10800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D3E174E-11D5-44EE-AC17-A30F40966FEF}"/>
              </a:ext>
            </a:extLst>
          </p:cNvPr>
          <p:cNvSpPr txBox="1"/>
          <p:nvPr/>
        </p:nvSpPr>
        <p:spPr>
          <a:xfrm>
            <a:off x="8912109" y="1087631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6B753E08-CEB9-4125-B9DE-2B815C5E1EED}"/>
              </a:ext>
            </a:extLst>
          </p:cNvPr>
          <p:cNvSpPr txBox="1"/>
          <p:nvPr/>
        </p:nvSpPr>
        <p:spPr>
          <a:xfrm>
            <a:off x="4561074" y="2034411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547AFF6D-B0EB-4760-9945-CC239F1A3BE9}"/>
              </a:ext>
            </a:extLst>
          </p:cNvPr>
          <p:cNvSpPr txBox="1"/>
          <p:nvPr/>
        </p:nvSpPr>
        <p:spPr>
          <a:xfrm>
            <a:off x="5510655" y="20722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06B2FA4-B6CF-4982-B8E1-D860A9CD1B64}"/>
              </a:ext>
            </a:extLst>
          </p:cNvPr>
          <p:cNvSpPr txBox="1"/>
          <p:nvPr/>
        </p:nvSpPr>
        <p:spPr>
          <a:xfrm>
            <a:off x="6090682" y="20932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5F5D8C43-EF78-4B1C-9A9A-B47E750EA7E1}"/>
              </a:ext>
            </a:extLst>
          </p:cNvPr>
          <p:cNvSpPr txBox="1"/>
          <p:nvPr/>
        </p:nvSpPr>
        <p:spPr>
          <a:xfrm>
            <a:off x="7609206" y="3046063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C41FFA3-6A14-43BB-B1CC-050211CFAEAD}"/>
              </a:ext>
            </a:extLst>
          </p:cNvPr>
          <p:cNvSpPr txBox="1"/>
          <p:nvPr/>
        </p:nvSpPr>
        <p:spPr>
          <a:xfrm>
            <a:off x="8085414" y="305730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2D9ED702-D4E6-445E-9887-2E2607927C0F}"/>
              </a:ext>
            </a:extLst>
          </p:cNvPr>
          <p:cNvSpPr txBox="1"/>
          <p:nvPr/>
        </p:nvSpPr>
        <p:spPr>
          <a:xfrm>
            <a:off x="9403342" y="206350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B06833D-2BA4-4D59-8047-E727139D2559}"/>
              </a:ext>
            </a:extLst>
          </p:cNvPr>
          <p:cNvSpPr txBox="1"/>
          <p:nvPr/>
        </p:nvSpPr>
        <p:spPr>
          <a:xfrm>
            <a:off x="2976478" y="304452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B379C0F8-40FF-4AC3-814A-49F08A363077}"/>
              </a:ext>
            </a:extLst>
          </p:cNvPr>
          <p:cNvSpPr txBox="1"/>
          <p:nvPr/>
        </p:nvSpPr>
        <p:spPr>
          <a:xfrm>
            <a:off x="3422556" y="304676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46C37E7-BA07-413A-BBC6-960ACD389818}"/>
              </a:ext>
            </a:extLst>
          </p:cNvPr>
          <p:cNvSpPr txBox="1"/>
          <p:nvPr/>
        </p:nvSpPr>
        <p:spPr>
          <a:xfrm>
            <a:off x="5209563" y="305272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0191A68-08D6-484D-8E11-DAB517195202}"/>
              </a:ext>
            </a:extLst>
          </p:cNvPr>
          <p:cNvSpPr txBox="1"/>
          <p:nvPr/>
        </p:nvSpPr>
        <p:spPr>
          <a:xfrm>
            <a:off x="7334385" y="4060647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5C1EE58-63C2-4636-B4A7-3C0CEE5931C2}"/>
              </a:ext>
            </a:extLst>
          </p:cNvPr>
          <p:cNvSpPr txBox="1"/>
          <p:nvPr/>
        </p:nvSpPr>
        <p:spPr>
          <a:xfrm>
            <a:off x="2976478" y="404801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graphicFrame>
        <p:nvGraphicFramePr>
          <p:cNvPr id="168" name="表格 167">
            <a:extLst>
              <a:ext uri="{FF2B5EF4-FFF2-40B4-BE49-F238E27FC236}">
                <a16:creationId xmlns:a16="http://schemas.microsoft.com/office/drawing/2014/main" id="{C40B5D5C-D09F-49CF-9CF4-2E391F5DA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39065"/>
              </p:ext>
            </p:extLst>
          </p:nvPr>
        </p:nvGraphicFramePr>
        <p:xfrm>
          <a:off x="10219544" y="291266"/>
          <a:ext cx="1457057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7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7345D5AA-1394-4E61-A93E-75CDFA905EC0}"/>
              </a:ext>
            </a:extLst>
          </p:cNvPr>
          <p:cNvSpPr/>
          <p:nvPr/>
        </p:nvSpPr>
        <p:spPr>
          <a:xfrm>
            <a:off x="10270119" y="357259"/>
            <a:ext cx="179253" cy="13000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D6915698-AC00-4065-82AA-BB7FD0A3EB64}"/>
              </a:ext>
            </a:extLst>
          </p:cNvPr>
          <p:cNvSpPr/>
          <p:nvPr/>
        </p:nvSpPr>
        <p:spPr>
          <a:xfrm>
            <a:off x="10274475" y="605455"/>
            <a:ext cx="179253" cy="13000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5A0E4EE1-9EBF-4DCF-BE0C-A37FFC7209A5}"/>
              </a:ext>
            </a:extLst>
          </p:cNvPr>
          <p:cNvSpPr/>
          <p:nvPr/>
        </p:nvSpPr>
        <p:spPr>
          <a:xfrm>
            <a:off x="10270119" y="853651"/>
            <a:ext cx="179253" cy="130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4020B1A5-27BD-46A8-A8F4-0DDE08156548}"/>
              </a:ext>
            </a:extLst>
          </p:cNvPr>
          <p:cNvSpPr/>
          <p:nvPr/>
        </p:nvSpPr>
        <p:spPr>
          <a:xfrm>
            <a:off x="5016912" y="1397532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w: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FA2E3AF1-C47A-4662-93CF-90A0D47794D8}"/>
              </a:ext>
            </a:extLst>
          </p:cNvPr>
          <p:cNvSpPr/>
          <p:nvPr/>
        </p:nvSpPr>
        <p:spPr>
          <a:xfrm>
            <a:off x="2537337" y="2387728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A522A624-BA81-40A7-8AB0-5C7B0F5D066F}"/>
              </a:ext>
            </a:extLst>
          </p:cNvPr>
          <p:cNvSpPr/>
          <p:nvPr/>
        </p:nvSpPr>
        <p:spPr>
          <a:xfrm>
            <a:off x="5316644" y="375120"/>
            <a:ext cx="471611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root: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04" name="表格 103">
            <a:extLst>
              <a:ext uri="{FF2B5EF4-FFF2-40B4-BE49-F238E27FC236}">
                <a16:creationId xmlns:a16="http://schemas.microsoft.com/office/drawing/2014/main" id="{B9DE8DB3-D80C-446B-901C-61B781817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9027"/>
              </p:ext>
            </p:extLst>
          </p:nvPr>
        </p:nvGraphicFramePr>
        <p:xfrm>
          <a:off x="2706401" y="528480"/>
          <a:ext cx="2160000" cy="87552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4118493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1085186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966803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36286746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2575283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899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255CB695-E4FA-4701-8ACA-7A990BF74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207962"/>
              </p:ext>
            </p:extLst>
          </p:nvPr>
        </p:nvGraphicFramePr>
        <p:xfrm>
          <a:off x="3709031" y="4455168"/>
          <a:ext cx="864000" cy="74808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0350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graphicFrame>
        <p:nvGraphicFramePr>
          <p:cNvPr id="106" name="表格 105">
            <a:extLst>
              <a:ext uri="{FF2B5EF4-FFF2-40B4-BE49-F238E27FC236}">
                <a16:creationId xmlns:a16="http://schemas.microsoft.com/office/drawing/2014/main" id="{C29CF20B-9ACA-4D7A-A128-039582EA8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912783"/>
              </p:ext>
            </p:extLst>
          </p:nvPr>
        </p:nvGraphicFramePr>
        <p:xfrm>
          <a:off x="8006038" y="4207109"/>
          <a:ext cx="1080000" cy="99744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0350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4763ACDF-6118-4681-8B6B-9AEFD8444644}"/>
              </a:ext>
            </a:extLst>
          </p:cNvPr>
          <p:cNvSpPr/>
          <p:nvPr/>
        </p:nvSpPr>
        <p:spPr>
          <a:xfrm>
            <a:off x="7240847" y="240228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E44A16E7-073E-427D-A2B7-A83349C9E1F0}"/>
              </a:ext>
            </a:extLst>
          </p:cNvPr>
          <p:cNvSpPr txBox="1"/>
          <p:nvPr/>
        </p:nvSpPr>
        <p:spPr>
          <a:xfrm>
            <a:off x="2931694" y="1413755"/>
            <a:ext cx="165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 (</a:t>
            </a:r>
            <a:r>
              <a:rPr lang="en-US" altLang="zh-CN" sz="1400" baseline="-25000" dirty="0" err="1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adjlist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)</a:t>
            </a:r>
            <a:endParaRPr lang="en-US" altLang="zh-CN" sz="1400" b="1" dirty="0">
              <a:solidFill>
                <a:sysClr val="windowText" lastClr="000000"/>
              </a:solidFill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EF1AAD7-2018-4E4C-BA7A-905E5894A9E2}"/>
              </a:ext>
            </a:extLst>
          </p:cNvPr>
          <p:cNvSpPr txBox="1"/>
          <p:nvPr/>
        </p:nvSpPr>
        <p:spPr>
          <a:xfrm>
            <a:off x="3576041" y="5160546"/>
            <a:ext cx="1125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CG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 (</a:t>
            </a:r>
            <a:r>
              <a:rPr lang="en-US" altLang="zh-CN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bit0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)</a:t>
            </a:r>
            <a:endParaRPr lang="en-US" altLang="zh-CN" sz="1400" b="1" dirty="0">
              <a:solidFill>
                <a:sysClr val="windowText" lastClr="000000"/>
              </a:solidFill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D976CAC-608F-4F2D-8712-164D91CE12CE}"/>
              </a:ext>
            </a:extLst>
          </p:cNvPr>
          <p:cNvSpPr txBox="1"/>
          <p:nvPr/>
        </p:nvSpPr>
        <p:spPr>
          <a:xfrm>
            <a:off x="7947039" y="5152268"/>
            <a:ext cx="1163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CG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 (</a:t>
            </a:r>
            <a:r>
              <a:rPr lang="en-US" altLang="zh-CN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bit1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)</a:t>
            </a:r>
            <a:endParaRPr lang="en-US" altLang="zh-CN" sz="1400" b="1" dirty="0">
              <a:solidFill>
                <a:sysClr val="windowText" lastClr="000000"/>
              </a:solidFill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EC684B73-B812-4028-9170-1075C36DEC13}"/>
              </a:ext>
            </a:extLst>
          </p:cNvPr>
          <p:cNvSpPr/>
          <p:nvPr/>
        </p:nvSpPr>
        <p:spPr>
          <a:xfrm>
            <a:off x="4684439" y="3416217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s: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32776E-461E-4BD7-9D57-7523B6934F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83044" y="4421194"/>
            <a:ext cx="2502368" cy="115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72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7643D10-C01A-4AA1-BB39-DE6E81C35D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2324" y="367568"/>
          <a:ext cx="3417039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309529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粗粒度冗余 （含非极大二分团的</a:t>
                      </a:r>
                      <a:r>
                        <a:rPr lang="zh-CN" altLang="en-US" sz="1400" b="1" dirty="0">
                          <a:solidFill>
                            <a:srgbClr val="C00000"/>
                          </a:solidFill>
                          <a:highlight>
                            <a:srgbClr val="FBE5D6"/>
                          </a:highlight>
                        </a:rPr>
                        <a:t>节点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中等粒度冗余 （重复</a:t>
                      </a:r>
                      <a:r>
                        <a:rPr lang="zh-CN" altLang="en-US" sz="1400" b="1" dirty="0">
                          <a:solidFill>
                            <a:srgbClr val="C00000"/>
                          </a:solidFill>
                          <a:highlight>
                            <a:srgbClr val="FBE5D6"/>
                          </a:highlight>
                        </a:rPr>
                        <a:t>集合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运算）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细粒度冗余 （无效</a:t>
                      </a:r>
                      <a:r>
                        <a:rPr lang="zh-CN" altLang="en-US" sz="1400" b="1" dirty="0">
                          <a:solidFill>
                            <a:srgbClr val="C00000"/>
                          </a:solidFill>
                          <a:highlight>
                            <a:srgbClr val="FBE5D6"/>
                          </a:highlight>
                        </a:rPr>
                        <a:t>顶点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访问）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EE51B096-070A-4A04-9ECA-219108576CD7}"/>
              </a:ext>
            </a:extLst>
          </p:cNvPr>
          <p:cNvSpPr/>
          <p:nvPr/>
        </p:nvSpPr>
        <p:spPr>
          <a:xfrm>
            <a:off x="4278212" y="367568"/>
            <a:ext cx="3602412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90C5B4-A340-45C6-8AC6-47F99B6EAF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25627" y="480890"/>
          <a:ext cx="3240000" cy="10944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4485679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7809601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root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F42B96E9-3CC6-4197-9A0C-81C83A23BE39}"/>
              </a:ext>
            </a:extLst>
          </p:cNvPr>
          <p:cNvSpPr/>
          <p:nvPr/>
        </p:nvSpPr>
        <p:spPr>
          <a:xfrm>
            <a:off x="4019646" y="63492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w: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BF6590F-727A-46FA-9E41-A5BF63001E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1645" y="2169965"/>
          <a:ext cx="3456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882457-1C1C-40FC-BD30-13FAE160CE2D}"/>
              </a:ext>
            </a:extLst>
          </p:cNvPr>
          <p:cNvSpPr/>
          <p:nvPr/>
        </p:nvSpPr>
        <p:spPr>
          <a:xfrm>
            <a:off x="455173" y="2061995"/>
            <a:ext cx="3602411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F2A04C2-CA84-455D-A00C-633812EF9C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53534" y="2169965"/>
          <a:ext cx="3456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9" name="矩形: 圆角 8">
            <a:extLst>
              <a:ext uri="{FF2B5EF4-FFF2-40B4-BE49-F238E27FC236}">
                <a16:creationId xmlns:a16="http://schemas.microsoft.com/office/drawing/2014/main" id="{9B3B7C4E-B903-43D1-BDBD-627DC9D57E33}"/>
              </a:ext>
            </a:extLst>
          </p:cNvPr>
          <p:cNvSpPr/>
          <p:nvPr/>
        </p:nvSpPr>
        <p:spPr>
          <a:xfrm>
            <a:off x="4278212" y="2070755"/>
            <a:ext cx="3602412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8074687-E3D1-47CF-8B8B-AA1A910961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53774" y="2169965"/>
          <a:ext cx="3240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8A07D04-B9B9-4DD8-942F-44E08019E736}"/>
              </a:ext>
            </a:extLst>
          </p:cNvPr>
          <p:cNvSpPr/>
          <p:nvPr/>
        </p:nvSpPr>
        <p:spPr>
          <a:xfrm>
            <a:off x="8077303" y="2061995"/>
            <a:ext cx="3483208" cy="1310340"/>
          </a:xfrm>
          <a:prstGeom prst="roundRect">
            <a:avLst>
              <a:gd name="adj" fmla="val 7874"/>
            </a:avLst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9EA1DE3-1E29-4A36-9D71-BD3784B802E8}"/>
              </a:ext>
            </a:extLst>
          </p:cNvPr>
          <p:cNvSpPr/>
          <p:nvPr/>
        </p:nvSpPr>
        <p:spPr>
          <a:xfrm>
            <a:off x="8093958" y="3756422"/>
            <a:ext cx="3483208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98B1F81-1009-4FBD-897C-48CEAB676FE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00033" y="3880976"/>
          <a:ext cx="3257670" cy="1094400"/>
        </p:xfrm>
        <a:graphic>
          <a:graphicData uri="http://schemas.openxmlformats.org/drawingml/2006/table">
            <a:tbl>
              <a:tblPr/>
              <a:tblGrid>
                <a:gridCol w="434356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4356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CB45508-090E-4DF2-8DC3-E352356884AE}"/>
              </a:ext>
            </a:extLst>
          </p:cNvPr>
          <p:cNvCxnSpPr>
            <a:cxnSpLocks/>
          </p:cNvCxnSpPr>
          <p:nvPr/>
        </p:nvCxnSpPr>
        <p:spPr>
          <a:xfrm flipH="1">
            <a:off x="10045700" y="431863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D3D631C-16BA-4C90-8226-E0221C65041C}"/>
              </a:ext>
            </a:extLst>
          </p:cNvPr>
          <p:cNvCxnSpPr>
            <a:cxnSpLocks/>
          </p:cNvCxnSpPr>
          <p:nvPr/>
        </p:nvCxnSpPr>
        <p:spPr>
          <a:xfrm flipH="1">
            <a:off x="10924502" y="431863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4746F36-A07D-497C-B34E-A3276D134BFA}"/>
              </a:ext>
            </a:extLst>
          </p:cNvPr>
          <p:cNvCxnSpPr>
            <a:cxnSpLocks/>
          </p:cNvCxnSpPr>
          <p:nvPr/>
        </p:nvCxnSpPr>
        <p:spPr>
          <a:xfrm flipH="1">
            <a:off x="11141102" y="431863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2A868B2-50AD-418A-8856-F7A6513D5CA2}"/>
              </a:ext>
            </a:extLst>
          </p:cNvPr>
          <p:cNvSpPr/>
          <p:nvPr/>
        </p:nvSpPr>
        <p:spPr>
          <a:xfrm>
            <a:off x="251916" y="229862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D7937D1-19F0-4ED6-BA77-716A12BA838C}"/>
              </a:ext>
            </a:extLst>
          </p:cNvPr>
          <p:cNvSpPr/>
          <p:nvPr/>
        </p:nvSpPr>
        <p:spPr>
          <a:xfrm>
            <a:off x="4058803" y="229862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y: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F1F4390-E1CC-459F-ACDE-99AB83D9BB80}"/>
              </a:ext>
            </a:extLst>
          </p:cNvPr>
          <p:cNvSpPr/>
          <p:nvPr/>
        </p:nvSpPr>
        <p:spPr>
          <a:xfrm>
            <a:off x="7905845" y="229862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z: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41DF470-B103-420C-82B6-B36B3E4B00C7}"/>
              </a:ext>
            </a:extLst>
          </p:cNvPr>
          <p:cNvSpPr/>
          <p:nvPr/>
        </p:nvSpPr>
        <p:spPr>
          <a:xfrm>
            <a:off x="7902078" y="3994638"/>
            <a:ext cx="23605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s: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BCB38B00-D16C-46F8-823E-F038D8F9E2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7923" y="3841151"/>
          <a:ext cx="3456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9F74B75-C4DD-4EC9-880B-3987D83AA5F9}"/>
              </a:ext>
            </a:extLst>
          </p:cNvPr>
          <p:cNvSpPr/>
          <p:nvPr/>
        </p:nvSpPr>
        <p:spPr>
          <a:xfrm>
            <a:off x="455173" y="3756422"/>
            <a:ext cx="3602411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28623D1-EA25-40D0-A501-9DA12C6EC2C3}"/>
              </a:ext>
            </a:extLst>
          </p:cNvPr>
          <p:cNvSpPr/>
          <p:nvPr/>
        </p:nvSpPr>
        <p:spPr>
          <a:xfrm>
            <a:off x="242321" y="3977963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q: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307B61A9-4D89-4F44-9173-AD102DD9C8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7901" y="3851301"/>
          <a:ext cx="3240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0CB5EED-0F6E-4069-9F9E-43286803817A}"/>
              </a:ext>
            </a:extLst>
          </p:cNvPr>
          <p:cNvSpPr/>
          <p:nvPr/>
        </p:nvSpPr>
        <p:spPr>
          <a:xfrm>
            <a:off x="4278212" y="3756422"/>
            <a:ext cx="3602687" cy="1310340"/>
          </a:xfrm>
          <a:prstGeom prst="roundRect">
            <a:avLst>
              <a:gd name="adj" fmla="val 7874"/>
            </a:avLst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2CB5DE2-F486-497B-979C-30B281C9FB1A}"/>
              </a:ext>
            </a:extLst>
          </p:cNvPr>
          <p:cNvCxnSpPr>
            <a:cxnSpLocks/>
          </p:cNvCxnSpPr>
          <p:nvPr/>
        </p:nvCxnSpPr>
        <p:spPr>
          <a:xfrm flipH="1">
            <a:off x="7165100" y="428417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CECE97C-1A30-455E-BA47-B1E278AE3A65}"/>
              </a:ext>
            </a:extLst>
          </p:cNvPr>
          <p:cNvCxnSpPr>
            <a:cxnSpLocks/>
          </p:cNvCxnSpPr>
          <p:nvPr/>
        </p:nvCxnSpPr>
        <p:spPr>
          <a:xfrm flipH="1">
            <a:off x="7379804" y="428417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CD06BF0-7D24-4ECE-823D-BFA3A35C8A88}"/>
              </a:ext>
            </a:extLst>
          </p:cNvPr>
          <p:cNvCxnSpPr>
            <a:cxnSpLocks/>
          </p:cNvCxnSpPr>
          <p:nvPr/>
        </p:nvCxnSpPr>
        <p:spPr>
          <a:xfrm flipH="1">
            <a:off x="6304635" y="4288963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D08C734-A976-44AC-A2FC-0982C9DF6A78}"/>
              </a:ext>
            </a:extLst>
          </p:cNvPr>
          <p:cNvCxnSpPr>
            <a:cxnSpLocks/>
          </p:cNvCxnSpPr>
          <p:nvPr/>
        </p:nvCxnSpPr>
        <p:spPr>
          <a:xfrm flipH="1">
            <a:off x="2710429" y="4278813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7BBFA97-CFAC-42BF-A0BC-452BA9C7039C}"/>
              </a:ext>
            </a:extLst>
          </p:cNvPr>
          <p:cNvCxnSpPr>
            <a:cxnSpLocks/>
          </p:cNvCxnSpPr>
          <p:nvPr/>
        </p:nvCxnSpPr>
        <p:spPr>
          <a:xfrm flipH="1">
            <a:off x="3786240" y="428103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511D00E-ECD6-4429-A0D6-E0D7D5590E68}"/>
              </a:ext>
            </a:extLst>
          </p:cNvPr>
          <p:cNvSpPr/>
          <p:nvPr/>
        </p:nvSpPr>
        <p:spPr>
          <a:xfrm>
            <a:off x="4106173" y="397499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r: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548437D2-951C-4D82-943E-E821487E8D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9226" y="5558819"/>
          <a:ext cx="3240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A3DBCB6-FDC4-4A58-B82B-A91E97D381B1}"/>
              </a:ext>
            </a:extLst>
          </p:cNvPr>
          <p:cNvSpPr/>
          <p:nvPr/>
        </p:nvSpPr>
        <p:spPr>
          <a:xfrm>
            <a:off x="455173" y="5450849"/>
            <a:ext cx="3602411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4F15615-811A-4EBF-BE36-77427762CBFE}"/>
              </a:ext>
            </a:extLst>
          </p:cNvPr>
          <p:cNvSpPr/>
          <p:nvPr/>
        </p:nvSpPr>
        <p:spPr>
          <a:xfrm>
            <a:off x="286979" y="569563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t: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50EB234-ECF7-44F3-A9F2-0E01B1D44F64}"/>
              </a:ext>
            </a:extLst>
          </p:cNvPr>
          <p:cNvCxnSpPr>
            <a:cxnSpLocks/>
          </p:cNvCxnSpPr>
          <p:nvPr/>
        </p:nvCxnSpPr>
        <p:spPr>
          <a:xfrm flipH="1">
            <a:off x="2495725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8B92180-1F57-46CC-ACCD-E64C2FAEEE9A}"/>
              </a:ext>
            </a:extLst>
          </p:cNvPr>
          <p:cNvCxnSpPr>
            <a:cxnSpLocks/>
          </p:cNvCxnSpPr>
          <p:nvPr/>
        </p:nvCxnSpPr>
        <p:spPr>
          <a:xfrm flipH="1">
            <a:off x="2708450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0B7FB85-7A37-468F-98C4-CE36AB06414E}"/>
              </a:ext>
            </a:extLst>
          </p:cNvPr>
          <p:cNvCxnSpPr>
            <a:cxnSpLocks/>
          </p:cNvCxnSpPr>
          <p:nvPr/>
        </p:nvCxnSpPr>
        <p:spPr>
          <a:xfrm flipH="1">
            <a:off x="2910509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D7A990D-C569-4B85-BD24-7215B9034E92}"/>
              </a:ext>
            </a:extLst>
          </p:cNvPr>
          <p:cNvCxnSpPr>
            <a:cxnSpLocks/>
          </p:cNvCxnSpPr>
          <p:nvPr/>
        </p:nvCxnSpPr>
        <p:spPr>
          <a:xfrm flipH="1">
            <a:off x="3122481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2B44C81-5B1C-4C80-A6CA-17C70FCD4FEE}"/>
              </a:ext>
            </a:extLst>
          </p:cNvPr>
          <p:cNvCxnSpPr>
            <a:cxnSpLocks/>
          </p:cNvCxnSpPr>
          <p:nvPr/>
        </p:nvCxnSpPr>
        <p:spPr>
          <a:xfrm flipH="1">
            <a:off x="3349490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B69D5A9-F3DE-467B-A02D-5A338623A16D}"/>
              </a:ext>
            </a:extLst>
          </p:cNvPr>
          <p:cNvCxnSpPr>
            <a:cxnSpLocks/>
          </p:cNvCxnSpPr>
          <p:nvPr/>
        </p:nvCxnSpPr>
        <p:spPr>
          <a:xfrm flipH="1">
            <a:off x="3582532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56BD7FF4-7E18-4951-838C-8AD5405A61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00846" y="367568"/>
          <a:ext cx="1493057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7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72AE8DF-1EDB-4B80-9422-83C007C14C78}"/>
              </a:ext>
            </a:extLst>
          </p:cNvPr>
          <p:cNvSpPr/>
          <p:nvPr/>
        </p:nvSpPr>
        <p:spPr>
          <a:xfrm>
            <a:off x="10251421" y="433561"/>
            <a:ext cx="179253" cy="1300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0E2B7B3-8C1B-4C95-B6F3-810AA54F19C0}"/>
              </a:ext>
            </a:extLst>
          </p:cNvPr>
          <p:cNvSpPr/>
          <p:nvPr/>
        </p:nvSpPr>
        <p:spPr>
          <a:xfrm>
            <a:off x="10255777" y="681757"/>
            <a:ext cx="179253" cy="130001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9FA52DF-A951-4692-BF91-B5C3A0CC4BF3}"/>
              </a:ext>
            </a:extLst>
          </p:cNvPr>
          <p:cNvSpPr/>
          <p:nvPr/>
        </p:nvSpPr>
        <p:spPr>
          <a:xfrm>
            <a:off x="10251421" y="929953"/>
            <a:ext cx="179253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4D8896E-011D-4628-9547-8F9F3559D6CC}"/>
              </a:ext>
            </a:extLst>
          </p:cNvPr>
          <p:cNvCxnSpPr>
            <a:cxnSpLocks/>
            <a:stCxn id="60" idx="6"/>
            <a:endCxn id="69" idx="2"/>
          </p:cNvCxnSpPr>
          <p:nvPr/>
        </p:nvCxnSpPr>
        <p:spPr>
          <a:xfrm flipV="1">
            <a:off x="9091693" y="5800131"/>
            <a:ext cx="577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AB59535-F479-4E7E-93CD-ED5F6A6EA3DD}"/>
              </a:ext>
            </a:extLst>
          </p:cNvPr>
          <p:cNvCxnSpPr>
            <a:cxnSpLocks/>
            <a:stCxn id="61" idx="6"/>
            <a:endCxn id="69" idx="2"/>
          </p:cNvCxnSpPr>
          <p:nvPr/>
        </p:nvCxnSpPr>
        <p:spPr>
          <a:xfrm flipV="1">
            <a:off x="9379693" y="5800131"/>
            <a:ext cx="289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A39AEC8-D83E-4E2D-9766-F0E458A8E7EA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>
          <a:xfrm flipH="1" flipV="1">
            <a:off x="9669682" y="5800131"/>
            <a:ext cx="1150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5A9F22F-E3C6-44DB-BD0D-8CC01CB28EA9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 flipH="1" flipV="1">
            <a:off x="10247851" y="5800131"/>
            <a:ext cx="859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FB6FEDE-8BFD-45A2-A435-18D859C06776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8803693" y="5800130"/>
            <a:ext cx="1156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00B0C91-099C-4688-AB10-5B45F86A7C5D}"/>
              </a:ext>
            </a:extLst>
          </p:cNvPr>
          <p:cNvCxnSpPr>
            <a:cxnSpLocks/>
            <a:stCxn id="60" idx="6"/>
            <a:endCxn id="70" idx="2"/>
          </p:cNvCxnSpPr>
          <p:nvPr/>
        </p:nvCxnSpPr>
        <p:spPr>
          <a:xfrm flipV="1">
            <a:off x="9091693" y="5800130"/>
            <a:ext cx="868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52781BA-BB81-4DDD-9A50-5D2426017B4F}"/>
              </a:ext>
            </a:extLst>
          </p:cNvPr>
          <p:cNvCxnSpPr>
            <a:cxnSpLocks/>
            <a:stCxn id="61" idx="6"/>
            <a:endCxn id="70" idx="2"/>
          </p:cNvCxnSpPr>
          <p:nvPr/>
        </p:nvCxnSpPr>
        <p:spPr>
          <a:xfrm flipV="1">
            <a:off x="9379693" y="5800130"/>
            <a:ext cx="580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2D9A579-272A-41ED-8D2C-610245AC1E08}"/>
              </a:ext>
            </a:extLst>
          </p:cNvPr>
          <p:cNvCxnSpPr>
            <a:cxnSpLocks/>
            <a:stCxn id="62" idx="6"/>
            <a:endCxn id="70" idx="2"/>
          </p:cNvCxnSpPr>
          <p:nvPr/>
        </p:nvCxnSpPr>
        <p:spPr>
          <a:xfrm flipV="1">
            <a:off x="9667693" y="5800130"/>
            <a:ext cx="292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6C70AF0-7D73-4D19-BEB5-D78F3B3FB730}"/>
              </a:ext>
            </a:extLst>
          </p:cNvPr>
          <p:cNvCxnSpPr>
            <a:cxnSpLocks/>
            <a:stCxn id="60" idx="6"/>
            <a:endCxn id="71" idx="2"/>
          </p:cNvCxnSpPr>
          <p:nvPr/>
        </p:nvCxnSpPr>
        <p:spPr>
          <a:xfrm flipV="1">
            <a:off x="9091693" y="5800131"/>
            <a:ext cx="1156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F1B6F52-A992-4E4A-BD8D-9390974BD9B9}"/>
              </a:ext>
            </a:extLst>
          </p:cNvPr>
          <p:cNvCxnSpPr>
            <a:cxnSpLocks/>
            <a:stCxn id="62" idx="6"/>
            <a:endCxn id="71" idx="2"/>
          </p:cNvCxnSpPr>
          <p:nvPr/>
        </p:nvCxnSpPr>
        <p:spPr>
          <a:xfrm flipV="1">
            <a:off x="9667693" y="5800131"/>
            <a:ext cx="580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E3D068E-ABA8-4F1E-95D2-1C5518B4C744}"/>
              </a:ext>
            </a:extLst>
          </p:cNvPr>
          <p:cNvCxnSpPr>
            <a:cxnSpLocks/>
            <a:stCxn id="66" idx="6"/>
            <a:endCxn id="71" idx="2"/>
          </p:cNvCxnSpPr>
          <p:nvPr/>
        </p:nvCxnSpPr>
        <p:spPr>
          <a:xfrm flipH="1" flipV="1">
            <a:off x="10247851" y="5800131"/>
            <a:ext cx="571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F48E2F-29E8-4D27-80FC-76674981AEEB}"/>
              </a:ext>
            </a:extLst>
          </p:cNvPr>
          <p:cNvCxnSpPr>
            <a:cxnSpLocks/>
            <a:stCxn id="62" idx="6"/>
            <a:endCxn id="72" idx="2"/>
          </p:cNvCxnSpPr>
          <p:nvPr/>
        </p:nvCxnSpPr>
        <p:spPr>
          <a:xfrm flipV="1">
            <a:off x="9667693" y="5800129"/>
            <a:ext cx="858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FDF29C4-FF46-4530-B864-435D0AF7B930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 flipH="1" flipV="1">
            <a:off x="10526179" y="5800129"/>
            <a:ext cx="581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D82C6A9-4FF6-415C-B5FD-F428BA73360F}"/>
              </a:ext>
            </a:extLst>
          </p:cNvPr>
          <p:cNvCxnSpPr>
            <a:cxnSpLocks/>
            <a:stCxn id="68" idx="6"/>
            <a:endCxn id="72" idx="2"/>
          </p:cNvCxnSpPr>
          <p:nvPr/>
        </p:nvCxnSpPr>
        <p:spPr>
          <a:xfrm flipH="1" flipV="1">
            <a:off x="10526179" y="5800129"/>
            <a:ext cx="86951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21EF5109-C77B-43C7-B3E5-58F9103D8A38}"/>
              </a:ext>
            </a:extLst>
          </p:cNvPr>
          <p:cNvSpPr/>
          <p:nvPr/>
        </p:nvSpPr>
        <p:spPr>
          <a:xfrm rot="16200000">
            <a:off x="8695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7759027-8C78-4C79-9299-9FD6DDB1CA68}"/>
              </a:ext>
            </a:extLst>
          </p:cNvPr>
          <p:cNvSpPr/>
          <p:nvPr/>
        </p:nvSpPr>
        <p:spPr>
          <a:xfrm rot="16200000">
            <a:off x="8983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0AA40D4-0B59-45B2-92F8-E0A5F6D55646}"/>
              </a:ext>
            </a:extLst>
          </p:cNvPr>
          <p:cNvSpPr/>
          <p:nvPr/>
        </p:nvSpPr>
        <p:spPr>
          <a:xfrm rot="16200000">
            <a:off x="9271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3D695B1B-9692-4968-B1B8-71B58226F2B9}"/>
              </a:ext>
            </a:extLst>
          </p:cNvPr>
          <p:cNvSpPr/>
          <p:nvPr/>
        </p:nvSpPr>
        <p:spPr>
          <a:xfrm rot="16200000">
            <a:off x="9559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0860DE6-0DAF-4B9C-9902-0F61FC47A94C}"/>
              </a:ext>
            </a:extLst>
          </p:cNvPr>
          <p:cNvSpPr/>
          <p:nvPr/>
        </p:nvSpPr>
        <p:spPr>
          <a:xfrm rot="16200000">
            <a:off x="9847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DD13E15C-C4F2-4325-A77D-8748A73AD2D6}"/>
              </a:ext>
            </a:extLst>
          </p:cNvPr>
          <p:cNvSpPr/>
          <p:nvPr/>
        </p:nvSpPr>
        <p:spPr>
          <a:xfrm rot="16200000">
            <a:off x="10135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0A02056-FE4F-4DDB-AAB2-D51746D156A8}"/>
              </a:ext>
            </a:extLst>
          </p:cNvPr>
          <p:cNvSpPr/>
          <p:nvPr/>
        </p:nvSpPr>
        <p:spPr>
          <a:xfrm rot="16200000">
            <a:off x="10423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A3D617A6-896B-400D-A269-38935DEBA7AD}"/>
              </a:ext>
            </a:extLst>
          </p:cNvPr>
          <p:cNvSpPr/>
          <p:nvPr/>
        </p:nvSpPr>
        <p:spPr>
          <a:xfrm rot="16200000">
            <a:off x="10711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A6485B2B-CC60-4CB6-8B39-845C6012D996}"/>
              </a:ext>
            </a:extLst>
          </p:cNvPr>
          <p:cNvSpPr/>
          <p:nvPr/>
        </p:nvSpPr>
        <p:spPr>
          <a:xfrm rot="16200000">
            <a:off x="10999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8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7B805F4F-F092-4F02-BB3E-E0B994874C0E}"/>
              </a:ext>
            </a:extLst>
          </p:cNvPr>
          <p:cNvSpPr/>
          <p:nvPr/>
        </p:nvSpPr>
        <p:spPr>
          <a:xfrm rot="16200000">
            <a:off x="11287693" y="6289297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9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C0B8BD0-380E-4F1B-9DA4-288BE7EE5F7C}"/>
              </a:ext>
            </a:extLst>
          </p:cNvPr>
          <p:cNvSpPr/>
          <p:nvPr/>
        </p:nvSpPr>
        <p:spPr>
          <a:xfrm rot="16200000">
            <a:off x="9561682" y="55841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FCC85E8-37E6-4215-82A4-2EDA2B763C56}"/>
              </a:ext>
            </a:extLst>
          </p:cNvPr>
          <p:cNvSpPr/>
          <p:nvPr/>
        </p:nvSpPr>
        <p:spPr>
          <a:xfrm rot="16200000">
            <a:off x="9852057" y="5584130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53C6F2B-BF27-42DB-80AC-80B252A9CFCF}"/>
              </a:ext>
            </a:extLst>
          </p:cNvPr>
          <p:cNvSpPr/>
          <p:nvPr/>
        </p:nvSpPr>
        <p:spPr>
          <a:xfrm rot="16200000">
            <a:off x="10139851" y="55841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ED83C26-8CA2-42B7-9667-62ED702FF0AC}"/>
              </a:ext>
            </a:extLst>
          </p:cNvPr>
          <p:cNvSpPr/>
          <p:nvPr/>
        </p:nvSpPr>
        <p:spPr>
          <a:xfrm rot="16200000">
            <a:off x="10418179" y="558412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B9F1A6C-98B7-46EC-AAA3-66A9CAF44AB5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8803693" y="5800131"/>
            <a:ext cx="865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840AAC9-1AAA-492B-BCAC-8A9683013F28}"/>
              </a:ext>
            </a:extLst>
          </p:cNvPr>
          <p:cNvCxnSpPr>
            <a:cxnSpLocks/>
            <a:stCxn id="63" idx="6"/>
            <a:endCxn id="69" idx="2"/>
          </p:cNvCxnSpPr>
          <p:nvPr/>
        </p:nvCxnSpPr>
        <p:spPr>
          <a:xfrm flipH="1" flipV="1">
            <a:off x="9669682" y="5800131"/>
            <a:ext cx="286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88ECA47-0A0B-4782-87BE-66B32BA7EF61}"/>
              </a:ext>
            </a:extLst>
          </p:cNvPr>
          <p:cNvCxnSpPr>
            <a:cxnSpLocks/>
            <a:stCxn id="64" idx="6"/>
            <a:endCxn id="69" idx="2"/>
          </p:cNvCxnSpPr>
          <p:nvPr/>
        </p:nvCxnSpPr>
        <p:spPr>
          <a:xfrm flipH="1" flipV="1">
            <a:off x="9669682" y="5800131"/>
            <a:ext cx="574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B3158F26-590E-491F-B771-CBC0188C8809}"/>
              </a:ext>
            </a:extLst>
          </p:cNvPr>
          <p:cNvCxnSpPr>
            <a:cxnSpLocks/>
            <a:stCxn id="65" idx="6"/>
            <a:endCxn id="69" idx="2"/>
          </p:cNvCxnSpPr>
          <p:nvPr/>
        </p:nvCxnSpPr>
        <p:spPr>
          <a:xfrm flipH="1" flipV="1">
            <a:off x="9669682" y="5800131"/>
            <a:ext cx="862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4A3EF0D-1D7A-47BC-BBBD-CB7E000B60F8}"/>
              </a:ext>
            </a:extLst>
          </p:cNvPr>
          <p:cNvCxnSpPr>
            <a:cxnSpLocks/>
            <a:stCxn id="59" idx="6"/>
            <a:endCxn id="71" idx="2"/>
          </p:cNvCxnSpPr>
          <p:nvPr/>
        </p:nvCxnSpPr>
        <p:spPr>
          <a:xfrm flipV="1">
            <a:off x="8803693" y="5800131"/>
            <a:ext cx="144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F850385-EE69-4F07-A602-346716070681}"/>
              </a:ext>
            </a:extLst>
          </p:cNvPr>
          <p:cNvCxnSpPr>
            <a:cxnSpLocks/>
            <a:stCxn id="63" idx="6"/>
            <a:endCxn id="71" idx="2"/>
          </p:cNvCxnSpPr>
          <p:nvPr/>
        </p:nvCxnSpPr>
        <p:spPr>
          <a:xfrm flipV="1">
            <a:off x="9955693" y="5800131"/>
            <a:ext cx="292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EF42BDF-A29D-4576-A2F6-68F6C05C389A}"/>
              </a:ext>
            </a:extLst>
          </p:cNvPr>
          <p:cNvCxnSpPr>
            <a:cxnSpLocks/>
            <a:stCxn id="64" idx="6"/>
            <a:endCxn id="71" idx="2"/>
          </p:cNvCxnSpPr>
          <p:nvPr/>
        </p:nvCxnSpPr>
        <p:spPr>
          <a:xfrm flipV="1">
            <a:off x="10243693" y="5800131"/>
            <a:ext cx="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FEF65226-B9B3-4F0E-95FF-D720412B687D}"/>
              </a:ext>
            </a:extLst>
          </p:cNvPr>
          <p:cNvCxnSpPr>
            <a:cxnSpLocks/>
            <a:stCxn id="65" idx="6"/>
            <a:endCxn id="71" idx="2"/>
          </p:cNvCxnSpPr>
          <p:nvPr/>
        </p:nvCxnSpPr>
        <p:spPr>
          <a:xfrm flipH="1" flipV="1">
            <a:off x="10247851" y="5800131"/>
            <a:ext cx="283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6E5C2DA-6CF9-46FD-A232-3C93F9BCC602}"/>
              </a:ext>
            </a:extLst>
          </p:cNvPr>
          <p:cNvCxnSpPr>
            <a:cxnSpLocks/>
            <a:stCxn id="59" idx="6"/>
            <a:endCxn id="72" idx="2"/>
          </p:cNvCxnSpPr>
          <p:nvPr/>
        </p:nvCxnSpPr>
        <p:spPr>
          <a:xfrm flipV="1">
            <a:off x="8803693" y="5800129"/>
            <a:ext cx="172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C932F13-22F7-4756-8050-4939361CD573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 flipV="1">
            <a:off x="9955693" y="5800129"/>
            <a:ext cx="570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5A0667E-62D3-449B-BDD6-4F840983EB60}"/>
              </a:ext>
            </a:extLst>
          </p:cNvPr>
          <p:cNvCxnSpPr>
            <a:cxnSpLocks/>
            <a:stCxn id="64" idx="6"/>
            <a:endCxn id="72" idx="2"/>
          </p:cNvCxnSpPr>
          <p:nvPr/>
        </p:nvCxnSpPr>
        <p:spPr>
          <a:xfrm flipV="1">
            <a:off x="10243693" y="5800129"/>
            <a:ext cx="28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470D3D7-0F70-4881-89CF-A8F9BB006F7D}"/>
              </a:ext>
            </a:extLst>
          </p:cNvPr>
          <p:cNvCxnSpPr>
            <a:cxnSpLocks/>
            <a:stCxn id="65" idx="6"/>
            <a:endCxn id="72" idx="2"/>
          </p:cNvCxnSpPr>
          <p:nvPr/>
        </p:nvCxnSpPr>
        <p:spPr>
          <a:xfrm flipH="1" flipV="1">
            <a:off x="10526179" y="5800129"/>
            <a:ext cx="5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9AC74C1D-7543-40A2-A610-F7211744615C}"/>
              </a:ext>
            </a:extLst>
          </p:cNvPr>
          <p:cNvSpPr/>
          <p:nvPr/>
        </p:nvSpPr>
        <p:spPr>
          <a:xfrm>
            <a:off x="8648197" y="5502331"/>
            <a:ext cx="2912314" cy="12588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3C8316F-84B1-44FB-9D11-CA8B718870E1}"/>
              </a:ext>
            </a:extLst>
          </p:cNvPr>
          <p:cNvSpPr txBox="1"/>
          <p:nvPr/>
        </p:nvSpPr>
        <p:spPr>
          <a:xfrm>
            <a:off x="9939484" y="6483892"/>
            <a:ext cx="64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</a:t>
            </a:r>
            <a:endParaRPr lang="en-US" altLang="zh-CN" sz="1400" b="1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36AB6A5-C444-4078-8E38-2AA684E49434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256379" y="1677908"/>
            <a:ext cx="3823039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3041A9A-DB23-40C8-BE69-94F224D39E9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079418" y="1677908"/>
            <a:ext cx="0" cy="392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3577EE3-6805-4EEF-B914-E27F0522507E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6079418" y="1677908"/>
            <a:ext cx="3739489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2873AC8-0518-4131-9E39-E14EBBF0DEE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6079418" y="3381095"/>
            <a:ext cx="3756144" cy="375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0F81C44-DE9E-4D26-AEED-CA29DBD1FFE4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2256379" y="3372335"/>
            <a:ext cx="0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EA30F2D-72DA-4CE6-8A36-2BD58ACB8BC0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2256379" y="3372335"/>
            <a:ext cx="3823177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4AF059D-D1A9-4B54-8B0B-142AA939F879}"/>
              </a:ext>
            </a:extLst>
          </p:cNvPr>
          <p:cNvCxnSpPr>
            <a:cxnSpLocks/>
            <a:stCxn id="22" idx="2"/>
            <a:endCxn id="33" idx="0"/>
          </p:cNvCxnSpPr>
          <p:nvPr/>
        </p:nvCxnSpPr>
        <p:spPr>
          <a:xfrm>
            <a:off x="2256379" y="5066762"/>
            <a:ext cx="0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AB2E49B-B9FF-4D2A-AA3F-3154DDE16DA2}"/>
              </a:ext>
            </a:extLst>
          </p:cNvPr>
          <p:cNvSpPr txBox="1"/>
          <p:nvPr/>
        </p:nvSpPr>
        <p:spPr>
          <a:xfrm>
            <a:off x="4026219" y="1658042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25ADDD9-8D27-44E8-BAE3-44D5BBB9963C}"/>
              </a:ext>
            </a:extLst>
          </p:cNvPr>
          <p:cNvSpPr txBox="1"/>
          <p:nvPr/>
        </p:nvSpPr>
        <p:spPr>
          <a:xfrm>
            <a:off x="5885596" y="1658042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482A285-A8A5-45DC-B6A6-3A4467BB5D86}"/>
              </a:ext>
            </a:extLst>
          </p:cNvPr>
          <p:cNvSpPr txBox="1"/>
          <p:nvPr/>
        </p:nvSpPr>
        <p:spPr>
          <a:xfrm>
            <a:off x="7666705" y="1658042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D6F7A8-9266-4736-B78A-6B21E6F9AA1E}"/>
              </a:ext>
            </a:extLst>
          </p:cNvPr>
          <p:cNvSpPr txBox="1"/>
          <p:nvPr/>
        </p:nvSpPr>
        <p:spPr>
          <a:xfrm>
            <a:off x="2074277" y="3372335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6F0B9E3-BA02-42C1-BFD3-DE1C637BC281}"/>
              </a:ext>
            </a:extLst>
          </p:cNvPr>
          <p:cNvSpPr txBox="1"/>
          <p:nvPr/>
        </p:nvSpPr>
        <p:spPr>
          <a:xfrm>
            <a:off x="3822354" y="3372335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72C2CBD-1FB7-4C8A-8DCD-A9380A3AF0A5}"/>
              </a:ext>
            </a:extLst>
          </p:cNvPr>
          <p:cNvSpPr txBox="1"/>
          <p:nvPr/>
        </p:nvSpPr>
        <p:spPr>
          <a:xfrm>
            <a:off x="7451372" y="3358688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C8D7760-1B11-45D3-9777-3BBD0E8DBFD8}"/>
              </a:ext>
            </a:extLst>
          </p:cNvPr>
          <p:cNvSpPr txBox="1"/>
          <p:nvPr/>
        </p:nvSpPr>
        <p:spPr>
          <a:xfrm>
            <a:off x="2072434" y="5058310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30169B48-1EA1-419F-8EFB-3748C0CDAD60}"/>
              </a:ext>
            </a:extLst>
          </p:cNvPr>
          <p:cNvSpPr/>
          <p:nvPr/>
        </p:nvSpPr>
        <p:spPr>
          <a:xfrm>
            <a:off x="7920861" y="1999292"/>
            <a:ext cx="3739489" cy="3180800"/>
          </a:xfrm>
          <a:prstGeom prst="rect">
            <a:avLst/>
          </a:prstGeom>
          <a:noFill/>
          <a:ln w="60325" cmpd="dbl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BFE07D2-B357-46F3-978B-A1420AF4C7B4}"/>
              </a:ext>
            </a:extLst>
          </p:cNvPr>
          <p:cNvSpPr/>
          <p:nvPr/>
        </p:nvSpPr>
        <p:spPr>
          <a:xfrm>
            <a:off x="493368" y="2352589"/>
            <a:ext cx="941727" cy="289011"/>
          </a:xfrm>
          <a:prstGeom prst="rect">
            <a:avLst/>
          </a:prstGeom>
          <a:noFill/>
          <a:ln w="60325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1E3936E-8F56-47D7-ACC3-5725EE2FB3C0}"/>
              </a:ext>
            </a:extLst>
          </p:cNvPr>
          <p:cNvSpPr/>
          <p:nvPr/>
        </p:nvSpPr>
        <p:spPr>
          <a:xfrm>
            <a:off x="2237507" y="4243844"/>
            <a:ext cx="1799765" cy="289011"/>
          </a:xfrm>
          <a:prstGeom prst="rect">
            <a:avLst/>
          </a:prstGeom>
          <a:noFill/>
          <a:ln w="60325" cmpd="dbl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2249D3B-2A0B-4904-AFD2-BB3326A2BC52}"/>
              </a:ext>
            </a:extLst>
          </p:cNvPr>
          <p:cNvSpPr/>
          <p:nvPr/>
        </p:nvSpPr>
        <p:spPr>
          <a:xfrm>
            <a:off x="498097" y="415839"/>
            <a:ext cx="225918" cy="153617"/>
          </a:xfrm>
          <a:prstGeom prst="rect">
            <a:avLst/>
          </a:prstGeom>
          <a:noFill/>
          <a:ln w="60325" cmpd="dbl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CEE65F4-2FCA-4DEA-BD3E-BCB4C19D381E}"/>
              </a:ext>
            </a:extLst>
          </p:cNvPr>
          <p:cNvSpPr/>
          <p:nvPr/>
        </p:nvSpPr>
        <p:spPr>
          <a:xfrm>
            <a:off x="498097" y="669037"/>
            <a:ext cx="225918" cy="153617"/>
          </a:xfrm>
          <a:prstGeom prst="rect">
            <a:avLst/>
          </a:prstGeom>
          <a:noFill/>
          <a:ln w="60325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402480F-D516-4821-9E1E-0B753D50152C}"/>
              </a:ext>
            </a:extLst>
          </p:cNvPr>
          <p:cNvSpPr/>
          <p:nvPr/>
        </p:nvSpPr>
        <p:spPr>
          <a:xfrm>
            <a:off x="498097" y="919118"/>
            <a:ext cx="225918" cy="153617"/>
          </a:xfrm>
          <a:prstGeom prst="rect">
            <a:avLst/>
          </a:prstGeom>
          <a:noFill/>
          <a:ln w="60325" cmpd="dbl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64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7643D10-C01A-4AA1-BB39-DE6E81C35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840288"/>
              </p:ext>
            </p:extLst>
          </p:nvPr>
        </p:nvGraphicFramePr>
        <p:xfrm>
          <a:off x="1142203" y="367568"/>
          <a:ext cx="3417039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309529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粗粒度冗余 （含非极大二分团的</a:t>
                      </a:r>
                      <a:r>
                        <a:rPr lang="zh-CN" altLang="en-US" sz="1400" b="1" dirty="0">
                          <a:solidFill>
                            <a:srgbClr val="C00000"/>
                          </a:solidFill>
                          <a:highlight>
                            <a:srgbClr val="FBE5D6"/>
                          </a:highlight>
                        </a:rPr>
                        <a:t>节点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中等粒度冗余 （重复</a:t>
                      </a:r>
                      <a:r>
                        <a:rPr lang="zh-CN" altLang="en-US" sz="1400" b="1" dirty="0">
                          <a:solidFill>
                            <a:srgbClr val="C00000"/>
                          </a:solidFill>
                          <a:highlight>
                            <a:srgbClr val="FBE5D6"/>
                          </a:highlight>
                        </a:rPr>
                        <a:t>集合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运算）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细粒度冗余 （无效</a:t>
                      </a:r>
                      <a:r>
                        <a:rPr lang="zh-CN" altLang="en-US" sz="1400" b="1" dirty="0">
                          <a:solidFill>
                            <a:srgbClr val="C00000"/>
                          </a:solidFill>
                          <a:highlight>
                            <a:srgbClr val="FBE5D6"/>
                          </a:highlight>
                        </a:rPr>
                        <a:t>顶点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访问）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EE51B096-070A-4A04-9ECA-219108576CD7}"/>
              </a:ext>
            </a:extLst>
          </p:cNvPr>
          <p:cNvSpPr/>
          <p:nvPr/>
        </p:nvSpPr>
        <p:spPr>
          <a:xfrm>
            <a:off x="4641794" y="371650"/>
            <a:ext cx="3060000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90C5B4-A340-45C6-8AC6-47F99B6EA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41577"/>
              </p:ext>
            </p:extLst>
          </p:nvPr>
        </p:nvGraphicFramePr>
        <p:xfrm>
          <a:off x="4689209" y="484972"/>
          <a:ext cx="2880000" cy="10944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54485679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07809601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root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F42B96E9-3CC6-4197-9A0C-81C83A23BE39}"/>
              </a:ext>
            </a:extLst>
          </p:cNvPr>
          <p:cNvSpPr/>
          <p:nvPr/>
        </p:nvSpPr>
        <p:spPr>
          <a:xfrm>
            <a:off x="4383228" y="639003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w: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BF6590F-727A-46FA-9E41-A5BF63001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27238"/>
              </p:ext>
            </p:extLst>
          </p:nvPr>
        </p:nvGraphicFramePr>
        <p:xfrm>
          <a:off x="1282756" y="2169965"/>
          <a:ext cx="2952000" cy="1094400"/>
        </p:xfrm>
        <a:graphic>
          <a:graphicData uri="http://schemas.openxmlformats.org/drawingml/2006/table">
            <a:tbl>
              <a:tblPr/>
              <a:tblGrid>
                <a:gridCol w="396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882457-1C1C-40FC-BD30-13FAE160CE2D}"/>
              </a:ext>
            </a:extLst>
          </p:cNvPr>
          <p:cNvSpPr/>
          <p:nvPr/>
        </p:nvSpPr>
        <p:spPr>
          <a:xfrm>
            <a:off x="1206284" y="2061995"/>
            <a:ext cx="3060000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F2A04C2-CA84-455D-A00C-633812EF9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728209"/>
              </p:ext>
            </p:extLst>
          </p:nvPr>
        </p:nvGraphicFramePr>
        <p:xfrm>
          <a:off x="4692343" y="2174047"/>
          <a:ext cx="2952000" cy="1094400"/>
        </p:xfrm>
        <a:graphic>
          <a:graphicData uri="http://schemas.openxmlformats.org/drawingml/2006/table">
            <a:tbl>
              <a:tblPr/>
              <a:tblGrid>
                <a:gridCol w="396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  <a:endParaRPr lang="zh-CN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9" name="矩形: 圆角 8">
            <a:extLst>
              <a:ext uri="{FF2B5EF4-FFF2-40B4-BE49-F238E27FC236}">
                <a16:creationId xmlns:a16="http://schemas.microsoft.com/office/drawing/2014/main" id="{9B3B7C4E-B903-43D1-BDBD-627DC9D57E33}"/>
              </a:ext>
            </a:extLst>
          </p:cNvPr>
          <p:cNvSpPr/>
          <p:nvPr/>
        </p:nvSpPr>
        <p:spPr>
          <a:xfrm>
            <a:off x="4641794" y="2074837"/>
            <a:ext cx="3060000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8074687-E3D1-47CF-8B8B-AA1A91096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46105"/>
              </p:ext>
            </p:extLst>
          </p:nvPr>
        </p:nvGraphicFramePr>
        <p:xfrm>
          <a:off x="8153774" y="2169965"/>
          <a:ext cx="2772000" cy="1094400"/>
        </p:xfrm>
        <a:graphic>
          <a:graphicData uri="http://schemas.openxmlformats.org/drawingml/2006/table">
            <a:tbl>
              <a:tblPr/>
              <a:tblGrid>
                <a:gridCol w="396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8A07D04-B9B9-4DD8-942F-44E08019E736}"/>
              </a:ext>
            </a:extLst>
          </p:cNvPr>
          <p:cNvSpPr/>
          <p:nvPr/>
        </p:nvSpPr>
        <p:spPr>
          <a:xfrm>
            <a:off x="8077303" y="2061995"/>
            <a:ext cx="3060000" cy="1310340"/>
          </a:xfrm>
          <a:prstGeom prst="roundRect">
            <a:avLst>
              <a:gd name="adj" fmla="val 7874"/>
            </a:avLst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9EA1DE3-1E29-4A36-9D71-BD3784B802E8}"/>
              </a:ext>
            </a:extLst>
          </p:cNvPr>
          <p:cNvSpPr/>
          <p:nvPr/>
        </p:nvSpPr>
        <p:spPr>
          <a:xfrm>
            <a:off x="8093958" y="3756422"/>
            <a:ext cx="3060000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98B1F81-1009-4FBD-897C-48CEAB676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31698"/>
              </p:ext>
            </p:extLst>
          </p:nvPr>
        </p:nvGraphicFramePr>
        <p:xfrm>
          <a:off x="8100033" y="3880976"/>
          <a:ext cx="2772000" cy="1094400"/>
        </p:xfrm>
        <a:graphic>
          <a:graphicData uri="http://schemas.openxmlformats.org/drawingml/2006/table">
            <a:tbl>
              <a:tblPr/>
              <a:tblGrid>
                <a:gridCol w="396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CB45508-090E-4DF2-8DC3-E352356884AE}"/>
              </a:ext>
            </a:extLst>
          </p:cNvPr>
          <p:cNvCxnSpPr>
            <a:cxnSpLocks/>
          </p:cNvCxnSpPr>
          <p:nvPr/>
        </p:nvCxnSpPr>
        <p:spPr>
          <a:xfrm flipH="1">
            <a:off x="9793288" y="4321175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2A868B2-50AD-418A-8856-F7A6513D5CA2}"/>
              </a:ext>
            </a:extLst>
          </p:cNvPr>
          <p:cNvSpPr/>
          <p:nvPr/>
        </p:nvSpPr>
        <p:spPr>
          <a:xfrm>
            <a:off x="1003027" y="229862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D7937D1-19F0-4ED6-BA77-716A12BA838C}"/>
              </a:ext>
            </a:extLst>
          </p:cNvPr>
          <p:cNvSpPr/>
          <p:nvPr/>
        </p:nvSpPr>
        <p:spPr>
          <a:xfrm>
            <a:off x="4397612" y="2302703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y: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F1F4390-E1CC-459F-ACDE-99AB83D9BB80}"/>
              </a:ext>
            </a:extLst>
          </p:cNvPr>
          <p:cNvSpPr/>
          <p:nvPr/>
        </p:nvSpPr>
        <p:spPr>
          <a:xfrm>
            <a:off x="7905845" y="229862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z: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41DF470-B103-420C-82B6-B36B3E4B00C7}"/>
              </a:ext>
            </a:extLst>
          </p:cNvPr>
          <p:cNvSpPr/>
          <p:nvPr/>
        </p:nvSpPr>
        <p:spPr>
          <a:xfrm>
            <a:off x="7902078" y="3994638"/>
            <a:ext cx="23605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s: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BCB38B00-D16C-46F8-823E-F038D8F9E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03346"/>
              </p:ext>
            </p:extLst>
          </p:nvPr>
        </p:nvGraphicFramePr>
        <p:xfrm>
          <a:off x="1299034" y="3841151"/>
          <a:ext cx="2880000" cy="1094400"/>
        </p:xfrm>
        <a:graphic>
          <a:graphicData uri="http://schemas.openxmlformats.org/drawingml/2006/table">
            <a:tbl>
              <a:tblPr/>
              <a:tblGrid>
                <a:gridCol w="396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9F74B75-C4DD-4EC9-880B-3987D83AA5F9}"/>
              </a:ext>
            </a:extLst>
          </p:cNvPr>
          <p:cNvSpPr/>
          <p:nvPr/>
        </p:nvSpPr>
        <p:spPr>
          <a:xfrm>
            <a:off x="1206284" y="3756422"/>
            <a:ext cx="3060000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28623D1-EA25-40D0-A501-9DA12C6EC2C3}"/>
              </a:ext>
            </a:extLst>
          </p:cNvPr>
          <p:cNvSpPr/>
          <p:nvPr/>
        </p:nvSpPr>
        <p:spPr>
          <a:xfrm>
            <a:off x="993432" y="3977963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q: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307B61A9-4D89-4F44-9173-AD102DD9C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36347"/>
              </p:ext>
            </p:extLst>
          </p:nvPr>
        </p:nvGraphicFramePr>
        <p:xfrm>
          <a:off x="4707120" y="3908851"/>
          <a:ext cx="2772000" cy="1094400"/>
        </p:xfrm>
        <a:graphic>
          <a:graphicData uri="http://schemas.openxmlformats.org/drawingml/2006/table">
            <a:tbl>
              <a:tblPr/>
              <a:tblGrid>
                <a:gridCol w="396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0CB5EED-0F6E-4069-9F9E-43286803817A}"/>
              </a:ext>
            </a:extLst>
          </p:cNvPr>
          <p:cNvSpPr/>
          <p:nvPr/>
        </p:nvSpPr>
        <p:spPr>
          <a:xfrm>
            <a:off x="4637431" y="3813972"/>
            <a:ext cx="3060000" cy="1310340"/>
          </a:xfrm>
          <a:prstGeom prst="roundRect">
            <a:avLst>
              <a:gd name="adj" fmla="val 7874"/>
            </a:avLst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511D00E-ECD6-4429-A0D6-E0D7D5590E68}"/>
              </a:ext>
            </a:extLst>
          </p:cNvPr>
          <p:cNvSpPr/>
          <p:nvPr/>
        </p:nvSpPr>
        <p:spPr>
          <a:xfrm>
            <a:off x="4465392" y="403254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r: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548437D2-951C-4D82-943E-E821487E8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71604"/>
              </p:ext>
            </p:extLst>
          </p:nvPr>
        </p:nvGraphicFramePr>
        <p:xfrm>
          <a:off x="1300337" y="5558819"/>
          <a:ext cx="2772000" cy="1094400"/>
        </p:xfrm>
        <a:graphic>
          <a:graphicData uri="http://schemas.openxmlformats.org/drawingml/2006/table">
            <a:tbl>
              <a:tblPr/>
              <a:tblGrid>
                <a:gridCol w="396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A3DBCB6-FDC4-4A58-B82B-A91E97D381B1}"/>
              </a:ext>
            </a:extLst>
          </p:cNvPr>
          <p:cNvSpPr/>
          <p:nvPr/>
        </p:nvSpPr>
        <p:spPr>
          <a:xfrm>
            <a:off x="1206284" y="5450849"/>
            <a:ext cx="3060000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4F15615-811A-4EBF-BE36-77427762CBFE}"/>
              </a:ext>
            </a:extLst>
          </p:cNvPr>
          <p:cNvSpPr/>
          <p:nvPr/>
        </p:nvSpPr>
        <p:spPr>
          <a:xfrm>
            <a:off x="1038090" y="569563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t: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56BD7FF4-7E18-4951-838C-8AD5405A6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4995"/>
              </p:ext>
            </p:extLst>
          </p:nvPr>
        </p:nvGraphicFramePr>
        <p:xfrm>
          <a:off x="9727320" y="367568"/>
          <a:ext cx="1493057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7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72AE8DF-1EDB-4B80-9422-83C007C14C78}"/>
              </a:ext>
            </a:extLst>
          </p:cNvPr>
          <p:cNvSpPr/>
          <p:nvPr/>
        </p:nvSpPr>
        <p:spPr>
          <a:xfrm>
            <a:off x="9777895" y="433561"/>
            <a:ext cx="179253" cy="1300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0E2B7B3-8C1B-4C95-B6F3-810AA54F19C0}"/>
              </a:ext>
            </a:extLst>
          </p:cNvPr>
          <p:cNvSpPr/>
          <p:nvPr/>
        </p:nvSpPr>
        <p:spPr>
          <a:xfrm>
            <a:off x="9782251" y="681757"/>
            <a:ext cx="179253" cy="130001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9FA52DF-A951-4692-BF91-B5C3A0CC4BF3}"/>
              </a:ext>
            </a:extLst>
          </p:cNvPr>
          <p:cNvSpPr/>
          <p:nvPr/>
        </p:nvSpPr>
        <p:spPr>
          <a:xfrm>
            <a:off x="9777895" y="929953"/>
            <a:ext cx="179253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4D8896E-011D-4628-9547-8F9F3559D6CC}"/>
              </a:ext>
            </a:extLst>
          </p:cNvPr>
          <p:cNvCxnSpPr>
            <a:cxnSpLocks/>
            <a:stCxn id="60" idx="6"/>
            <a:endCxn id="69" idx="2"/>
          </p:cNvCxnSpPr>
          <p:nvPr/>
        </p:nvCxnSpPr>
        <p:spPr>
          <a:xfrm flipV="1">
            <a:off x="8756956" y="5800131"/>
            <a:ext cx="577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AB59535-F479-4E7E-93CD-ED5F6A6EA3DD}"/>
              </a:ext>
            </a:extLst>
          </p:cNvPr>
          <p:cNvCxnSpPr>
            <a:cxnSpLocks/>
            <a:stCxn id="61" idx="6"/>
            <a:endCxn id="69" idx="2"/>
          </p:cNvCxnSpPr>
          <p:nvPr/>
        </p:nvCxnSpPr>
        <p:spPr>
          <a:xfrm flipV="1">
            <a:off x="9044956" y="5800131"/>
            <a:ext cx="289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A39AEC8-D83E-4E2D-9766-F0E458A8E7EA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>
          <a:xfrm flipH="1" flipV="1">
            <a:off x="9334945" y="5800131"/>
            <a:ext cx="1150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5A9F22F-E3C6-44DB-BD0D-8CC01CB28EA9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 flipH="1" flipV="1">
            <a:off x="9913114" y="5800131"/>
            <a:ext cx="859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FB6FEDE-8BFD-45A2-A435-18D859C06776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8468956" y="5800130"/>
            <a:ext cx="1156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00B0C91-099C-4688-AB10-5B45F86A7C5D}"/>
              </a:ext>
            </a:extLst>
          </p:cNvPr>
          <p:cNvCxnSpPr>
            <a:cxnSpLocks/>
            <a:stCxn id="60" idx="6"/>
            <a:endCxn id="70" idx="2"/>
          </p:cNvCxnSpPr>
          <p:nvPr/>
        </p:nvCxnSpPr>
        <p:spPr>
          <a:xfrm flipV="1">
            <a:off x="8756956" y="5800130"/>
            <a:ext cx="868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52781BA-BB81-4DDD-9A50-5D2426017B4F}"/>
              </a:ext>
            </a:extLst>
          </p:cNvPr>
          <p:cNvCxnSpPr>
            <a:cxnSpLocks/>
            <a:stCxn id="61" idx="6"/>
            <a:endCxn id="70" idx="2"/>
          </p:cNvCxnSpPr>
          <p:nvPr/>
        </p:nvCxnSpPr>
        <p:spPr>
          <a:xfrm flipV="1">
            <a:off x="9044956" y="5800130"/>
            <a:ext cx="580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2D9A579-272A-41ED-8D2C-610245AC1E08}"/>
              </a:ext>
            </a:extLst>
          </p:cNvPr>
          <p:cNvCxnSpPr>
            <a:cxnSpLocks/>
            <a:stCxn id="62" idx="6"/>
            <a:endCxn id="70" idx="2"/>
          </p:cNvCxnSpPr>
          <p:nvPr/>
        </p:nvCxnSpPr>
        <p:spPr>
          <a:xfrm flipV="1">
            <a:off x="9332956" y="5800130"/>
            <a:ext cx="292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6C70AF0-7D73-4D19-BEB5-D78F3B3FB730}"/>
              </a:ext>
            </a:extLst>
          </p:cNvPr>
          <p:cNvCxnSpPr>
            <a:cxnSpLocks/>
            <a:stCxn id="60" idx="6"/>
            <a:endCxn id="71" idx="2"/>
          </p:cNvCxnSpPr>
          <p:nvPr/>
        </p:nvCxnSpPr>
        <p:spPr>
          <a:xfrm flipV="1">
            <a:off x="8756956" y="5800131"/>
            <a:ext cx="1156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F1B6F52-A992-4E4A-BD8D-9390974BD9B9}"/>
              </a:ext>
            </a:extLst>
          </p:cNvPr>
          <p:cNvCxnSpPr>
            <a:cxnSpLocks/>
            <a:stCxn id="62" idx="6"/>
            <a:endCxn id="71" idx="2"/>
          </p:cNvCxnSpPr>
          <p:nvPr/>
        </p:nvCxnSpPr>
        <p:spPr>
          <a:xfrm flipV="1">
            <a:off x="9332956" y="5800131"/>
            <a:ext cx="580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E3D068E-ABA8-4F1E-95D2-1C5518B4C744}"/>
              </a:ext>
            </a:extLst>
          </p:cNvPr>
          <p:cNvCxnSpPr>
            <a:cxnSpLocks/>
            <a:stCxn id="66" idx="6"/>
            <a:endCxn id="71" idx="2"/>
          </p:cNvCxnSpPr>
          <p:nvPr/>
        </p:nvCxnSpPr>
        <p:spPr>
          <a:xfrm flipH="1" flipV="1">
            <a:off x="9913114" y="5800131"/>
            <a:ext cx="571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F48E2F-29E8-4D27-80FC-76674981AEEB}"/>
              </a:ext>
            </a:extLst>
          </p:cNvPr>
          <p:cNvCxnSpPr>
            <a:cxnSpLocks/>
            <a:stCxn id="62" idx="6"/>
            <a:endCxn id="72" idx="2"/>
          </p:cNvCxnSpPr>
          <p:nvPr/>
        </p:nvCxnSpPr>
        <p:spPr>
          <a:xfrm flipV="1">
            <a:off x="9332956" y="5800129"/>
            <a:ext cx="858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FDF29C4-FF46-4530-B864-435D0AF7B930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 flipH="1" flipV="1">
            <a:off x="10191442" y="5800129"/>
            <a:ext cx="581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D82C6A9-4FF6-415C-B5FD-F428BA73360F}"/>
              </a:ext>
            </a:extLst>
          </p:cNvPr>
          <p:cNvCxnSpPr>
            <a:cxnSpLocks/>
            <a:stCxn id="68" idx="6"/>
            <a:endCxn id="72" idx="2"/>
          </p:cNvCxnSpPr>
          <p:nvPr/>
        </p:nvCxnSpPr>
        <p:spPr>
          <a:xfrm flipH="1" flipV="1">
            <a:off x="10191442" y="5800129"/>
            <a:ext cx="86951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21EF5109-C77B-43C7-B3E5-58F9103D8A38}"/>
              </a:ext>
            </a:extLst>
          </p:cNvPr>
          <p:cNvSpPr/>
          <p:nvPr/>
        </p:nvSpPr>
        <p:spPr>
          <a:xfrm rot="16200000">
            <a:off x="8360956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7759027-8C78-4C79-9299-9FD6DDB1CA68}"/>
              </a:ext>
            </a:extLst>
          </p:cNvPr>
          <p:cNvSpPr/>
          <p:nvPr/>
        </p:nvSpPr>
        <p:spPr>
          <a:xfrm rot="16200000">
            <a:off x="8648956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0AA40D4-0B59-45B2-92F8-E0A5F6D55646}"/>
              </a:ext>
            </a:extLst>
          </p:cNvPr>
          <p:cNvSpPr/>
          <p:nvPr/>
        </p:nvSpPr>
        <p:spPr>
          <a:xfrm rot="16200000">
            <a:off x="8936956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3D695B1B-9692-4968-B1B8-71B58226F2B9}"/>
              </a:ext>
            </a:extLst>
          </p:cNvPr>
          <p:cNvSpPr/>
          <p:nvPr/>
        </p:nvSpPr>
        <p:spPr>
          <a:xfrm rot="16200000">
            <a:off x="9224956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0860DE6-0DAF-4B9C-9902-0F61FC47A94C}"/>
              </a:ext>
            </a:extLst>
          </p:cNvPr>
          <p:cNvSpPr/>
          <p:nvPr/>
        </p:nvSpPr>
        <p:spPr>
          <a:xfrm rot="16200000">
            <a:off x="9512956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DD13E15C-C4F2-4325-A77D-8748A73AD2D6}"/>
              </a:ext>
            </a:extLst>
          </p:cNvPr>
          <p:cNvSpPr/>
          <p:nvPr/>
        </p:nvSpPr>
        <p:spPr>
          <a:xfrm rot="16200000">
            <a:off x="9800956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0A02056-FE4F-4DDB-AAB2-D51746D156A8}"/>
              </a:ext>
            </a:extLst>
          </p:cNvPr>
          <p:cNvSpPr/>
          <p:nvPr/>
        </p:nvSpPr>
        <p:spPr>
          <a:xfrm rot="16200000">
            <a:off x="10088956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A3D617A6-896B-400D-A269-38935DEBA7AD}"/>
              </a:ext>
            </a:extLst>
          </p:cNvPr>
          <p:cNvSpPr/>
          <p:nvPr/>
        </p:nvSpPr>
        <p:spPr>
          <a:xfrm rot="16200000">
            <a:off x="10376956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A6485B2B-CC60-4CB6-8B39-845C6012D996}"/>
              </a:ext>
            </a:extLst>
          </p:cNvPr>
          <p:cNvSpPr/>
          <p:nvPr/>
        </p:nvSpPr>
        <p:spPr>
          <a:xfrm rot="16200000">
            <a:off x="10664956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8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7B805F4F-F092-4F02-BB3E-E0B994874C0E}"/>
              </a:ext>
            </a:extLst>
          </p:cNvPr>
          <p:cNvSpPr/>
          <p:nvPr/>
        </p:nvSpPr>
        <p:spPr>
          <a:xfrm rot="16200000">
            <a:off x="10952956" y="6289297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9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C0B8BD0-380E-4F1B-9DA4-288BE7EE5F7C}"/>
              </a:ext>
            </a:extLst>
          </p:cNvPr>
          <p:cNvSpPr/>
          <p:nvPr/>
        </p:nvSpPr>
        <p:spPr>
          <a:xfrm rot="16200000">
            <a:off x="9226945" y="55841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FCC85E8-37E6-4215-82A4-2EDA2B763C56}"/>
              </a:ext>
            </a:extLst>
          </p:cNvPr>
          <p:cNvSpPr/>
          <p:nvPr/>
        </p:nvSpPr>
        <p:spPr>
          <a:xfrm rot="16200000">
            <a:off x="9517320" y="5584130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53C6F2B-BF27-42DB-80AC-80B252A9CFCF}"/>
              </a:ext>
            </a:extLst>
          </p:cNvPr>
          <p:cNvSpPr/>
          <p:nvPr/>
        </p:nvSpPr>
        <p:spPr>
          <a:xfrm rot="16200000">
            <a:off x="9805114" y="55841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ED83C26-8CA2-42B7-9667-62ED702FF0AC}"/>
              </a:ext>
            </a:extLst>
          </p:cNvPr>
          <p:cNvSpPr/>
          <p:nvPr/>
        </p:nvSpPr>
        <p:spPr>
          <a:xfrm rot="16200000">
            <a:off x="10083442" y="558412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B9F1A6C-98B7-46EC-AAA3-66A9CAF44AB5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8468956" y="5800131"/>
            <a:ext cx="865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840AAC9-1AAA-492B-BCAC-8A9683013F28}"/>
              </a:ext>
            </a:extLst>
          </p:cNvPr>
          <p:cNvCxnSpPr>
            <a:cxnSpLocks/>
            <a:stCxn id="63" idx="6"/>
            <a:endCxn id="69" idx="2"/>
          </p:cNvCxnSpPr>
          <p:nvPr/>
        </p:nvCxnSpPr>
        <p:spPr>
          <a:xfrm flipH="1" flipV="1">
            <a:off x="9334945" y="5800131"/>
            <a:ext cx="286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88ECA47-0A0B-4782-87BE-66B32BA7EF61}"/>
              </a:ext>
            </a:extLst>
          </p:cNvPr>
          <p:cNvCxnSpPr>
            <a:cxnSpLocks/>
            <a:stCxn id="64" idx="6"/>
            <a:endCxn id="69" idx="2"/>
          </p:cNvCxnSpPr>
          <p:nvPr/>
        </p:nvCxnSpPr>
        <p:spPr>
          <a:xfrm flipH="1" flipV="1">
            <a:off x="9334945" y="5800131"/>
            <a:ext cx="574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B3158F26-590E-491F-B771-CBC0188C8809}"/>
              </a:ext>
            </a:extLst>
          </p:cNvPr>
          <p:cNvCxnSpPr>
            <a:cxnSpLocks/>
            <a:stCxn id="65" idx="6"/>
            <a:endCxn id="69" idx="2"/>
          </p:cNvCxnSpPr>
          <p:nvPr/>
        </p:nvCxnSpPr>
        <p:spPr>
          <a:xfrm flipH="1" flipV="1">
            <a:off x="9334945" y="5800131"/>
            <a:ext cx="862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4A3EF0D-1D7A-47BC-BBBD-CB7E000B60F8}"/>
              </a:ext>
            </a:extLst>
          </p:cNvPr>
          <p:cNvCxnSpPr>
            <a:cxnSpLocks/>
            <a:stCxn id="59" idx="6"/>
            <a:endCxn id="71" idx="2"/>
          </p:cNvCxnSpPr>
          <p:nvPr/>
        </p:nvCxnSpPr>
        <p:spPr>
          <a:xfrm flipV="1">
            <a:off x="8468956" y="5800131"/>
            <a:ext cx="144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F850385-EE69-4F07-A602-346716070681}"/>
              </a:ext>
            </a:extLst>
          </p:cNvPr>
          <p:cNvCxnSpPr>
            <a:cxnSpLocks/>
            <a:stCxn id="63" idx="6"/>
            <a:endCxn id="71" idx="2"/>
          </p:cNvCxnSpPr>
          <p:nvPr/>
        </p:nvCxnSpPr>
        <p:spPr>
          <a:xfrm flipV="1">
            <a:off x="9620956" y="5800131"/>
            <a:ext cx="292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EF42BDF-A29D-4576-A2F6-68F6C05C389A}"/>
              </a:ext>
            </a:extLst>
          </p:cNvPr>
          <p:cNvCxnSpPr>
            <a:cxnSpLocks/>
            <a:stCxn id="64" idx="6"/>
            <a:endCxn id="71" idx="2"/>
          </p:cNvCxnSpPr>
          <p:nvPr/>
        </p:nvCxnSpPr>
        <p:spPr>
          <a:xfrm flipV="1">
            <a:off x="9908956" y="5800131"/>
            <a:ext cx="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FEF65226-B9B3-4F0E-95FF-D720412B687D}"/>
              </a:ext>
            </a:extLst>
          </p:cNvPr>
          <p:cNvCxnSpPr>
            <a:cxnSpLocks/>
            <a:stCxn id="65" idx="6"/>
            <a:endCxn id="71" idx="2"/>
          </p:cNvCxnSpPr>
          <p:nvPr/>
        </p:nvCxnSpPr>
        <p:spPr>
          <a:xfrm flipH="1" flipV="1">
            <a:off x="9913114" y="5800131"/>
            <a:ext cx="283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6E5C2DA-6CF9-46FD-A232-3C93F9BCC602}"/>
              </a:ext>
            </a:extLst>
          </p:cNvPr>
          <p:cNvCxnSpPr>
            <a:cxnSpLocks/>
            <a:stCxn id="59" idx="6"/>
            <a:endCxn id="72" idx="2"/>
          </p:cNvCxnSpPr>
          <p:nvPr/>
        </p:nvCxnSpPr>
        <p:spPr>
          <a:xfrm flipV="1">
            <a:off x="8468956" y="5800129"/>
            <a:ext cx="172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C932F13-22F7-4756-8050-4939361CD573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 flipV="1">
            <a:off x="9620956" y="5800129"/>
            <a:ext cx="570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5A0667E-62D3-449B-BDD6-4F840983EB60}"/>
              </a:ext>
            </a:extLst>
          </p:cNvPr>
          <p:cNvCxnSpPr>
            <a:cxnSpLocks/>
            <a:stCxn id="64" idx="6"/>
            <a:endCxn id="72" idx="2"/>
          </p:cNvCxnSpPr>
          <p:nvPr/>
        </p:nvCxnSpPr>
        <p:spPr>
          <a:xfrm flipV="1">
            <a:off x="9908956" y="5800129"/>
            <a:ext cx="28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470D3D7-0F70-4881-89CF-A8F9BB006F7D}"/>
              </a:ext>
            </a:extLst>
          </p:cNvPr>
          <p:cNvCxnSpPr>
            <a:cxnSpLocks/>
            <a:stCxn id="65" idx="6"/>
            <a:endCxn id="72" idx="2"/>
          </p:cNvCxnSpPr>
          <p:nvPr/>
        </p:nvCxnSpPr>
        <p:spPr>
          <a:xfrm flipH="1" flipV="1">
            <a:off x="10191442" y="5800129"/>
            <a:ext cx="5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9AC74C1D-7543-40A2-A610-F7211744615C}"/>
              </a:ext>
            </a:extLst>
          </p:cNvPr>
          <p:cNvSpPr/>
          <p:nvPr/>
        </p:nvSpPr>
        <p:spPr>
          <a:xfrm>
            <a:off x="8313460" y="5502331"/>
            <a:ext cx="2912314" cy="12588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3C8316F-84B1-44FB-9D11-CA8B718870E1}"/>
              </a:ext>
            </a:extLst>
          </p:cNvPr>
          <p:cNvSpPr txBox="1"/>
          <p:nvPr/>
        </p:nvSpPr>
        <p:spPr>
          <a:xfrm>
            <a:off x="9604747" y="6483892"/>
            <a:ext cx="64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</a:t>
            </a:r>
            <a:endParaRPr lang="en-US" altLang="zh-CN" sz="1400" b="1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36AB6A5-C444-4078-8E38-2AA684E49434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736284" y="1681990"/>
            <a:ext cx="3435510" cy="380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3041A9A-DB23-40C8-BE69-94F224D39E9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171794" y="1681990"/>
            <a:ext cx="0" cy="392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3577EE3-6805-4EEF-B914-E27F0522507E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6171794" y="1681990"/>
            <a:ext cx="3435509" cy="380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2873AC8-0518-4131-9E39-E14EBBF0DEE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6171794" y="3385177"/>
            <a:ext cx="3452164" cy="371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0F81C44-DE9E-4D26-AEED-CA29DBD1FFE4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2736284" y="3372335"/>
            <a:ext cx="0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EA30F2D-72DA-4CE6-8A36-2BD58ACB8BC0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2736284" y="3372335"/>
            <a:ext cx="3431147" cy="441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4AF059D-D1A9-4B54-8B0B-142AA939F879}"/>
              </a:ext>
            </a:extLst>
          </p:cNvPr>
          <p:cNvCxnSpPr>
            <a:cxnSpLocks/>
            <a:stCxn id="22" idx="2"/>
            <a:endCxn id="33" idx="0"/>
          </p:cNvCxnSpPr>
          <p:nvPr/>
        </p:nvCxnSpPr>
        <p:spPr>
          <a:xfrm>
            <a:off x="2736284" y="5066762"/>
            <a:ext cx="0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AB2E49B-B9FF-4D2A-AA3F-3154DDE16DA2}"/>
              </a:ext>
            </a:extLst>
          </p:cNvPr>
          <p:cNvSpPr txBox="1"/>
          <p:nvPr/>
        </p:nvSpPr>
        <p:spPr>
          <a:xfrm>
            <a:off x="4365028" y="1662124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25ADDD9-8D27-44E8-BAE3-44D5BBB9963C}"/>
              </a:ext>
            </a:extLst>
          </p:cNvPr>
          <p:cNvSpPr txBox="1"/>
          <p:nvPr/>
        </p:nvSpPr>
        <p:spPr>
          <a:xfrm>
            <a:off x="6224405" y="1662124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482A285-A8A5-45DC-B6A6-3A4467BB5D86}"/>
              </a:ext>
            </a:extLst>
          </p:cNvPr>
          <p:cNvSpPr txBox="1"/>
          <p:nvPr/>
        </p:nvSpPr>
        <p:spPr>
          <a:xfrm>
            <a:off x="7666705" y="1658042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D6F7A8-9266-4736-B78A-6B21E6F9AA1E}"/>
              </a:ext>
            </a:extLst>
          </p:cNvPr>
          <p:cNvSpPr txBox="1"/>
          <p:nvPr/>
        </p:nvSpPr>
        <p:spPr>
          <a:xfrm>
            <a:off x="2825388" y="3372335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6F0B9E3-BA02-42C1-BFD3-DE1C637BC281}"/>
              </a:ext>
            </a:extLst>
          </p:cNvPr>
          <p:cNvSpPr txBox="1"/>
          <p:nvPr/>
        </p:nvSpPr>
        <p:spPr>
          <a:xfrm>
            <a:off x="3822354" y="3372335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72C2CBD-1FB7-4C8A-8DCD-A9380A3AF0A5}"/>
              </a:ext>
            </a:extLst>
          </p:cNvPr>
          <p:cNvSpPr txBox="1"/>
          <p:nvPr/>
        </p:nvSpPr>
        <p:spPr>
          <a:xfrm>
            <a:off x="7451372" y="3358688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C8D7760-1B11-45D3-9777-3BBD0E8DBFD8}"/>
              </a:ext>
            </a:extLst>
          </p:cNvPr>
          <p:cNvSpPr txBox="1"/>
          <p:nvPr/>
        </p:nvSpPr>
        <p:spPr>
          <a:xfrm>
            <a:off x="2823545" y="5058310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30169B48-1EA1-419F-8EFB-3748C0CDAD60}"/>
              </a:ext>
            </a:extLst>
          </p:cNvPr>
          <p:cNvSpPr/>
          <p:nvPr/>
        </p:nvSpPr>
        <p:spPr>
          <a:xfrm>
            <a:off x="7876818" y="1999292"/>
            <a:ext cx="3338874" cy="3180800"/>
          </a:xfrm>
          <a:prstGeom prst="rect">
            <a:avLst/>
          </a:prstGeom>
          <a:noFill/>
          <a:ln w="60325" cmpd="dbl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BFE07D2-B357-46F3-978B-A1420AF4C7B4}"/>
              </a:ext>
            </a:extLst>
          </p:cNvPr>
          <p:cNvSpPr/>
          <p:nvPr/>
        </p:nvSpPr>
        <p:spPr>
          <a:xfrm>
            <a:off x="1244480" y="2352589"/>
            <a:ext cx="837592" cy="289011"/>
          </a:xfrm>
          <a:prstGeom prst="rect">
            <a:avLst/>
          </a:prstGeom>
          <a:noFill/>
          <a:ln w="60325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1E3936E-8F56-47D7-ACC3-5725EE2FB3C0}"/>
              </a:ext>
            </a:extLst>
          </p:cNvPr>
          <p:cNvSpPr/>
          <p:nvPr/>
        </p:nvSpPr>
        <p:spPr>
          <a:xfrm>
            <a:off x="2701559" y="4238447"/>
            <a:ext cx="1518384" cy="289011"/>
          </a:xfrm>
          <a:prstGeom prst="rect">
            <a:avLst/>
          </a:prstGeom>
          <a:noFill/>
          <a:ln w="60325" cmpd="dbl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2249D3B-2A0B-4904-AFD2-BB3326A2BC52}"/>
              </a:ext>
            </a:extLst>
          </p:cNvPr>
          <p:cNvSpPr/>
          <p:nvPr/>
        </p:nvSpPr>
        <p:spPr>
          <a:xfrm>
            <a:off x="1187976" y="415839"/>
            <a:ext cx="225918" cy="153617"/>
          </a:xfrm>
          <a:prstGeom prst="rect">
            <a:avLst/>
          </a:prstGeom>
          <a:noFill/>
          <a:ln w="60325" cmpd="dbl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CEE65F4-2FCA-4DEA-BD3E-BCB4C19D381E}"/>
              </a:ext>
            </a:extLst>
          </p:cNvPr>
          <p:cNvSpPr/>
          <p:nvPr/>
        </p:nvSpPr>
        <p:spPr>
          <a:xfrm>
            <a:off x="1187976" y="669037"/>
            <a:ext cx="225918" cy="153617"/>
          </a:xfrm>
          <a:prstGeom prst="rect">
            <a:avLst/>
          </a:prstGeom>
          <a:noFill/>
          <a:ln w="60325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402480F-D516-4821-9E1E-0B753D50152C}"/>
              </a:ext>
            </a:extLst>
          </p:cNvPr>
          <p:cNvSpPr/>
          <p:nvPr/>
        </p:nvSpPr>
        <p:spPr>
          <a:xfrm>
            <a:off x="1187976" y="919118"/>
            <a:ext cx="225918" cy="153617"/>
          </a:xfrm>
          <a:prstGeom prst="rect">
            <a:avLst/>
          </a:prstGeom>
          <a:noFill/>
          <a:ln w="60325" cmpd="dbl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290091BB-82A4-4815-A510-C2CD7CC8DD51}"/>
              </a:ext>
            </a:extLst>
          </p:cNvPr>
          <p:cNvCxnSpPr>
            <a:cxnSpLocks/>
          </p:cNvCxnSpPr>
          <p:nvPr/>
        </p:nvCxnSpPr>
        <p:spPr>
          <a:xfrm flipH="1">
            <a:off x="10505166" y="4321175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DABBCE87-37AA-4514-B49D-DB35D7E05BFD}"/>
              </a:ext>
            </a:extLst>
          </p:cNvPr>
          <p:cNvCxnSpPr>
            <a:cxnSpLocks/>
          </p:cNvCxnSpPr>
          <p:nvPr/>
        </p:nvCxnSpPr>
        <p:spPr>
          <a:xfrm flipH="1">
            <a:off x="10687805" y="4321175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FF051A00-ABD8-43BE-99C0-9F25D1321334}"/>
              </a:ext>
            </a:extLst>
          </p:cNvPr>
          <p:cNvCxnSpPr>
            <a:cxnSpLocks/>
          </p:cNvCxnSpPr>
          <p:nvPr/>
        </p:nvCxnSpPr>
        <p:spPr>
          <a:xfrm flipH="1">
            <a:off x="6400188" y="4350211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62EB5BC8-4589-4B1D-9599-B81E9F839D43}"/>
              </a:ext>
            </a:extLst>
          </p:cNvPr>
          <p:cNvCxnSpPr>
            <a:cxnSpLocks/>
          </p:cNvCxnSpPr>
          <p:nvPr/>
        </p:nvCxnSpPr>
        <p:spPr>
          <a:xfrm flipH="1">
            <a:off x="7112066" y="4350211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3FBD2684-C12C-4060-9BB9-6C68A7503819}"/>
              </a:ext>
            </a:extLst>
          </p:cNvPr>
          <p:cNvCxnSpPr>
            <a:cxnSpLocks/>
          </p:cNvCxnSpPr>
          <p:nvPr/>
        </p:nvCxnSpPr>
        <p:spPr>
          <a:xfrm flipH="1">
            <a:off x="7291453" y="4350211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12EE7D4B-9EA8-42D2-923E-11FFFB839133}"/>
              </a:ext>
            </a:extLst>
          </p:cNvPr>
          <p:cNvCxnSpPr>
            <a:cxnSpLocks/>
          </p:cNvCxnSpPr>
          <p:nvPr/>
        </p:nvCxnSpPr>
        <p:spPr>
          <a:xfrm flipH="1">
            <a:off x="3098053" y="4286115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05EDEECF-B32C-48A1-AB6F-B02BD0BBB854}"/>
              </a:ext>
            </a:extLst>
          </p:cNvPr>
          <p:cNvCxnSpPr>
            <a:cxnSpLocks/>
          </p:cNvCxnSpPr>
          <p:nvPr/>
        </p:nvCxnSpPr>
        <p:spPr>
          <a:xfrm flipH="1">
            <a:off x="3994400" y="4278558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54890A77-56EE-4178-A33A-34432F98267D}"/>
              </a:ext>
            </a:extLst>
          </p:cNvPr>
          <p:cNvCxnSpPr>
            <a:cxnSpLocks/>
          </p:cNvCxnSpPr>
          <p:nvPr/>
        </p:nvCxnSpPr>
        <p:spPr>
          <a:xfrm flipH="1">
            <a:off x="2981416" y="6000179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64FFFFBD-5C0C-46B7-8118-B52CF6A941B4}"/>
              </a:ext>
            </a:extLst>
          </p:cNvPr>
          <p:cNvCxnSpPr>
            <a:cxnSpLocks/>
          </p:cNvCxnSpPr>
          <p:nvPr/>
        </p:nvCxnSpPr>
        <p:spPr>
          <a:xfrm flipH="1">
            <a:off x="3153519" y="6000179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F4DE9A1E-DA56-4A0B-B747-4A0FAFA0572A}"/>
              </a:ext>
            </a:extLst>
          </p:cNvPr>
          <p:cNvCxnSpPr>
            <a:cxnSpLocks/>
          </p:cNvCxnSpPr>
          <p:nvPr/>
        </p:nvCxnSpPr>
        <p:spPr>
          <a:xfrm flipH="1">
            <a:off x="3332218" y="6000179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A72E1C3F-4191-4364-A8D0-DC193B51C5AF}"/>
              </a:ext>
            </a:extLst>
          </p:cNvPr>
          <p:cNvCxnSpPr>
            <a:cxnSpLocks/>
          </p:cNvCxnSpPr>
          <p:nvPr/>
        </p:nvCxnSpPr>
        <p:spPr>
          <a:xfrm flipH="1">
            <a:off x="3507854" y="5999312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37B2C76C-1F3C-4A5B-8E8E-32D1915A407D}"/>
              </a:ext>
            </a:extLst>
          </p:cNvPr>
          <p:cNvCxnSpPr>
            <a:cxnSpLocks/>
          </p:cNvCxnSpPr>
          <p:nvPr/>
        </p:nvCxnSpPr>
        <p:spPr>
          <a:xfrm flipH="1">
            <a:off x="3695703" y="5999312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4A37F552-1287-42F3-8E21-5086EF14727F}"/>
              </a:ext>
            </a:extLst>
          </p:cNvPr>
          <p:cNvCxnSpPr>
            <a:cxnSpLocks/>
          </p:cNvCxnSpPr>
          <p:nvPr/>
        </p:nvCxnSpPr>
        <p:spPr>
          <a:xfrm flipH="1">
            <a:off x="3883552" y="5999312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27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1ECA14C9-D236-47F4-89B6-F3315BECEEED}"/>
              </a:ext>
            </a:extLst>
          </p:cNvPr>
          <p:cNvSpPr/>
          <p:nvPr/>
        </p:nvSpPr>
        <p:spPr>
          <a:xfrm>
            <a:off x="6295705" y="616557"/>
            <a:ext cx="566208" cy="161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1C0CC4D-E9B3-4E43-89CD-2C29A7EA7973}"/>
              </a:ext>
            </a:extLst>
          </p:cNvPr>
          <p:cNvSpPr/>
          <p:nvPr/>
        </p:nvSpPr>
        <p:spPr>
          <a:xfrm>
            <a:off x="6303725" y="811181"/>
            <a:ext cx="1213004" cy="161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3193E4-07B9-41C3-AA22-E3DC46418109}"/>
              </a:ext>
            </a:extLst>
          </p:cNvPr>
          <p:cNvSpPr/>
          <p:nvPr/>
        </p:nvSpPr>
        <p:spPr>
          <a:xfrm>
            <a:off x="6303730" y="1003848"/>
            <a:ext cx="772581" cy="161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375977F-4E57-4EAF-841C-F64DAB0D2859}"/>
              </a:ext>
            </a:extLst>
          </p:cNvPr>
          <p:cNvSpPr txBox="1"/>
          <p:nvPr/>
        </p:nvSpPr>
        <p:spPr>
          <a:xfrm>
            <a:off x="4735228" y="288225"/>
            <a:ext cx="2919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= N(v</a:t>
            </a:r>
            <a:r>
              <a:rPr lang="en-US" altLang="zh-CN" sz="12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N(v</a:t>
            </a:r>
            <a:r>
              <a:rPr lang="en-US" altLang="zh-CN" sz="12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) =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N(v</a:t>
            </a:r>
            <a:r>
              <a:rPr lang="en-US" altLang="zh-CN" sz="12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N(v</a:t>
            </a:r>
            <a:r>
              <a:rPr lang="en-US" altLang="zh-CN" sz="12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ctr"/>
            <a:r>
              <a:rPr lang="zh-CN" alt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节点生成</a:t>
            </a:r>
            <a:endParaRPr lang="en-US" altLang="zh-CN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6380B41-5DF7-4C70-B3F5-9366D66AF526}"/>
              </a:ext>
            </a:extLst>
          </p:cNvPr>
          <p:cNvSpPr/>
          <p:nvPr/>
        </p:nvSpPr>
        <p:spPr>
          <a:xfrm>
            <a:off x="4671795" y="180000"/>
            <a:ext cx="4971874" cy="1310039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2" tIns="72001" rIns="108002" bIns="72001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38BF1C74-9FF8-4D05-A96E-D13FAB70CBB1}"/>
              </a:ext>
            </a:extLst>
          </p:cNvPr>
          <p:cNvSpPr/>
          <p:nvPr/>
        </p:nvSpPr>
        <p:spPr>
          <a:xfrm>
            <a:off x="4333671" y="660906"/>
            <a:ext cx="319166" cy="310173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1" tIns="72001" rIns="36001" bIns="72001" rtlCol="0" anchor="t"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w: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0CF73D2-BE60-4C90-8303-6779ACE0B975}"/>
              </a:ext>
            </a:extLst>
          </p:cNvPr>
          <p:cNvCxnSpPr>
            <a:cxnSpLocks/>
          </p:cNvCxnSpPr>
          <p:nvPr/>
        </p:nvCxnSpPr>
        <p:spPr>
          <a:xfrm>
            <a:off x="7654405" y="191541"/>
            <a:ext cx="2" cy="12870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B910737-5C21-470A-ACF3-160DF803E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028997"/>
              </p:ext>
            </p:extLst>
          </p:nvPr>
        </p:nvGraphicFramePr>
        <p:xfrm>
          <a:off x="3199778" y="2356007"/>
          <a:ext cx="1799990" cy="1158413"/>
        </p:xfrm>
        <a:graphic>
          <a:graphicData uri="http://schemas.openxmlformats.org/drawingml/2006/table">
            <a:tbl>
              <a:tblPr/>
              <a:tblGrid>
                <a:gridCol w="179999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1541184935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410851860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2496680345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36286746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2525752838"/>
                    </a:ext>
                  </a:extLst>
                </a:gridCol>
              </a:tblGrid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0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/>
                        <a:t>u</a:t>
                      </a:r>
                      <a:r>
                        <a:rPr lang="en-US" altLang="zh-CN" sz="1300" b="0" baseline="-25000" dirty="0"/>
                        <a:t>0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/>
                        <a:t>u</a:t>
                      </a:r>
                      <a:r>
                        <a:rPr lang="en-US" altLang="zh-CN" sz="1300" b="0" baseline="-25000" dirty="0"/>
                        <a:t>1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1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899927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2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3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  <a:tr h="288001">
                <a:tc gridSpan="10"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计算子图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656938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7FB91A8-BA94-467C-8D9A-B816E49FC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30477"/>
              </p:ext>
            </p:extLst>
          </p:nvPr>
        </p:nvGraphicFramePr>
        <p:xfrm>
          <a:off x="3199770" y="4454805"/>
          <a:ext cx="1799990" cy="1158413"/>
        </p:xfrm>
        <a:graphic>
          <a:graphicData uri="http://schemas.openxmlformats.org/drawingml/2006/table">
            <a:tbl>
              <a:tblPr/>
              <a:tblGrid>
                <a:gridCol w="179999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1541184935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410851860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2496680345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36286746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2525752838"/>
                    </a:ext>
                  </a:extLst>
                </a:gridCol>
              </a:tblGrid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0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/>
                        <a:t>u</a:t>
                      </a:r>
                      <a:r>
                        <a:rPr lang="en-US" altLang="zh-CN" sz="1300" b="0" baseline="-25000" dirty="0"/>
                        <a:t>0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/>
                        <a:t>u</a:t>
                      </a:r>
                      <a:r>
                        <a:rPr lang="en-US" altLang="zh-CN" sz="1300" b="0" baseline="-25000" dirty="0"/>
                        <a:t>1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1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899927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2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3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  <a:tr h="288001">
                <a:tc gridSpan="10"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计算子图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65693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DBFA1187-4AA3-41BF-937B-B4FA1B022DF8}"/>
              </a:ext>
            </a:extLst>
          </p:cNvPr>
          <p:cNvSpPr/>
          <p:nvPr/>
        </p:nvSpPr>
        <p:spPr>
          <a:xfrm>
            <a:off x="6561905" y="6230630"/>
            <a:ext cx="142540" cy="161762"/>
          </a:xfrm>
          <a:prstGeom prst="rect">
            <a:avLst/>
          </a:prstGeom>
          <a:solidFill>
            <a:schemeClr val="accent4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541781A-09BE-4CCB-B7F6-B653FD10ECE5}"/>
              </a:ext>
            </a:extLst>
          </p:cNvPr>
          <p:cNvSpPr/>
          <p:nvPr/>
        </p:nvSpPr>
        <p:spPr>
          <a:xfrm>
            <a:off x="5273000" y="6120000"/>
            <a:ext cx="2543933" cy="569905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2" tIns="72001" rIns="108002" bIns="72001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2C19F08-B83D-44DC-A25C-628D01E06FE7}"/>
              </a:ext>
            </a:extLst>
          </p:cNvPr>
          <p:cNvSpPr/>
          <p:nvPr/>
        </p:nvSpPr>
        <p:spPr>
          <a:xfrm>
            <a:off x="5069585" y="6218334"/>
            <a:ext cx="234773" cy="310173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1" tIns="72001" rIns="36001" bIns="72001" rtlCol="0" anchor="t"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t: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F3D2770-7872-4F75-B2B5-DBA3A2115FC0}"/>
              </a:ext>
            </a:extLst>
          </p:cNvPr>
          <p:cNvSpPr txBox="1"/>
          <p:nvPr/>
        </p:nvSpPr>
        <p:spPr>
          <a:xfrm>
            <a:off x="5258464" y="6157788"/>
            <a:ext cx="230853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          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ctr"/>
            <a:r>
              <a:rPr lang="zh-CN" alt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节点生成</a:t>
            </a:r>
            <a:endParaRPr lang="en-US" altLang="zh-CN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7D7082-C2A9-46D0-A326-A2250E4790F5}"/>
              </a:ext>
            </a:extLst>
          </p:cNvPr>
          <p:cNvSpPr/>
          <p:nvPr/>
        </p:nvSpPr>
        <p:spPr>
          <a:xfrm>
            <a:off x="6557682" y="4872604"/>
            <a:ext cx="147255" cy="1617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74E5C7B-D939-4C4F-BB73-543C18DFA44A}"/>
              </a:ext>
            </a:extLst>
          </p:cNvPr>
          <p:cNvSpPr/>
          <p:nvPr/>
        </p:nvSpPr>
        <p:spPr>
          <a:xfrm>
            <a:off x="5273000" y="4374000"/>
            <a:ext cx="2543933" cy="1387571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2" tIns="72001" rIns="108002" bIns="72001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0EC6C83-EEBB-4CFB-AB9D-CB9BDF8F4651}"/>
              </a:ext>
            </a:extLst>
          </p:cNvPr>
          <p:cNvSpPr/>
          <p:nvPr/>
        </p:nvSpPr>
        <p:spPr>
          <a:xfrm>
            <a:off x="5069581" y="4881167"/>
            <a:ext cx="234773" cy="310173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1" tIns="72001" rIns="36001" bIns="72001" rtlCol="0" anchor="t"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r: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118CFA1-CE6F-4669-8182-307F448E73CC}"/>
              </a:ext>
            </a:extLst>
          </p:cNvPr>
          <p:cNvSpPr txBox="1"/>
          <p:nvPr/>
        </p:nvSpPr>
        <p:spPr>
          <a:xfrm>
            <a:off x="5256563" y="4798481"/>
            <a:ext cx="231043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12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ctr"/>
            <a:r>
              <a:rPr lang="zh-CN" alt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节点生成</a:t>
            </a:r>
            <a:endParaRPr lang="en-US" altLang="zh-CN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1A1C45FD-ECAF-496B-945A-8A21F671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5246"/>
              </p:ext>
            </p:extLst>
          </p:nvPr>
        </p:nvGraphicFramePr>
        <p:xfrm>
          <a:off x="7755713" y="258106"/>
          <a:ext cx="1799990" cy="1153825"/>
        </p:xfrm>
        <a:graphic>
          <a:graphicData uri="http://schemas.openxmlformats.org/drawingml/2006/table">
            <a:tbl>
              <a:tblPr/>
              <a:tblGrid>
                <a:gridCol w="179999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1541184935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410851860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2496680345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36286746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2525752838"/>
                    </a:ext>
                  </a:extLst>
                </a:gridCol>
              </a:tblGrid>
              <a:tr h="216741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0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/>
                        <a:t>u</a:t>
                      </a:r>
                      <a:r>
                        <a:rPr lang="en-US" altLang="zh-CN" sz="1300" b="0" baseline="-25000" dirty="0"/>
                        <a:t>0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/>
                        <a:t>u</a:t>
                      </a:r>
                      <a:r>
                        <a:rPr lang="en-US" altLang="zh-CN" sz="1300" b="0" baseline="-25000" dirty="0"/>
                        <a:t>1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16741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1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2899927"/>
                  </a:ext>
                </a:extLst>
              </a:tr>
              <a:tr h="216741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2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6741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3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  <a:tr h="286861">
                <a:tc gridSpan="10"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计算子图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656938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7DBAD172-ED79-44E8-972A-80CC811AE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19172"/>
              </p:ext>
            </p:extLst>
          </p:nvPr>
        </p:nvGraphicFramePr>
        <p:xfrm>
          <a:off x="7875533" y="2356007"/>
          <a:ext cx="1799990" cy="1158413"/>
        </p:xfrm>
        <a:graphic>
          <a:graphicData uri="http://schemas.openxmlformats.org/drawingml/2006/table">
            <a:tbl>
              <a:tblPr/>
              <a:tblGrid>
                <a:gridCol w="179999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1541184935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410851860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2496680345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36286746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2525752838"/>
                    </a:ext>
                  </a:extLst>
                </a:gridCol>
              </a:tblGrid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0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/>
                        <a:t>u</a:t>
                      </a:r>
                      <a:r>
                        <a:rPr lang="en-US" altLang="zh-CN" sz="1300" b="0" baseline="-25000" dirty="0"/>
                        <a:t>0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/>
                        <a:t>u</a:t>
                      </a:r>
                      <a:r>
                        <a:rPr lang="en-US" altLang="zh-CN" sz="1300" b="0" baseline="-25000" dirty="0"/>
                        <a:t>1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1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899927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2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3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  <a:tr h="288001">
                <a:tc gridSpan="10"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计算子图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656938"/>
                  </a:ext>
                </a:extLst>
              </a:tr>
            </a:tbl>
          </a:graphicData>
        </a:graphic>
      </p:graphicFrame>
      <p:sp>
        <p:nvSpPr>
          <p:cNvPr id="61" name="矩形 60">
            <a:extLst>
              <a:ext uri="{FF2B5EF4-FFF2-40B4-BE49-F238E27FC236}">
                <a16:creationId xmlns:a16="http://schemas.microsoft.com/office/drawing/2014/main" id="{1258C009-8E52-4502-B588-3F37644F1AE8}"/>
              </a:ext>
            </a:extLst>
          </p:cNvPr>
          <p:cNvSpPr/>
          <p:nvPr/>
        </p:nvSpPr>
        <p:spPr>
          <a:xfrm>
            <a:off x="10967454" y="2723831"/>
            <a:ext cx="776894" cy="161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5B673E9-8B5A-4072-BA6D-94093469952D}"/>
              </a:ext>
            </a:extLst>
          </p:cNvPr>
          <p:cNvSpPr/>
          <p:nvPr/>
        </p:nvSpPr>
        <p:spPr>
          <a:xfrm>
            <a:off x="9962406" y="1858289"/>
            <a:ext cx="1872000" cy="216000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2" tIns="72001" rIns="108002" bIns="72001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66F1368-9B28-46BD-A1EE-37CB60BF2B51}"/>
              </a:ext>
            </a:extLst>
          </p:cNvPr>
          <p:cNvSpPr/>
          <p:nvPr/>
        </p:nvSpPr>
        <p:spPr>
          <a:xfrm>
            <a:off x="9750024" y="2745094"/>
            <a:ext cx="234773" cy="310173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1" tIns="72001" rIns="36001" bIns="72001" rtlCol="0" anchor="t"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z: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AF6734E-A72B-4383-B780-D7C87236D14F}"/>
              </a:ext>
            </a:extLst>
          </p:cNvPr>
          <p:cNvSpPr txBox="1"/>
          <p:nvPr/>
        </p:nvSpPr>
        <p:spPr>
          <a:xfrm>
            <a:off x="9908173" y="2662408"/>
            <a:ext cx="196968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zh-CN" sz="12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ctr"/>
            <a:r>
              <a:rPr lang="zh-CN" alt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节点生成</a:t>
            </a:r>
            <a:endParaRPr lang="en-US" altLang="zh-CN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4A04711-8667-4D9F-AEBA-81FBE6931B3A}"/>
              </a:ext>
            </a:extLst>
          </p:cNvPr>
          <p:cNvSpPr/>
          <p:nvPr/>
        </p:nvSpPr>
        <p:spPr>
          <a:xfrm>
            <a:off x="10910722" y="4466820"/>
            <a:ext cx="776894" cy="161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0EC2665-6C9B-44EA-9389-A9140A38C41D}"/>
              </a:ext>
            </a:extLst>
          </p:cNvPr>
          <p:cNvSpPr/>
          <p:nvPr/>
        </p:nvSpPr>
        <p:spPr>
          <a:xfrm>
            <a:off x="9962406" y="4374001"/>
            <a:ext cx="1872000" cy="57600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2" tIns="72001" rIns="108002" bIns="72001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6459E81-9902-4FBF-B1E7-E972B35A6F2E}"/>
              </a:ext>
            </a:extLst>
          </p:cNvPr>
          <p:cNvSpPr/>
          <p:nvPr/>
        </p:nvSpPr>
        <p:spPr>
          <a:xfrm>
            <a:off x="9755745" y="4475383"/>
            <a:ext cx="234773" cy="310173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1" tIns="72001" rIns="36001" bIns="72001" rtlCol="0" anchor="t"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s: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1BD69B7-6E8A-4136-A45C-BDF860664637}"/>
              </a:ext>
            </a:extLst>
          </p:cNvPr>
          <p:cNvSpPr txBox="1"/>
          <p:nvPr/>
        </p:nvSpPr>
        <p:spPr>
          <a:xfrm>
            <a:off x="9903094" y="4392697"/>
            <a:ext cx="196968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ctr"/>
            <a:r>
              <a:rPr lang="zh-CN" alt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节点生成</a:t>
            </a:r>
            <a:endParaRPr lang="en-US" altLang="zh-CN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4C24F9-9A62-42BE-8090-E6767C6C7EB8}"/>
              </a:ext>
            </a:extLst>
          </p:cNvPr>
          <p:cNvSpPr/>
          <p:nvPr/>
        </p:nvSpPr>
        <p:spPr>
          <a:xfrm>
            <a:off x="1375376" y="2541142"/>
            <a:ext cx="348830" cy="161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CAF730-E01B-4717-905A-D35D8853A98E}"/>
              </a:ext>
            </a:extLst>
          </p:cNvPr>
          <p:cNvSpPr/>
          <p:nvPr/>
        </p:nvSpPr>
        <p:spPr>
          <a:xfrm>
            <a:off x="1991180" y="2541142"/>
            <a:ext cx="812505" cy="161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514846-0CF6-4D42-81A1-06E952EF1E17}"/>
              </a:ext>
            </a:extLst>
          </p:cNvPr>
          <p:cNvSpPr/>
          <p:nvPr/>
        </p:nvSpPr>
        <p:spPr>
          <a:xfrm>
            <a:off x="1375376" y="3349918"/>
            <a:ext cx="136465" cy="161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701CB2-48CE-4B00-A156-BDE4F8D88E01}"/>
              </a:ext>
            </a:extLst>
          </p:cNvPr>
          <p:cNvSpPr/>
          <p:nvPr/>
        </p:nvSpPr>
        <p:spPr>
          <a:xfrm>
            <a:off x="1797335" y="3349918"/>
            <a:ext cx="566205" cy="161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5DB038-9BC7-4D5C-8D0A-8B68DC15DA0C}"/>
              </a:ext>
            </a:extLst>
          </p:cNvPr>
          <p:cNvSpPr/>
          <p:nvPr/>
        </p:nvSpPr>
        <p:spPr>
          <a:xfrm>
            <a:off x="1381728" y="3535758"/>
            <a:ext cx="130113" cy="1617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EEB389-AF4F-450F-BD3A-B8109D1B0CCC}"/>
              </a:ext>
            </a:extLst>
          </p:cNvPr>
          <p:cNvSpPr/>
          <p:nvPr/>
        </p:nvSpPr>
        <p:spPr>
          <a:xfrm>
            <a:off x="1375376" y="2733266"/>
            <a:ext cx="363115" cy="1617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B033B-4457-473B-B91C-A2E364AF53A7}"/>
              </a:ext>
            </a:extLst>
          </p:cNvPr>
          <p:cNvSpPr/>
          <p:nvPr/>
        </p:nvSpPr>
        <p:spPr>
          <a:xfrm>
            <a:off x="1970874" y="1919400"/>
            <a:ext cx="566208" cy="161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3FEC008-2377-42BE-BCB3-0A306B973AFF}"/>
              </a:ext>
            </a:extLst>
          </p:cNvPr>
          <p:cNvSpPr/>
          <p:nvPr/>
        </p:nvSpPr>
        <p:spPr>
          <a:xfrm>
            <a:off x="729079" y="1847561"/>
            <a:ext cx="4315640" cy="216000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2" tIns="72001" rIns="108002" bIns="72001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8955535-4F38-4A06-B382-27EEE40CA419}"/>
              </a:ext>
            </a:extLst>
          </p:cNvPr>
          <p:cNvSpPr/>
          <p:nvPr/>
        </p:nvSpPr>
        <p:spPr>
          <a:xfrm>
            <a:off x="506113" y="2745855"/>
            <a:ext cx="234773" cy="310173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1" tIns="72001" rIns="36001" bIns="72001" rtlCol="0" anchor="t"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x: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FAC370-E857-432C-B5B6-D5F20877E1D7}"/>
              </a:ext>
            </a:extLst>
          </p:cNvPr>
          <p:cNvSpPr txBox="1"/>
          <p:nvPr/>
        </p:nvSpPr>
        <p:spPr>
          <a:xfrm>
            <a:off x="688809" y="1847561"/>
            <a:ext cx="250380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= </a:t>
            </a:r>
            <a:r>
              <a:rPr lang="en-US" altLang="zh-CN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n-US" altLang="zh-CN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=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zh-CN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endParaRPr lang="en-US" altLang="zh-CN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=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n-US" altLang="zh-CN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=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zh-CN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endParaRPr lang="en-US" altLang="zh-CN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=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ctr"/>
            <a:r>
              <a:rPr lang="zh-CN" alt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节点生成</a:t>
            </a:r>
            <a:endParaRPr lang="en-US" altLang="zh-CN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65D78F6-BBBF-4EDE-8268-98783566A249}"/>
              </a:ext>
            </a:extLst>
          </p:cNvPr>
          <p:cNvCxnSpPr>
            <a:cxnSpLocks/>
          </p:cNvCxnSpPr>
          <p:nvPr/>
        </p:nvCxnSpPr>
        <p:spPr>
          <a:xfrm>
            <a:off x="3140124" y="1858341"/>
            <a:ext cx="0" cy="21467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4C22178-F2E9-4E52-8489-2B1F4DE2AF48}"/>
              </a:ext>
            </a:extLst>
          </p:cNvPr>
          <p:cNvCxnSpPr>
            <a:cxnSpLocks/>
          </p:cNvCxnSpPr>
          <p:nvPr/>
        </p:nvCxnSpPr>
        <p:spPr>
          <a:xfrm flipH="1">
            <a:off x="1791194" y="2553269"/>
            <a:ext cx="145297" cy="149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2486612B-8A7E-4B13-BCC3-1BD7993E10DC}"/>
              </a:ext>
            </a:extLst>
          </p:cNvPr>
          <p:cNvCxnSpPr>
            <a:cxnSpLocks/>
          </p:cNvCxnSpPr>
          <p:nvPr/>
        </p:nvCxnSpPr>
        <p:spPr>
          <a:xfrm flipH="1">
            <a:off x="2864730" y="2553269"/>
            <a:ext cx="145297" cy="149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3B4BF07F-93BF-4583-9956-B05BD29117B3}"/>
              </a:ext>
            </a:extLst>
          </p:cNvPr>
          <p:cNvCxnSpPr>
            <a:cxnSpLocks/>
          </p:cNvCxnSpPr>
          <p:nvPr/>
        </p:nvCxnSpPr>
        <p:spPr>
          <a:xfrm flipH="1">
            <a:off x="1578460" y="3362045"/>
            <a:ext cx="145297" cy="149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13C72016-D978-4D27-92CC-4C0F60B77182}"/>
              </a:ext>
            </a:extLst>
          </p:cNvPr>
          <p:cNvCxnSpPr>
            <a:cxnSpLocks/>
          </p:cNvCxnSpPr>
          <p:nvPr/>
        </p:nvCxnSpPr>
        <p:spPr>
          <a:xfrm flipH="1">
            <a:off x="2426995" y="3362045"/>
            <a:ext cx="145297" cy="149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9646939-5165-4042-8317-7BD4EA855315}"/>
              </a:ext>
            </a:extLst>
          </p:cNvPr>
          <p:cNvCxnSpPr>
            <a:cxnSpLocks/>
          </p:cNvCxnSpPr>
          <p:nvPr/>
        </p:nvCxnSpPr>
        <p:spPr>
          <a:xfrm flipH="1">
            <a:off x="2658388" y="3362045"/>
            <a:ext cx="145297" cy="149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33954AF8-AA33-4946-BA9A-93FFC24A5BFD}"/>
              </a:ext>
            </a:extLst>
          </p:cNvPr>
          <p:cNvSpPr/>
          <p:nvPr/>
        </p:nvSpPr>
        <p:spPr>
          <a:xfrm>
            <a:off x="5944601" y="3125186"/>
            <a:ext cx="776894" cy="1610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159E5-E76B-402A-9040-FC7E47A40433}"/>
              </a:ext>
            </a:extLst>
          </p:cNvPr>
          <p:cNvSpPr/>
          <p:nvPr/>
        </p:nvSpPr>
        <p:spPr>
          <a:xfrm>
            <a:off x="6526876" y="2325944"/>
            <a:ext cx="1217457" cy="1610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507BC9-3011-423F-A5F3-C693C84CCC32}"/>
              </a:ext>
            </a:extLst>
          </p:cNvPr>
          <p:cNvSpPr/>
          <p:nvPr/>
        </p:nvSpPr>
        <p:spPr>
          <a:xfrm>
            <a:off x="5949888" y="2944186"/>
            <a:ext cx="136465" cy="1610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F4E95C4-1DE0-428E-94BA-1F19C82BFED5}"/>
              </a:ext>
            </a:extLst>
          </p:cNvPr>
          <p:cNvSpPr/>
          <p:nvPr/>
        </p:nvSpPr>
        <p:spPr>
          <a:xfrm>
            <a:off x="6359149" y="2944186"/>
            <a:ext cx="566205" cy="1610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824ED2A4-905F-410C-B46F-41B6784F7EE0}"/>
              </a:ext>
            </a:extLst>
          </p:cNvPr>
          <p:cNvSpPr/>
          <p:nvPr/>
        </p:nvSpPr>
        <p:spPr>
          <a:xfrm>
            <a:off x="5273669" y="1846800"/>
            <a:ext cx="4435165" cy="216000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2" tIns="72001" rIns="108002" bIns="72001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ADF8AE2-7F90-46BD-9D57-3BF4B1DC33C8}"/>
              </a:ext>
            </a:extLst>
          </p:cNvPr>
          <p:cNvSpPr/>
          <p:nvPr/>
        </p:nvSpPr>
        <p:spPr>
          <a:xfrm>
            <a:off x="5038228" y="2772416"/>
            <a:ext cx="234773" cy="308769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1" tIns="72001" rIns="36001" bIns="72001" rtlCol="0" anchor="t"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y: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CD70947F-7EDB-488B-B78B-5A929928EAF7}"/>
              </a:ext>
            </a:extLst>
          </p:cNvPr>
          <p:cNvCxnSpPr>
            <a:cxnSpLocks/>
          </p:cNvCxnSpPr>
          <p:nvPr/>
        </p:nvCxnSpPr>
        <p:spPr>
          <a:xfrm>
            <a:off x="7816938" y="1858289"/>
            <a:ext cx="0" cy="213702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8E2197C-44E4-4834-99B8-ECD1CF807405}"/>
              </a:ext>
            </a:extLst>
          </p:cNvPr>
          <p:cNvCxnSpPr>
            <a:cxnSpLocks/>
          </p:cNvCxnSpPr>
          <p:nvPr/>
        </p:nvCxnSpPr>
        <p:spPr>
          <a:xfrm flipH="1">
            <a:off x="6173386" y="2951324"/>
            <a:ext cx="145297" cy="14895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2F093F1-1383-4F12-A2DA-B747BE845DCA}"/>
              </a:ext>
            </a:extLst>
          </p:cNvPr>
          <p:cNvCxnSpPr>
            <a:cxnSpLocks/>
          </p:cNvCxnSpPr>
          <p:nvPr/>
        </p:nvCxnSpPr>
        <p:spPr>
          <a:xfrm flipH="1">
            <a:off x="7020056" y="2951324"/>
            <a:ext cx="145297" cy="14895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D6C8B46-B261-48CC-B8E4-FB56A4854C48}"/>
              </a:ext>
            </a:extLst>
          </p:cNvPr>
          <p:cNvCxnSpPr>
            <a:cxnSpLocks/>
          </p:cNvCxnSpPr>
          <p:nvPr/>
        </p:nvCxnSpPr>
        <p:spPr>
          <a:xfrm flipH="1">
            <a:off x="7244192" y="2951324"/>
            <a:ext cx="145297" cy="14895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76C185E0-5657-4806-9CEA-A3E8D99D2D7D}"/>
              </a:ext>
            </a:extLst>
          </p:cNvPr>
          <p:cNvSpPr txBox="1"/>
          <p:nvPr/>
        </p:nvSpPr>
        <p:spPr>
          <a:xfrm>
            <a:off x="5240712" y="2252757"/>
            <a:ext cx="2639727" cy="134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= </a:t>
            </a:r>
            <a:r>
              <a:rPr lang="en-US" altLang="zh-CN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) = L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zh-CN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n-US" altLang="zh-CN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=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zh-CN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endParaRPr lang="en-US" altLang="zh-CN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=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ctr"/>
            <a:r>
              <a:rPr lang="zh-CN" alt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节点生成</a:t>
            </a:r>
            <a:endParaRPr lang="en-US" altLang="zh-CN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1C53AA-0EDA-4F9F-B210-DE7948571135}"/>
              </a:ext>
            </a:extLst>
          </p:cNvPr>
          <p:cNvSpPr/>
          <p:nvPr/>
        </p:nvSpPr>
        <p:spPr>
          <a:xfrm>
            <a:off x="1436983" y="5272561"/>
            <a:ext cx="142540" cy="161762"/>
          </a:xfrm>
          <a:prstGeom prst="rect">
            <a:avLst/>
          </a:prstGeom>
          <a:solidFill>
            <a:schemeClr val="accent4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CCC81D-41AB-4814-A6FE-B35B8EC15945}"/>
              </a:ext>
            </a:extLst>
          </p:cNvPr>
          <p:cNvSpPr/>
          <p:nvPr/>
        </p:nvSpPr>
        <p:spPr>
          <a:xfrm>
            <a:off x="2009259" y="4467749"/>
            <a:ext cx="351730" cy="1617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1E084B-522B-4B83-BD2D-0FE161BB8946}"/>
              </a:ext>
            </a:extLst>
          </p:cNvPr>
          <p:cNvSpPr/>
          <p:nvPr/>
        </p:nvSpPr>
        <p:spPr>
          <a:xfrm>
            <a:off x="1431411" y="5093224"/>
            <a:ext cx="142540" cy="1617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6BF6A09-0358-4F8A-8981-90B76B60D770}"/>
              </a:ext>
            </a:extLst>
          </p:cNvPr>
          <p:cNvSpPr/>
          <p:nvPr/>
        </p:nvSpPr>
        <p:spPr>
          <a:xfrm>
            <a:off x="739945" y="4374908"/>
            <a:ext cx="4304775" cy="1387571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2" tIns="72001" rIns="108002" bIns="72001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9D6AAE6-42D9-49B4-9020-E8DE10EF4F2B}"/>
              </a:ext>
            </a:extLst>
          </p:cNvPr>
          <p:cNvSpPr/>
          <p:nvPr/>
        </p:nvSpPr>
        <p:spPr>
          <a:xfrm>
            <a:off x="502206" y="4882075"/>
            <a:ext cx="234773" cy="310173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1" tIns="72001" rIns="36001" bIns="72001" rtlCol="0" anchor="t"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q: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F67D1BD-DE6B-4DBA-9751-6F09B95C5EDC}"/>
              </a:ext>
            </a:extLst>
          </p:cNvPr>
          <p:cNvSpPr txBox="1"/>
          <p:nvPr/>
        </p:nvSpPr>
        <p:spPr>
          <a:xfrm>
            <a:off x="739945" y="4391585"/>
            <a:ext cx="24561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= </a:t>
            </a:r>
            <a:r>
              <a:rPr lang="en-US" altLang="zh-CN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n-US" altLang="zh-CN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=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zh-CN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endParaRPr lang="en-US" altLang="zh-CN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=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ctr"/>
            <a:r>
              <a:rPr lang="zh-CN" alt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节点生成</a:t>
            </a:r>
            <a:endParaRPr lang="en-US" altLang="zh-CN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CC61ECD-1E98-45EE-9A82-22589CF198C3}"/>
              </a:ext>
            </a:extLst>
          </p:cNvPr>
          <p:cNvCxnSpPr>
            <a:cxnSpLocks/>
          </p:cNvCxnSpPr>
          <p:nvPr/>
        </p:nvCxnSpPr>
        <p:spPr>
          <a:xfrm>
            <a:off x="3150130" y="4384068"/>
            <a:ext cx="0" cy="137603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B6A8C9B-D37F-4AC2-B1D9-B06AC485C4DB}"/>
              </a:ext>
            </a:extLst>
          </p:cNvPr>
          <p:cNvCxnSpPr>
            <a:cxnSpLocks/>
          </p:cNvCxnSpPr>
          <p:nvPr/>
        </p:nvCxnSpPr>
        <p:spPr>
          <a:xfrm flipH="1">
            <a:off x="1636084" y="5099287"/>
            <a:ext cx="145297" cy="149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C008B70-C305-4211-B4BE-B48B82A24DD0}"/>
              </a:ext>
            </a:extLst>
          </p:cNvPr>
          <p:cNvCxnSpPr>
            <a:cxnSpLocks/>
          </p:cNvCxnSpPr>
          <p:nvPr/>
        </p:nvCxnSpPr>
        <p:spPr>
          <a:xfrm flipH="1">
            <a:off x="1843514" y="5099287"/>
            <a:ext cx="145297" cy="149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1B121719-2F52-46EF-8A85-F529D40BD392}"/>
              </a:ext>
            </a:extLst>
          </p:cNvPr>
          <p:cNvCxnSpPr>
            <a:cxnSpLocks/>
          </p:cNvCxnSpPr>
          <p:nvPr/>
        </p:nvCxnSpPr>
        <p:spPr>
          <a:xfrm flipH="1">
            <a:off x="2040133" y="5099287"/>
            <a:ext cx="145297" cy="149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61845FC-EDB8-4075-911A-F5C9959998AF}"/>
              </a:ext>
            </a:extLst>
          </p:cNvPr>
          <p:cNvCxnSpPr>
            <a:cxnSpLocks/>
          </p:cNvCxnSpPr>
          <p:nvPr/>
        </p:nvCxnSpPr>
        <p:spPr>
          <a:xfrm flipH="1">
            <a:off x="2250913" y="5099287"/>
            <a:ext cx="145297" cy="149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CF19B38-433C-4517-84EF-390A8A8472D4}"/>
              </a:ext>
            </a:extLst>
          </p:cNvPr>
          <p:cNvCxnSpPr>
            <a:cxnSpLocks/>
          </p:cNvCxnSpPr>
          <p:nvPr/>
        </p:nvCxnSpPr>
        <p:spPr>
          <a:xfrm flipH="1">
            <a:off x="2478497" y="5099287"/>
            <a:ext cx="145297" cy="149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FDC471F-9177-4800-A4F5-EF59FDEB7065}"/>
              </a:ext>
            </a:extLst>
          </p:cNvPr>
          <p:cNvCxnSpPr>
            <a:cxnSpLocks/>
          </p:cNvCxnSpPr>
          <p:nvPr/>
        </p:nvCxnSpPr>
        <p:spPr>
          <a:xfrm flipH="1">
            <a:off x="2698813" y="5128396"/>
            <a:ext cx="145297" cy="149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62D4ECA0-9477-48ED-8248-20042726F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545337"/>
              </p:ext>
            </p:extLst>
          </p:nvPr>
        </p:nvGraphicFramePr>
        <p:xfrm>
          <a:off x="10390470" y="187951"/>
          <a:ext cx="1509404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04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C7D3E86B-C325-4516-8E0E-B0E12B320E76}"/>
              </a:ext>
            </a:extLst>
          </p:cNvPr>
          <p:cNvSpPr/>
          <p:nvPr/>
        </p:nvSpPr>
        <p:spPr>
          <a:xfrm>
            <a:off x="10441045" y="253944"/>
            <a:ext cx="179253" cy="1300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63103AD1-8965-42D7-BBA7-3BA5F4543EC5}"/>
              </a:ext>
            </a:extLst>
          </p:cNvPr>
          <p:cNvSpPr/>
          <p:nvPr/>
        </p:nvSpPr>
        <p:spPr>
          <a:xfrm>
            <a:off x="10445401" y="502140"/>
            <a:ext cx="179253" cy="130001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3C456ECC-B974-4675-A374-ADF0A33D08DB}"/>
              </a:ext>
            </a:extLst>
          </p:cNvPr>
          <p:cNvSpPr/>
          <p:nvPr/>
        </p:nvSpPr>
        <p:spPr>
          <a:xfrm>
            <a:off x="10441045" y="750336"/>
            <a:ext cx="179253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82" name="表格 181">
            <a:extLst>
              <a:ext uri="{FF2B5EF4-FFF2-40B4-BE49-F238E27FC236}">
                <a16:creationId xmlns:a16="http://schemas.microsoft.com/office/drawing/2014/main" id="{523A6AA4-F687-4196-90EB-38091A011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83172"/>
              </p:ext>
            </p:extLst>
          </p:nvPr>
        </p:nvGraphicFramePr>
        <p:xfrm>
          <a:off x="622480" y="203291"/>
          <a:ext cx="1889079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79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减少无效</a:t>
                      </a:r>
                      <a:r>
                        <a:rPr lang="zh-CN" altLang="en-US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顶点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访问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消除重复</a:t>
                      </a:r>
                      <a:r>
                        <a:rPr lang="zh-CN" altLang="en-US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集合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运算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优化枚举</a:t>
                      </a:r>
                      <a:r>
                        <a:rPr lang="zh-CN" altLang="en-US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节点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剪枝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183" name="矩形 182">
            <a:extLst>
              <a:ext uri="{FF2B5EF4-FFF2-40B4-BE49-F238E27FC236}">
                <a16:creationId xmlns:a16="http://schemas.microsoft.com/office/drawing/2014/main" id="{6F80C166-4F71-471C-9B4F-D4D918007D6E}"/>
              </a:ext>
            </a:extLst>
          </p:cNvPr>
          <p:cNvSpPr/>
          <p:nvPr/>
        </p:nvSpPr>
        <p:spPr>
          <a:xfrm>
            <a:off x="665078" y="751382"/>
            <a:ext cx="225918" cy="153617"/>
          </a:xfrm>
          <a:prstGeom prst="rect">
            <a:avLst/>
          </a:prstGeom>
          <a:noFill/>
          <a:ln w="60325" cmpd="thickThin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3010FD8B-23AA-415F-8392-C616BB52996F}"/>
              </a:ext>
            </a:extLst>
          </p:cNvPr>
          <p:cNvSpPr/>
          <p:nvPr/>
        </p:nvSpPr>
        <p:spPr>
          <a:xfrm>
            <a:off x="665078" y="502663"/>
            <a:ext cx="225918" cy="153617"/>
          </a:xfrm>
          <a:prstGeom prst="rect">
            <a:avLst/>
          </a:prstGeom>
          <a:noFill/>
          <a:ln w="60325" cmpd="thickThin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D784EB21-D103-462A-A437-AF9A4BE0190E}"/>
              </a:ext>
            </a:extLst>
          </p:cNvPr>
          <p:cNvSpPr/>
          <p:nvPr/>
        </p:nvSpPr>
        <p:spPr>
          <a:xfrm>
            <a:off x="665078" y="253944"/>
            <a:ext cx="225918" cy="153617"/>
          </a:xfrm>
          <a:prstGeom prst="rect">
            <a:avLst/>
          </a:prstGeom>
          <a:noFill/>
          <a:ln w="60325" cmpd="thickThin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181CCED-C938-44F7-B435-AD55CF2F4FFC}"/>
              </a:ext>
            </a:extLst>
          </p:cNvPr>
          <p:cNvCxnSpPr>
            <a:cxnSpLocks/>
            <a:stCxn id="41" idx="2"/>
            <a:endCxn id="56" idx="0"/>
          </p:cNvCxnSpPr>
          <p:nvPr/>
        </p:nvCxnSpPr>
        <p:spPr>
          <a:xfrm>
            <a:off x="7157732" y="1490039"/>
            <a:ext cx="333520" cy="35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66F25F4-E8B6-447C-84C5-08F142A4B0F2}"/>
              </a:ext>
            </a:extLst>
          </p:cNvPr>
          <p:cNvSpPr txBox="1"/>
          <p:nvPr/>
        </p:nvSpPr>
        <p:spPr>
          <a:xfrm>
            <a:off x="5250611" y="1469059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1CC23B2D-50D4-48EC-B409-405C263B6DB6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3452676" y="1490039"/>
            <a:ext cx="3705056" cy="361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C8361352-97F3-4CBF-8E04-DCCAC0B75568}"/>
              </a:ext>
            </a:extLst>
          </p:cNvPr>
          <p:cNvCxnSpPr>
            <a:cxnSpLocks/>
            <a:stCxn id="41" idx="2"/>
            <a:endCxn id="62" idx="0"/>
          </p:cNvCxnSpPr>
          <p:nvPr/>
        </p:nvCxnSpPr>
        <p:spPr>
          <a:xfrm>
            <a:off x="7157732" y="1490039"/>
            <a:ext cx="3740674" cy="368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F205EC97-C6CD-465E-B2ED-0960E10A63B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886899" y="4007561"/>
            <a:ext cx="5434" cy="367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9BA4012E-284C-4B1A-9EB0-E756FA371462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>
            <a:off x="2886899" y="4007561"/>
            <a:ext cx="3658068" cy="36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F13A1AF5-C857-4ED7-AE1D-5212B916A22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415489" y="5756708"/>
            <a:ext cx="4129478" cy="363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259A0496-92B9-47C0-B995-45B32CB583C0}"/>
              </a:ext>
            </a:extLst>
          </p:cNvPr>
          <p:cNvCxnSpPr>
            <a:cxnSpLocks/>
            <a:stCxn id="56" idx="2"/>
            <a:endCxn id="66" idx="0"/>
          </p:cNvCxnSpPr>
          <p:nvPr/>
        </p:nvCxnSpPr>
        <p:spPr>
          <a:xfrm>
            <a:off x="7491252" y="4006800"/>
            <a:ext cx="3407154" cy="36720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16614596-A1A6-4815-9489-17EC8F55C78F}"/>
              </a:ext>
            </a:extLst>
          </p:cNvPr>
          <p:cNvSpPr txBox="1"/>
          <p:nvPr/>
        </p:nvSpPr>
        <p:spPr>
          <a:xfrm>
            <a:off x="7168634" y="1469059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BE92D6C1-49A2-4AEC-98E7-DAF983500DD6}"/>
              </a:ext>
            </a:extLst>
          </p:cNvPr>
          <p:cNvSpPr txBox="1"/>
          <p:nvPr/>
        </p:nvSpPr>
        <p:spPr>
          <a:xfrm>
            <a:off x="8808622" y="1469059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CFE72D2E-CB06-43A1-9DB5-420A0A9A571C}"/>
              </a:ext>
            </a:extLst>
          </p:cNvPr>
          <p:cNvSpPr txBox="1"/>
          <p:nvPr/>
        </p:nvSpPr>
        <p:spPr>
          <a:xfrm>
            <a:off x="2684274" y="3985820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DD97CF6A-89DD-4175-BDFC-54F7D01819E6}"/>
              </a:ext>
            </a:extLst>
          </p:cNvPr>
          <p:cNvSpPr txBox="1"/>
          <p:nvPr/>
        </p:nvSpPr>
        <p:spPr>
          <a:xfrm>
            <a:off x="4339857" y="3985820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E9AB1C6F-D131-48A2-A9CA-3F6BC44A1860}"/>
              </a:ext>
            </a:extLst>
          </p:cNvPr>
          <p:cNvSpPr txBox="1"/>
          <p:nvPr/>
        </p:nvSpPr>
        <p:spPr>
          <a:xfrm>
            <a:off x="4412102" y="5777060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67625A5-3BED-4DBA-9EE9-0E0D05409D9D}"/>
              </a:ext>
            </a:extLst>
          </p:cNvPr>
          <p:cNvSpPr txBox="1"/>
          <p:nvPr/>
        </p:nvSpPr>
        <p:spPr>
          <a:xfrm>
            <a:off x="8930939" y="3985820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51D14E84-7EDE-4451-8B30-FEE518040D7D}"/>
              </a:ext>
            </a:extLst>
          </p:cNvPr>
          <p:cNvSpPr/>
          <p:nvPr/>
        </p:nvSpPr>
        <p:spPr>
          <a:xfrm>
            <a:off x="9764376" y="1807614"/>
            <a:ext cx="2113484" cy="3203588"/>
          </a:xfrm>
          <a:prstGeom prst="rect">
            <a:avLst/>
          </a:prstGeom>
          <a:noFill/>
          <a:ln w="50800" cmpd="thickThin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78EE9A60-A355-4A4A-96A3-D8B1EE33D9B4}"/>
              </a:ext>
            </a:extLst>
          </p:cNvPr>
          <p:cNvSpPr/>
          <p:nvPr/>
        </p:nvSpPr>
        <p:spPr>
          <a:xfrm>
            <a:off x="1323123" y="2510769"/>
            <a:ext cx="1766774" cy="221588"/>
          </a:xfrm>
          <a:prstGeom prst="rect">
            <a:avLst/>
          </a:prstGeom>
          <a:noFill/>
          <a:ln w="50800" cmpd="thickThin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98373731-7AA4-496E-9ED1-AE18BB80201C}"/>
              </a:ext>
            </a:extLst>
          </p:cNvPr>
          <p:cNvSpPr/>
          <p:nvPr/>
        </p:nvSpPr>
        <p:spPr>
          <a:xfrm>
            <a:off x="739945" y="1894129"/>
            <a:ext cx="1880458" cy="228888"/>
          </a:xfrm>
          <a:prstGeom prst="rect">
            <a:avLst/>
          </a:prstGeom>
          <a:noFill/>
          <a:ln w="50800" cmpd="thickThin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6587E4EF-364A-4CA6-ABF7-A2CB21B09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526" y="5459886"/>
            <a:ext cx="2926334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9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788F09B-BA72-4584-8C70-DEC8990CF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7147"/>
              </p:ext>
            </p:extLst>
          </p:nvPr>
        </p:nvGraphicFramePr>
        <p:xfrm>
          <a:off x="1961194" y="1111238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D5CAC0C2-CD39-4CD1-8D89-2D72C6BA303B}"/>
              </a:ext>
            </a:extLst>
          </p:cNvPr>
          <p:cNvSpPr/>
          <p:nvPr/>
        </p:nvSpPr>
        <p:spPr>
          <a:xfrm>
            <a:off x="4855535" y="1110318"/>
            <a:ext cx="864000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fontScale="92500"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rgbClr val="000AFF"/>
                </a:solidFill>
              </a:rPr>
              <a:t>空</a:t>
            </a:r>
            <a:endParaRPr lang="en-US" altLang="zh-CN" sz="1200" b="1" dirty="0">
              <a:solidFill>
                <a:srgbClr val="000AFF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23C692A-A95C-4BFC-9EC8-9965B0F904B2}"/>
              </a:ext>
            </a:extLst>
          </p:cNvPr>
          <p:cNvSpPr/>
          <p:nvPr/>
        </p:nvSpPr>
        <p:spPr>
          <a:xfrm>
            <a:off x="1997543" y="1131216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E7B45-E7B1-47DF-967D-CAACD14E91F6}"/>
              </a:ext>
            </a:extLst>
          </p:cNvPr>
          <p:cNvSpPr/>
          <p:nvPr/>
        </p:nvSpPr>
        <p:spPr>
          <a:xfrm>
            <a:off x="1997543" y="1344837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D260CC-42AA-41D5-BDB9-2EDE72249904}"/>
              </a:ext>
            </a:extLst>
          </p:cNvPr>
          <p:cNvSpPr/>
          <p:nvPr/>
        </p:nvSpPr>
        <p:spPr>
          <a:xfrm>
            <a:off x="1997543" y="155845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7E08F0-0D0C-4BD9-B5A0-F253663BA6E4}"/>
              </a:ext>
            </a:extLst>
          </p:cNvPr>
          <p:cNvSpPr/>
          <p:nvPr/>
        </p:nvSpPr>
        <p:spPr>
          <a:xfrm>
            <a:off x="1955482" y="4126818"/>
            <a:ext cx="864000" cy="389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4</a:t>
            </a:r>
            <a:endParaRPr lang="zh-CN" altLang="en-US" sz="1200" b="1" dirty="0">
              <a:solidFill>
                <a:srgbClr val="000AFF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54B6FCC-A6CA-40AF-8358-8935F9C8D980}"/>
              </a:ext>
            </a:extLst>
          </p:cNvPr>
          <p:cNvCxnSpPr>
            <a:stCxn id="3" idx="2"/>
            <a:endCxn id="25" idx="0"/>
          </p:cNvCxnSpPr>
          <p:nvPr/>
        </p:nvCxnSpPr>
        <p:spPr>
          <a:xfrm flipH="1">
            <a:off x="3952110" y="1470318"/>
            <a:ext cx="1335425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568CA10-6062-4E3A-BF47-C98E7401BF3F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flipH="1">
            <a:off x="5050110" y="1470318"/>
            <a:ext cx="237425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4F8A07D-7241-4B5B-A858-DE0BA979E7E5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>
            <a:off x="5287535" y="1470318"/>
            <a:ext cx="480007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D14CB8F-507E-407C-B221-6F3BCD6AF90E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>
            <a:off x="5287535" y="1470318"/>
            <a:ext cx="1204393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4B87172-39A8-4CBA-88C5-75FBBC23B00C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flipH="1">
            <a:off x="2894496" y="2248716"/>
            <a:ext cx="105761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44CF3B4-9471-4EBE-8807-65B450BA6FE2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flipH="1">
            <a:off x="3614496" y="2248716"/>
            <a:ext cx="33761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A4704DD-A9E4-43F5-8055-AE5F33A1DB5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952110" y="2248716"/>
            <a:ext cx="382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012F0BD-3D57-43AF-B1C7-0FEEC41411A7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>
            <a:off x="5050110" y="2248716"/>
            <a:ext cx="4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773F60A-D1ED-4B32-AB26-F24DFC94453B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5050110" y="2248716"/>
            <a:ext cx="724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6DC2220-74EF-4803-AAF4-9FA0312AEFBF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>
            <a:off x="5767542" y="2248716"/>
            <a:ext cx="72695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32AAE6B-7BA4-4B90-9D4F-961CC99487BF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 flipH="1">
            <a:off x="2387060" y="3005891"/>
            <a:ext cx="50743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7F4FCF5-12DC-4EBB-9E60-CB1D0B0F18DD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2894496" y="3005891"/>
            <a:ext cx="383380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9CE0EB1-4D66-4034-96C7-B674A50AAEEC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3614496" y="3005891"/>
            <a:ext cx="55419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E60B60D-001E-48F9-824C-D750B04055B0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>
            <a:off x="5054496" y="3005891"/>
            <a:ext cx="5012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61F1CD4-AB90-45F2-9008-6A3FB2182C88}"/>
              </a:ext>
            </a:extLst>
          </p:cNvPr>
          <p:cNvGrpSpPr/>
          <p:nvPr/>
        </p:nvGrpSpPr>
        <p:grpSpPr>
          <a:xfrm>
            <a:off x="3574110" y="1859716"/>
            <a:ext cx="3205818" cy="389000"/>
            <a:chOff x="3847614" y="4488936"/>
            <a:chExt cx="3205818" cy="38900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3C26028-5B32-4C6C-B5CF-00A1F9ED896D}"/>
                </a:ext>
              </a:extLst>
            </p:cNvPr>
            <p:cNvSpPr/>
            <p:nvPr/>
          </p:nvSpPr>
          <p:spPr>
            <a:xfrm>
              <a:off x="3847614" y="4488936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4C02CE5-D024-4ABB-88A7-1C12EC25B972}"/>
                </a:ext>
              </a:extLst>
            </p:cNvPr>
            <p:cNvSpPr/>
            <p:nvPr/>
          </p:nvSpPr>
          <p:spPr>
            <a:xfrm>
              <a:off x="5035614" y="448893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A7F90E09-46AF-4328-A554-4A1B47DE818B}"/>
                </a:ext>
              </a:extLst>
            </p:cNvPr>
            <p:cNvSpPr/>
            <p:nvPr/>
          </p:nvSpPr>
          <p:spPr>
            <a:xfrm>
              <a:off x="5753046" y="448893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30018FA-0CE0-465A-B4FF-2EBCD5EF6576}"/>
                </a:ext>
              </a:extLst>
            </p:cNvPr>
            <p:cNvSpPr/>
            <p:nvPr/>
          </p:nvSpPr>
          <p:spPr>
            <a:xfrm>
              <a:off x="6477432" y="448893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30937EE-2B28-40E2-AC68-960B7A710966}"/>
              </a:ext>
            </a:extLst>
          </p:cNvPr>
          <p:cNvGrpSpPr/>
          <p:nvPr/>
        </p:nvGrpSpPr>
        <p:grpSpPr>
          <a:xfrm>
            <a:off x="2606496" y="2616891"/>
            <a:ext cx="4176000" cy="389000"/>
            <a:chOff x="2880000" y="5287186"/>
            <a:chExt cx="4176000" cy="38900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D51BE732-F912-47DD-9193-407D07E9F0AA}"/>
                </a:ext>
              </a:extLst>
            </p:cNvPr>
            <p:cNvSpPr/>
            <p:nvPr/>
          </p:nvSpPr>
          <p:spPr>
            <a:xfrm>
              <a:off x="2880000" y="528718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>
                  <a:solidFill>
                    <a:schemeClr val="tx1"/>
                  </a:solidFill>
                </a:rPr>
                <a:t>R: </a:t>
              </a:r>
              <a:r>
                <a:rPr lang="en-US" altLang="zh-CN" sz="1200" b="1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>
                  <a:solidFill>
                    <a:srgbClr val="000AFF"/>
                  </a:solidFill>
                </a:rPr>
                <a:t>1 </a:t>
              </a:r>
              <a:r>
                <a:rPr lang="en-US" altLang="zh-CN" sz="1200" b="1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17C6254-8720-49B6-9EFA-2C24772FE7EA}"/>
                </a:ext>
              </a:extLst>
            </p:cNvPr>
            <p:cNvSpPr/>
            <p:nvPr/>
          </p:nvSpPr>
          <p:spPr>
            <a:xfrm>
              <a:off x="3600000" y="528718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90AB81E-5A69-4011-AB3E-323F5D4EF424}"/>
                </a:ext>
              </a:extLst>
            </p:cNvPr>
            <p:cNvSpPr/>
            <p:nvPr/>
          </p:nvSpPr>
          <p:spPr>
            <a:xfrm>
              <a:off x="4320000" y="528718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80E9FFDC-0569-4E55-A1DE-11202E4B542E}"/>
                </a:ext>
              </a:extLst>
            </p:cNvPr>
            <p:cNvSpPr/>
            <p:nvPr/>
          </p:nvSpPr>
          <p:spPr>
            <a:xfrm>
              <a:off x="504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D101892-2407-4388-88E8-8CB76E52E4E4}"/>
                </a:ext>
              </a:extLst>
            </p:cNvPr>
            <p:cNvSpPr/>
            <p:nvPr/>
          </p:nvSpPr>
          <p:spPr>
            <a:xfrm>
              <a:off x="576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5709A2D1-DA9A-4DC8-9313-26D933E64BA0}"/>
                </a:ext>
              </a:extLst>
            </p:cNvPr>
            <p:cNvSpPr/>
            <p:nvPr/>
          </p:nvSpPr>
          <p:spPr>
            <a:xfrm>
              <a:off x="648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EA43A21-29D0-4A33-B89F-A3E8994BC59E}"/>
              </a:ext>
            </a:extLst>
          </p:cNvPr>
          <p:cNvCxnSpPr>
            <a:cxnSpLocks/>
            <a:stCxn id="40" idx="2"/>
            <a:endCxn id="7" idx="0"/>
          </p:cNvCxnSpPr>
          <p:nvPr/>
        </p:nvCxnSpPr>
        <p:spPr>
          <a:xfrm>
            <a:off x="2387060" y="3763066"/>
            <a:ext cx="422" cy="363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F42C306-FA05-411D-B9EC-014AEE4B583D}"/>
              </a:ext>
            </a:extLst>
          </p:cNvPr>
          <p:cNvGrpSpPr/>
          <p:nvPr/>
        </p:nvGrpSpPr>
        <p:grpSpPr>
          <a:xfrm>
            <a:off x="2027060" y="3374066"/>
            <a:ext cx="3392448" cy="389000"/>
            <a:chOff x="2281880" y="6030000"/>
            <a:chExt cx="3392448" cy="389000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43377F5A-8736-41D7-9C03-EB17F5592292}"/>
                </a:ext>
              </a:extLst>
            </p:cNvPr>
            <p:cNvSpPr/>
            <p:nvPr/>
          </p:nvSpPr>
          <p:spPr>
            <a:xfrm>
              <a:off x="2281880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D516E40-0D68-4D68-8825-4448F2A94E77}"/>
                </a:ext>
              </a:extLst>
            </p:cNvPr>
            <p:cNvSpPr/>
            <p:nvPr/>
          </p:nvSpPr>
          <p:spPr>
            <a:xfrm>
              <a:off x="3172696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4A3973E5-7A7E-4841-8D20-EE80B892A308}"/>
                </a:ext>
              </a:extLst>
            </p:cNvPr>
            <p:cNvSpPr/>
            <p:nvPr/>
          </p:nvSpPr>
          <p:spPr>
            <a:xfrm>
              <a:off x="4063512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572D0B12-D5DE-4F9F-88DF-A071913AC83A}"/>
                </a:ext>
              </a:extLst>
            </p:cNvPr>
            <p:cNvSpPr/>
            <p:nvPr/>
          </p:nvSpPr>
          <p:spPr>
            <a:xfrm>
              <a:off x="4954328" y="6030000"/>
              <a:ext cx="720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4C08EBE4-5804-4319-92D9-708E894A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927" y="3221387"/>
            <a:ext cx="864001" cy="1294431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A8D15BAB-9B3F-4195-8DB9-591556F72BEB}"/>
              </a:ext>
            </a:extLst>
          </p:cNvPr>
          <p:cNvSpPr/>
          <p:nvPr/>
        </p:nvSpPr>
        <p:spPr>
          <a:xfrm>
            <a:off x="12919576" y="2117964"/>
            <a:ext cx="1663032" cy="24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EAAE2FD2-6E25-4B51-862B-4FAF28BC7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11035"/>
              </p:ext>
            </p:extLst>
          </p:nvPr>
        </p:nvGraphicFramePr>
        <p:xfrm>
          <a:off x="13588325" y="5220000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DD9E172F-35E6-4891-B744-3B206BF01A62}"/>
              </a:ext>
            </a:extLst>
          </p:cNvPr>
          <p:cNvSpPr/>
          <p:nvPr/>
        </p:nvSpPr>
        <p:spPr>
          <a:xfrm flipH="1">
            <a:off x="13041102" y="223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07EE388B-AF5A-4859-8BCE-B0634DE96C76}"/>
              </a:ext>
            </a:extLst>
          </p:cNvPr>
          <p:cNvSpPr/>
          <p:nvPr/>
        </p:nvSpPr>
        <p:spPr>
          <a:xfrm flipH="1">
            <a:off x="13041102" y="277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DF1BF841-8CEE-46F2-BD61-91DEC6227F77}"/>
              </a:ext>
            </a:extLst>
          </p:cNvPr>
          <p:cNvSpPr/>
          <p:nvPr/>
        </p:nvSpPr>
        <p:spPr>
          <a:xfrm flipH="1">
            <a:off x="13041102" y="331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0FCA0429-1FC9-46AF-AA9C-6BA032E36C50}"/>
              </a:ext>
            </a:extLst>
          </p:cNvPr>
          <p:cNvSpPr/>
          <p:nvPr/>
        </p:nvSpPr>
        <p:spPr>
          <a:xfrm flipH="1">
            <a:off x="13041102" y="385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3434168E-3FB6-4B6B-BE6F-7FCF10759178}"/>
              </a:ext>
            </a:extLst>
          </p:cNvPr>
          <p:cNvSpPr/>
          <p:nvPr/>
        </p:nvSpPr>
        <p:spPr>
          <a:xfrm flipH="1">
            <a:off x="14135548" y="223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9A9741FC-14DC-4AD7-B1F3-ABC293C23006}"/>
              </a:ext>
            </a:extLst>
          </p:cNvPr>
          <p:cNvSpPr/>
          <p:nvPr/>
        </p:nvSpPr>
        <p:spPr>
          <a:xfrm flipH="1">
            <a:off x="14135548" y="277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DDE052D1-4A49-4D0A-8633-FFAECFA4FC05}"/>
              </a:ext>
            </a:extLst>
          </p:cNvPr>
          <p:cNvSpPr/>
          <p:nvPr/>
        </p:nvSpPr>
        <p:spPr>
          <a:xfrm flipH="1">
            <a:off x="14135548" y="331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B4138B0A-D590-4C25-AD71-BB753C5EB709}"/>
              </a:ext>
            </a:extLst>
          </p:cNvPr>
          <p:cNvSpPr/>
          <p:nvPr/>
        </p:nvSpPr>
        <p:spPr>
          <a:xfrm flipH="1">
            <a:off x="14135548" y="385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328EC5E-3FAD-45B9-BD73-49C2B1583C09}"/>
              </a:ext>
            </a:extLst>
          </p:cNvPr>
          <p:cNvCxnSpPr>
            <a:stCxn id="48" idx="2"/>
            <a:endCxn id="52" idx="6"/>
          </p:cNvCxnSpPr>
          <p:nvPr/>
        </p:nvCxnSpPr>
        <p:spPr>
          <a:xfrm>
            <a:off x="13382616" y="2406239"/>
            <a:ext cx="7529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3EC315C-B8D4-4F23-A409-17077B2D6AB4}"/>
              </a:ext>
            </a:extLst>
          </p:cNvPr>
          <p:cNvCxnSpPr>
            <a:cxnSpLocks/>
            <a:stCxn id="48" idx="2"/>
            <a:endCxn id="53" idx="6"/>
          </p:cNvCxnSpPr>
          <p:nvPr/>
        </p:nvCxnSpPr>
        <p:spPr>
          <a:xfrm>
            <a:off x="13382616" y="240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526D216-E118-44D9-B3FD-19592C495575}"/>
              </a:ext>
            </a:extLst>
          </p:cNvPr>
          <p:cNvCxnSpPr>
            <a:cxnSpLocks/>
            <a:stCxn id="48" idx="2"/>
            <a:endCxn id="54" idx="6"/>
          </p:cNvCxnSpPr>
          <p:nvPr/>
        </p:nvCxnSpPr>
        <p:spPr>
          <a:xfrm>
            <a:off x="13382616" y="240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57A18F9-2268-4AAC-8136-B324355C6E58}"/>
              </a:ext>
            </a:extLst>
          </p:cNvPr>
          <p:cNvCxnSpPr>
            <a:cxnSpLocks/>
            <a:stCxn id="48" idx="2"/>
            <a:endCxn id="55" idx="6"/>
          </p:cNvCxnSpPr>
          <p:nvPr/>
        </p:nvCxnSpPr>
        <p:spPr>
          <a:xfrm>
            <a:off x="13382616" y="2406239"/>
            <a:ext cx="752932" cy="16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95F57E14-DC27-4C4F-979A-EC576816189B}"/>
              </a:ext>
            </a:extLst>
          </p:cNvPr>
          <p:cNvSpPr/>
          <p:nvPr/>
        </p:nvSpPr>
        <p:spPr>
          <a:xfrm flipH="1">
            <a:off x="13588325" y="4197001"/>
            <a:ext cx="341514" cy="360766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r>
              <a:rPr lang="en-US" altLang="zh-CN" b="1" baseline="-25000" dirty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3579A8F-4FAA-451F-8A81-70E913392217}"/>
              </a:ext>
            </a:extLst>
          </p:cNvPr>
          <p:cNvCxnSpPr>
            <a:cxnSpLocks/>
            <a:stCxn id="49" idx="2"/>
            <a:endCxn id="52" idx="6"/>
          </p:cNvCxnSpPr>
          <p:nvPr/>
        </p:nvCxnSpPr>
        <p:spPr>
          <a:xfrm flipV="1">
            <a:off x="13382616" y="240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E513A54-10FF-489E-A068-BA58E4FA4141}"/>
              </a:ext>
            </a:extLst>
          </p:cNvPr>
          <p:cNvCxnSpPr>
            <a:cxnSpLocks/>
            <a:stCxn id="49" idx="2"/>
            <a:endCxn id="54" idx="6"/>
          </p:cNvCxnSpPr>
          <p:nvPr/>
        </p:nvCxnSpPr>
        <p:spPr>
          <a:xfrm>
            <a:off x="13382616" y="294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759FAA3-66DC-444E-BB4F-F768D17C7FCC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V="1">
            <a:off x="13382616" y="240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4CAD5CF-06CB-4758-B2CB-4D525948ED72}"/>
              </a:ext>
            </a:extLst>
          </p:cNvPr>
          <p:cNvCxnSpPr>
            <a:cxnSpLocks/>
            <a:stCxn id="50" idx="2"/>
            <a:endCxn id="55" idx="6"/>
          </p:cNvCxnSpPr>
          <p:nvPr/>
        </p:nvCxnSpPr>
        <p:spPr>
          <a:xfrm>
            <a:off x="13382616" y="348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7A98B8C-EB4E-45CC-B157-6182C4AFFB68}"/>
              </a:ext>
            </a:extLst>
          </p:cNvPr>
          <p:cNvCxnSpPr>
            <a:cxnSpLocks/>
            <a:stCxn id="51" idx="2"/>
            <a:endCxn id="53" idx="6"/>
          </p:cNvCxnSpPr>
          <p:nvPr/>
        </p:nvCxnSpPr>
        <p:spPr>
          <a:xfrm flipV="1">
            <a:off x="13382616" y="294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57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1ECA14C9-D236-47F4-89B6-F3315BECEEED}"/>
              </a:ext>
            </a:extLst>
          </p:cNvPr>
          <p:cNvSpPr/>
          <p:nvPr/>
        </p:nvSpPr>
        <p:spPr>
          <a:xfrm>
            <a:off x="6295705" y="616557"/>
            <a:ext cx="566208" cy="161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1C0CC4D-E9B3-4E43-89CD-2C29A7EA7973}"/>
              </a:ext>
            </a:extLst>
          </p:cNvPr>
          <p:cNvSpPr/>
          <p:nvPr/>
        </p:nvSpPr>
        <p:spPr>
          <a:xfrm>
            <a:off x="6303725" y="811181"/>
            <a:ext cx="1213004" cy="161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3193E4-07B9-41C3-AA22-E3DC46418109}"/>
              </a:ext>
            </a:extLst>
          </p:cNvPr>
          <p:cNvSpPr/>
          <p:nvPr/>
        </p:nvSpPr>
        <p:spPr>
          <a:xfrm>
            <a:off x="6303730" y="1003848"/>
            <a:ext cx="772581" cy="161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375977F-4E57-4EAF-841C-F64DAB0D2859}"/>
              </a:ext>
            </a:extLst>
          </p:cNvPr>
          <p:cNvSpPr txBox="1"/>
          <p:nvPr/>
        </p:nvSpPr>
        <p:spPr>
          <a:xfrm>
            <a:off x="4735228" y="288225"/>
            <a:ext cx="2919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= N(v</a:t>
            </a:r>
            <a:r>
              <a:rPr lang="en-US" altLang="zh-CN" sz="12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N(v</a:t>
            </a:r>
            <a:r>
              <a:rPr lang="en-US" altLang="zh-CN" sz="12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) =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N(v</a:t>
            </a:r>
            <a:r>
              <a:rPr lang="en-US" altLang="zh-CN" sz="12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N(v</a:t>
            </a:r>
            <a:r>
              <a:rPr lang="en-US" altLang="zh-CN" sz="12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ctr"/>
            <a:r>
              <a:rPr lang="zh-CN" alt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节点生成</a:t>
            </a:r>
            <a:endParaRPr lang="en-US" altLang="zh-CN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6380B41-5DF7-4C70-B3F5-9366D66AF526}"/>
              </a:ext>
            </a:extLst>
          </p:cNvPr>
          <p:cNvSpPr/>
          <p:nvPr/>
        </p:nvSpPr>
        <p:spPr>
          <a:xfrm>
            <a:off x="4671795" y="180000"/>
            <a:ext cx="4971874" cy="1310039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2" tIns="72001" rIns="108002" bIns="72001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38BF1C74-9FF8-4D05-A96E-D13FAB70CBB1}"/>
              </a:ext>
            </a:extLst>
          </p:cNvPr>
          <p:cNvSpPr/>
          <p:nvPr/>
        </p:nvSpPr>
        <p:spPr>
          <a:xfrm>
            <a:off x="4333671" y="660906"/>
            <a:ext cx="319166" cy="310173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1" tIns="72001" rIns="36001" bIns="72001" rtlCol="0" anchor="t"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w: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0CF73D2-BE60-4C90-8303-6779ACE0B975}"/>
              </a:ext>
            </a:extLst>
          </p:cNvPr>
          <p:cNvCxnSpPr>
            <a:cxnSpLocks/>
          </p:cNvCxnSpPr>
          <p:nvPr/>
        </p:nvCxnSpPr>
        <p:spPr>
          <a:xfrm>
            <a:off x="7654405" y="191541"/>
            <a:ext cx="2" cy="12870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B910737-5C21-470A-ACF3-160DF803E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905038"/>
              </p:ext>
            </p:extLst>
          </p:nvPr>
        </p:nvGraphicFramePr>
        <p:xfrm>
          <a:off x="3628388" y="2356007"/>
          <a:ext cx="1799990" cy="1158413"/>
        </p:xfrm>
        <a:graphic>
          <a:graphicData uri="http://schemas.openxmlformats.org/drawingml/2006/table">
            <a:tbl>
              <a:tblPr/>
              <a:tblGrid>
                <a:gridCol w="179999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1541184935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410851860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2496680345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36286746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2525752838"/>
                    </a:ext>
                  </a:extLst>
                </a:gridCol>
              </a:tblGrid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0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/>
                        <a:t>u</a:t>
                      </a:r>
                      <a:r>
                        <a:rPr lang="en-US" altLang="zh-CN" sz="1300" b="0" baseline="-25000" dirty="0"/>
                        <a:t>0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/>
                        <a:t>u</a:t>
                      </a:r>
                      <a:r>
                        <a:rPr lang="en-US" altLang="zh-CN" sz="1300" b="0" baseline="-25000" dirty="0"/>
                        <a:t>1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1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899927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2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3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  <a:tr h="288001">
                <a:tc gridSpan="10"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计算子图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656938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7FB91A8-BA94-467C-8D9A-B816E49FC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24337"/>
              </p:ext>
            </p:extLst>
          </p:nvPr>
        </p:nvGraphicFramePr>
        <p:xfrm>
          <a:off x="3628380" y="4454805"/>
          <a:ext cx="1799990" cy="1158413"/>
        </p:xfrm>
        <a:graphic>
          <a:graphicData uri="http://schemas.openxmlformats.org/drawingml/2006/table">
            <a:tbl>
              <a:tblPr/>
              <a:tblGrid>
                <a:gridCol w="179999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1541184935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410851860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2496680345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36286746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2525752838"/>
                    </a:ext>
                  </a:extLst>
                </a:gridCol>
              </a:tblGrid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0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/>
                        <a:t>u</a:t>
                      </a:r>
                      <a:r>
                        <a:rPr lang="en-US" altLang="zh-CN" sz="1300" b="0" baseline="-25000" dirty="0"/>
                        <a:t>0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/>
                        <a:t>u</a:t>
                      </a:r>
                      <a:r>
                        <a:rPr lang="en-US" altLang="zh-CN" sz="1300" b="0" baseline="-25000" dirty="0"/>
                        <a:t>1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1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899927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2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3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  <a:tr h="288001">
                <a:tc gridSpan="10"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计算子图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65693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DBFA1187-4AA3-41BF-937B-B4FA1B022DF8}"/>
              </a:ext>
            </a:extLst>
          </p:cNvPr>
          <p:cNvSpPr/>
          <p:nvPr/>
        </p:nvSpPr>
        <p:spPr>
          <a:xfrm>
            <a:off x="6990529" y="6230630"/>
            <a:ext cx="142540" cy="161762"/>
          </a:xfrm>
          <a:prstGeom prst="rect">
            <a:avLst/>
          </a:prstGeom>
          <a:solidFill>
            <a:schemeClr val="accent4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541781A-09BE-4CCB-B7F6-B653FD10ECE5}"/>
              </a:ext>
            </a:extLst>
          </p:cNvPr>
          <p:cNvSpPr/>
          <p:nvPr/>
        </p:nvSpPr>
        <p:spPr>
          <a:xfrm>
            <a:off x="5701624" y="6120000"/>
            <a:ext cx="2543933" cy="569905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2" tIns="72001" rIns="108002" bIns="72001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2C19F08-B83D-44DC-A25C-628D01E06FE7}"/>
              </a:ext>
            </a:extLst>
          </p:cNvPr>
          <p:cNvSpPr/>
          <p:nvPr/>
        </p:nvSpPr>
        <p:spPr>
          <a:xfrm>
            <a:off x="5498209" y="6218334"/>
            <a:ext cx="234773" cy="310173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1" tIns="72001" rIns="36001" bIns="72001" rtlCol="0" anchor="t"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t: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F3D2770-7872-4F75-B2B5-DBA3A2115FC0}"/>
              </a:ext>
            </a:extLst>
          </p:cNvPr>
          <p:cNvSpPr txBox="1"/>
          <p:nvPr/>
        </p:nvSpPr>
        <p:spPr>
          <a:xfrm>
            <a:off x="5687088" y="6157788"/>
            <a:ext cx="230853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          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ctr"/>
            <a:r>
              <a:rPr lang="zh-CN" alt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节点生成</a:t>
            </a:r>
            <a:endParaRPr lang="en-US" altLang="zh-CN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7D7082-C2A9-46D0-A326-A2250E4790F5}"/>
              </a:ext>
            </a:extLst>
          </p:cNvPr>
          <p:cNvSpPr/>
          <p:nvPr/>
        </p:nvSpPr>
        <p:spPr>
          <a:xfrm>
            <a:off x="6986306" y="4872604"/>
            <a:ext cx="147255" cy="1617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74E5C7B-D939-4C4F-BB73-543C18DFA44A}"/>
              </a:ext>
            </a:extLst>
          </p:cNvPr>
          <p:cNvSpPr/>
          <p:nvPr/>
        </p:nvSpPr>
        <p:spPr>
          <a:xfrm>
            <a:off x="5701624" y="4374000"/>
            <a:ext cx="2543933" cy="1387571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2" tIns="72001" rIns="108002" bIns="72001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0EC6C83-EEBB-4CFB-AB9D-CB9BDF8F4651}"/>
              </a:ext>
            </a:extLst>
          </p:cNvPr>
          <p:cNvSpPr/>
          <p:nvPr/>
        </p:nvSpPr>
        <p:spPr>
          <a:xfrm>
            <a:off x="5498205" y="4881167"/>
            <a:ext cx="234773" cy="310173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1" tIns="72001" rIns="36001" bIns="72001" rtlCol="0" anchor="t"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r: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118CFA1-CE6F-4669-8182-307F448E73CC}"/>
              </a:ext>
            </a:extLst>
          </p:cNvPr>
          <p:cNvSpPr txBox="1"/>
          <p:nvPr/>
        </p:nvSpPr>
        <p:spPr>
          <a:xfrm>
            <a:off x="5685187" y="4798481"/>
            <a:ext cx="231043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12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ctr"/>
            <a:r>
              <a:rPr lang="zh-CN" alt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节点生成</a:t>
            </a:r>
            <a:endParaRPr lang="en-US" altLang="zh-CN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1A1C45FD-ECAF-496B-945A-8A21F671CC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55713" y="258106"/>
          <a:ext cx="1799990" cy="1153825"/>
        </p:xfrm>
        <a:graphic>
          <a:graphicData uri="http://schemas.openxmlformats.org/drawingml/2006/table">
            <a:tbl>
              <a:tblPr/>
              <a:tblGrid>
                <a:gridCol w="179999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1541184935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410851860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2496680345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36286746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2525752838"/>
                    </a:ext>
                  </a:extLst>
                </a:gridCol>
              </a:tblGrid>
              <a:tr h="216741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0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/>
                        <a:t>u</a:t>
                      </a:r>
                      <a:r>
                        <a:rPr lang="en-US" altLang="zh-CN" sz="1300" b="0" baseline="-25000" dirty="0"/>
                        <a:t>0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/>
                        <a:t>u</a:t>
                      </a:r>
                      <a:r>
                        <a:rPr lang="en-US" altLang="zh-CN" sz="1300" b="0" baseline="-25000" dirty="0"/>
                        <a:t>1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16741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1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2899927"/>
                  </a:ext>
                </a:extLst>
              </a:tr>
              <a:tr h="216741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2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6741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3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  <a:tr h="286861">
                <a:tc gridSpan="10"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计算子图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656938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7DBAD172-ED79-44E8-972A-80CC811AED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75533" y="2356007"/>
          <a:ext cx="1799990" cy="1158413"/>
        </p:xfrm>
        <a:graphic>
          <a:graphicData uri="http://schemas.openxmlformats.org/drawingml/2006/table">
            <a:tbl>
              <a:tblPr/>
              <a:tblGrid>
                <a:gridCol w="179999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1541184935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410851860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2496680345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3362867463"/>
                    </a:ext>
                  </a:extLst>
                </a:gridCol>
                <a:gridCol w="179999">
                  <a:extLst>
                    <a:ext uri="{9D8B030D-6E8A-4147-A177-3AD203B41FA5}">
                      <a16:colId xmlns:a16="http://schemas.microsoft.com/office/drawing/2014/main" val="2525752838"/>
                    </a:ext>
                  </a:extLst>
                </a:gridCol>
              </a:tblGrid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0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/>
                        <a:t>u</a:t>
                      </a:r>
                      <a:r>
                        <a:rPr lang="en-US" altLang="zh-CN" sz="1300" b="0" baseline="-25000" dirty="0"/>
                        <a:t>0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/>
                        <a:t>u</a:t>
                      </a:r>
                      <a:r>
                        <a:rPr lang="en-US" altLang="zh-CN" sz="1300" b="0" baseline="-25000" dirty="0"/>
                        <a:t>1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1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899927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2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v</a:t>
                      </a:r>
                      <a:r>
                        <a:rPr lang="en-US" altLang="zh-CN" sz="1300" b="0" baseline="-25000" dirty="0"/>
                        <a:t>3</a:t>
                      </a:r>
                      <a:endParaRPr lang="zh-CN" altLang="en-US" sz="1300" b="0" dirty="0"/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  <a:tr h="288001">
                <a:tc gridSpan="10"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计算子图</a:t>
                      </a: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44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656938"/>
                  </a:ext>
                </a:extLst>
              </a:tr>
            </a:tbl>
          </a:graphicData>
        </a:graphic>
      </p:graphicFrame>
      <p:sp>
        <p:nvSpPr>
          <p:cNvPr id="61" name="矩形 60">
            <a:extLst>
              <a:ext uri="{FF2B5EF4-FFF2-40B4-BE49-F238E27FC236}">
                <a16:creationId xmlns:a16="http://schemas.microsoft.com/office/drawing/2014/main" id="{1258C009-8E52-4502-B588-3F37644F1AE8}"/>
              </a:ext>
            </a:extLst>
          </p:cNvPr>
          <p:cNvSpPr/>
          <p:nvPr/>
        </p:nvSpPr>
        <p:spPr>
          <a:xfrm>
            <a:off x="10352989" y="2990779"/>
            <a:ext cx="776894" cy="161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5B673E9-8B5A-4072-BA6D-94093469952D}"/>
              </a:ext>
            </a:extLst>
          </p:cNvPr>
          <p:cNvSpPr/>
          <p:nvPr/>
        </p:nvSpPr>
        <p:spPr>
          <a:xfrm>
            <a:off x="9962406" y="1858289"/>
            <a:ext cx="1231936" cy="216000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2" tIns="72001" rIns="108002" bIns="72001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66F1368-9B28-46BD-A1EE-37CB60BF2B51}"/>
              </a:ext>
            </a:extLst>
          </p:cNvPr>
          <p:cNvSpPr/>
          <p:nvPr/>
        </p:nvSpPr>
        <p:spPr>
          <a:xfrm>
            <a:off x="9750024" y="2745094"/>
            <a:ext cx="234773" cy="310173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1" tIns="72001" rIns="36001" bIns="72001" rtlCol="0" anchor="t"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z: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AF6734E-A72B-4383-B780-D7C87236D14F}"/>
              </a:ext>
            </a:extLst>
          </p:cNvPr>
          <p:cNvSpPr txBox="1"/>
          <p:nvPr/>
        </p:nvSpPr>
        <p:spPr>
          <a:xfrm>
            <a:off x="9908174" y="2662408"/>
            <a:ext cx="13194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zh-CN" sz="12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ctr"/>
            <a:r>
              <a:rPr lang="zh-CN" alt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节点生成</a:t>
            </a:r>
            <a:endParaRPr lang="en-US" altLang="zh-CN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4A04711-8667-4D9F-AEBA-81FBE6931B3A}"/>
              </a:ext>
            </a:extLst>
          </p:cNvPr>
          <p:cNvSpPr/>
          <p:nvPr/>
        </p:nvSpPr>
        <p:spPr>
          <a:xfrm>
            <a:off x="10348747" y="4720820"/>
            <a:ext cx="776894" cy="161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0EC2665-6C9B-44EA-9389-A9140A38C41D}"/>
              </a:ext>
            </a:extLst>
          </p:cNvPr>
          <p:cNvSpPr/>
          <p:nvPr/>
        </p:nvSpPr>
        <p:spPr>
          <a:xfrm>
            <a:off x="9962406" y="4374001"/>
            <a:ext cx="1231936" cy="77980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2" tIns="72001" rIns="108002" bIns="72001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6459E81-9902-4FBF-B1E7-E972B35A6F2E}"/>
              </a:ext>
            </a:extLst>
          </p:cNvPr>
          <p:cNvSpPr/>
          <p:nvPr/>
        </p:nvSpPr>
        <p:spPr>
          <a:xfrm>
            <a:off x="9755745" y="4475383"/>
            <a:ext cx="234773" cy="310173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1" tIns="72001" rIns="36001" bIns="72001" rtlCol="0" anchor="t"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s: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1BD69B7-6E8A-4136-A45C-BDF860664637}"/>
              </a:ext>
            </a:extLst>
          </p:cNvPr>
          <p:cNvSpPr txBox="1"/>
          <p:nvPr/>
        </p:nvSpPr>
        <p:spPr>
          <a:xfrm>
            <a:off x="9903094" y="4392697"/>
            <a:ext cx="1324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ctr"/>
            <a:r>
              <a:rPr lang="zh-CN" alt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节点生成</a:t>
            </a:r>
            <a:endParaRPr lang="en-US" altLang="zh-CN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4C24F9-9A62-42BE-8090-E6767C6C7EB8}"/>
              </a:ext>
            </a:extLst>
          </p:cNvPr>
          <p:cNvSpPr/>
          <p:nvPr/>
        </p:nvSpPr>
        <p:spPr>
          <a:xfrm>
            <a:off x="1803986" y="2541142"/>
            <a:ext cx="348830" cy="161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CAF730-E01B-4717-905A-D35D8853A98E}"/>
              </a:ext>
            </a:extLst>
          </p:cNvPr>
          <p:cNvSpPr/>
          <p:nvPr/>
        </p:nvSpPr>
        <p:spPr>
          <a:xfrm>
            <a:off x="2419790" y="2541142"/>
            <a:ext cx="812505" cy="161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514846-0CF6-4D42-81A1-06E952EF1E17}"/>
              </a:ext>
            </a:extLst>
          </p:cNvPr>
          <p:cNvSpPr/>
          <p:nvPr/>
        </p:nvSpPr>
        <p:spPr>
          <a:xfrm>
            <a:off x="1803986" y="3349918"/>
            <a:ext cx="136465" cy="161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701CB2-48CE-4B00-A156-BDE4F8D88E01}"/>
              </a:ext>
            </a:extLst>
          </p:cNvPr>
          <p:cNvSpPr/>
          <p:nvPr/>
        </p:nvSpPr>
        <p:spPr>
          <a:xfrm>
            <a:off x="2225945" y="3349918"/>
            <a:ext cx="566205" cy="161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5DB038-9BC7-4D5C-8D0A-8B68DC15DA0C}"/>
              </a:ext>
            </a:extLst>
          </p:cNvPr>
          <p:cNvSpPr/>
          <p:nvPr/>
        </p:nvSpPr>
        <p:spPr>
          <a:xfrm>
            <a:off x="1810338" y="3535758"/>
            <a:ext cx="130113" cy="1617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EEB389-AF4F-450F-BD3A-B8109D1B0CCC}"/>
              </a:ext>
            </a:extLst>
          </p:cNvPr>
          <p:cNvSpPr/>
          <p:nvPr/>
        </p:nvSpPr>
        <p:spPr>
          <a:xfrm>
            <a:off x="1803986" y="2733266"/>
            <a:ext cx="363115" cy="1617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B033B-4457-473B-B91C-A2E364AF53A7}"/>
              </a:ext>
            </a:extLst>
          </p:cNvPr>
          <p:cNvSpPr/>
          <p:nvPr/>
        </p:nvSpPr>
        <p:spPr>
          <a:xfrm>
            <a:off x="2399484" y="1919400"/>
            <a:ext cx="566208" cy="161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3FEC008-2377-42BE-BCB3-0A306B973AFF}"/>
              </a:ext>
            </a:extLst>
          </p:cNvPr>
          <p:cNvSpPr/>
          <p:nvPr/>
        </p:nvSpPr>
        <p:spPr>
          <a:xfrm>
            <a:off x="1221025" y="1847561"/>
            <a:ext cx="4252304" cy="216000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2" tIns="72001" rIns="108002" bIns="72001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8955535-4F38-4A06-B382-27EEE40CA419}"/>
              </a:ext>
            </a:extLst>
          </p:cNvPr>
          <p:cNvSpPr/>
          <p:nvPr/>
        </p:nvSpPr>
        <p:spPr>
          <a:xfrm>
            <a:off x="991871" y="2745855"/>
            <a:ext cx="234773" cy="310173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1" tIns="72001" rIns="36001" bIns="72001" rtlCol="0" anchor="t"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x: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FAC370-E857-432C-B5B6-D5F20877E1D7}"/>
              </a:ext>
            </a:extLst>
          </p:cNvPr>
          <p:cNvSpPr txBox="1"/>
          <p:nvPr/>
        </p:nvSpPr>
        <p:spPr>
          <a:xfrm>
            <a:off x="1187591" y="1847561"/>
            <a:ext cx="24336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= </a:t>
            </a:r>
            <a:r>
              <a:rPr lang="en-US" altLang="zh-CN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)=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n-US" altLang="zh-CN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=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zh-CN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endParaRPr lang="en-US" altLang="zh-CN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=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)=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n-US" altLang="zh-CN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=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zh-CN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endParaRPr lang="en-US" altLang="zh-CN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=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ctr"/>
            <a:r>
              <a:rPr lang="zh-CN" alt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节点生成</a:t>
            </a:r>
            <a:endParaRPr lang="en-US" altLang="zh-CN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65D78F6-BBBF-4EDE-8268-98783566A249}"/>
              </a:ext>
            </a:extLst>
          </p:cNvPr>
          <p:cNvCxnSpPr>
            <a:cxnSpLocks/>
          </p:cNvCxnSpPr>
          <p:nvPr/>
        </p:nvCxnSpPr>
        <p:spPr>
          <a:xfrm>
            <a:off x="3568734" y="1858341"/>
            <a:ext cx="0" cy="21467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4C22178-F2E9-4E52-8489-2B1F4DE2AF48}"/>
              </a:ext>
            </a:extLst>
          </p:cNvPr>
          <p:cNvCxnSpPr>
            <a:cxnSpLocks/>
          </p:cNvCxnSpPr>
          <p:nvPr/>
        </p:nvCxnSpPr>
        <p:spPr>
          <a:xfrm flipH="1">
            <a:off x="2219804" y="2553269"/>
            <a:ext cx="145297" cy="149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2486612B-8A7E-4B13-BCC3-1BD7993E10DC}"/>
              </a:ext>
            </a:extLst>
          </p:cNvPr>
          <p:cNvCxnSpPr>
            <a:cxnSpLocks/>
          </p:cNvCxnSpPr>
          <p:nvPr/>
        </p:nvCxnSpPr>
        <p:spPr>
          <a:xfrm flipH="1">
            <a:off x="3293340" y="2553269"/>
            <a:ext cx="145297" cy="149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3B4BF07F-93BF-4583-9956-B05BD29117B3}"/>
              </a:ext>
            </a:extLst>
          </p:cNvPr>
          <p:cNvCxnSpPr>
            <a:cxnSpLocks/>
          </p:cNvCxnSpPr>
          <p:nvPr/>
        </p:nvCxnSpPr>
        <p:spPr>
          <a:xfrm flipH="1">
            <a:off x="2007070" y="3362045"/>
            <a:ext cx="145297" cy="149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13C72016-D978-4D27-92CC-4C0F60B77182}"/>
              </a:ext>
            </a:extLst>
          </p:cNvPr>
          <p:cNvCxnSpPr>
            <a:cxnSpLocks/>
          </p:cNvCxnSpPr>
          <p:nvPr/>
        </p:nvCxnSpPr>
        <p:spPr>
          <a:xfrm flipH="1">
            <a:off x="2855605" y="3362045"/>
            <a:ext cx="145297" cy="149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9646939-5165-4042-8317-7BD4EA855315}"/>
              </a:ext>
            </a:extLst>
          </p:cNvPr>
          <p:cNvCxnSpPr>
            <a:cxnSpLocks/>
          </p:cNvCxnSpPr>
          <p:nvPr/>
        </p:nvCxnSpPr>
        <p:spPr>
          <a:xfrm flipH="1">
            <a:off x="3086998" y="3362045"/>
            <a:ext cx="145297" cy="149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33954AF8-AA33-4946-BA9A-93FFC24A5BFD}"/>
              </a:ext>
            </a:extLst>
          </p:cNvPr>
          <p:cNvSpPr/>
          <p:nvPr/>
        </p:nvSpPr>
        <p:spPr>
          <a:xfrm>
            <a:off x="6320521" y="3394426"/>
            <a:ext cx="776894" cy="1610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159E5-E76B-402A-9040-FC7E47A40433}"/>
              </a:ext>
            </a:extLst>
          </p:cNvPr>
          <p:cNvSpPr/>
          <p:nvPr/>
        </p:nvSpPr>
        <p:spPr>
          <a:xfrm>
            <a:off x="6320521" y="2569688"/>
            <a:ext cx="1217457" cy="1610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507BC9-3011-423F-A5F3-C693C84CCC32}"/>
              </a:ext>
            </a:extLst>
          </p:cNvPr>
          <p:cNvSpPr/>
          <p:nvPr/>
        </p:nvSpPr>
        <p:spPr>
          <a:xfrm>
            <a:off x="6325808" y="3213426"/>
            <a:ext cx="136465" cy="1610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F4E95C4-1DE0-428E-94BA-1F19C82BFED5}"/>
              </a:ext>
            </a:extLst>
          </p:cNvPr>
          <p:cNvSpPr/>
          <p:nvPr/>
        </p:nvSpPr>
        <p:spPr>
          <a:xfrm>
            <a:off x="6735069" y="3213426"/>
            <a:ext cx="566205" cy="1610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824ED2A4-905F-410C-B46F-41B6784F7EE0}"/>
              </a:ext>
            </a:extLst>
          </p:cNvPr>
          <p:cNvSpPr/>
          <p:nvPr/>
        </p:nvSpPr>
        <p:spPr>
          <a:xfrm>
            <a:off x="5679209" y="1846800"/>
            <a:ext cx="4029625" cy="216000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2" tIns="72001" rIns="108002" bIns="72001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ADF8AE2-7F90-46BD-9D57-3BF4B1DC33C8}"/>
              </a:ext>
            </a:extLst>
          </p:cNvPr>
          <p:cNvSpPr/>
          <p:nvPr/>
        </p:nvSpPr>
        <p:spPr>
          <a:xfrm>
            <a:off x="5446804" y="2772416"/>
            <a:ext cx="234773" cy="308769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1" tIns="72001" rIns="36001" bIns="72001" rtlCol="0" anchor="t"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y: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CD70947F-7EDB-488B-B78B-5A929928EAF7}"/>
              </a:ext>
            </a:extLst>
          </p:cNvPr>
          <p:cNvCxnSpPr>
            <a:cxnSpLocks/>
          </p:cNvCxnSpPr>
          <p:nvPr/>
        </p:nvCxnSpPr>
        <p:spPr>
          <a:xfrm>
            <a:off x="7816938" y="1858289"/>
            <a:ext cx="0" cy="213702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8E2197C-44E4-4834-99B8-ECD1CF807405}"/>
              </a:ext>
            </a:extLst>
          </p:cNvPr>
          <p:cNvCxnSpPr>
            <a:cxnSpLocks/>
          </p:cNvCxnSpPr>
          <p:nvPr/>
        </p:nvCxnSpPr>
        <p:spPr>
          <a:xfrm flipH="1">
            <a:off x="6549306" y="3220564"/>
            <a:ext cx="145297" cy="14895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2F093F1-1383-4F12-A2DA-B747BE845DCA}"/>
              </a:ext>
            </a:extLst>
          </p:cNvPr>
          <p:cNvCxnSpPr>
            <a:cxnSpLocks/>
          </p:cNvCxnSpPr>
          <p:nvPr/>
        </p:nvCxnSpPr>
        <p:spPr>
          <a:xfrm flipH="1">
            <a:off x="7395976" y="3220564"/>
            <a:ext cx="145297" cy="14895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D6C8B46-B261-48CC-B8E4-FB56A4854C48}"/>
              </a:ext>
            </a:extLst>
          </p:cNvPr>
          <p:cNvCxnSpPr>
            <a:cxnSpLocks/>
          </p:cNvCxnSpPr>
          <p:nvPr/>
        </p:nvCxnSpPr>
        <p:spPr>
          <a:xfrm flipH="1">
            <a:off x="7620112" y="3220564"/>
            <a:ext cx="145297" cy="14895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D1C53AA-0EDA-4F9F-B210-DE7948571135}"/>
              </a:ext>
            </a:extLst>
          </p:cNvPr>
          <p:cNvSpPr/>
          <p:nvPr/>
        </p:nvSpPr>
        <p:spPr>
          <a:xfrm>
            <a:off x="1865593" y="5272561"/>
            <a:ext cx="142540" cy="161762"/>
          </a:xfrm>
          <a:prstGeom prst="rect">
            <a:avLst/>
          </a:prstGeom>
          <a:solidFill>
            <a:schemeClr val="accent4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CCC81D-41AB-4814-A6FE-B35B8EC15945}"/>
              </a:ext>
            </a:extLst>
          </p:cNvPr>
          <p:cNvSpPr/>
          <p:nvPr/>
        </p:nvSpPr>
        <p:spPr>
          <a:xfrm>
            <a:off x="2437869" y="4467749"/>
            <a:ext cx="351730" cy="1617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1E084B-522B-4B83-BD2D-0FE161BB8946}"/>
              </a:ext>
            </a:extLst>
          </p:cNvPr>
          <p:cNvSpPr/>
          <p:nvPr/>
        </p:nvSpPr>
        <p:spPr>
          <a:xfrm>
            <a:off x="1860021" y="5093224"/>
            <a:ext cx="142540" cy="1617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6BF6A09-0358-4F8A-8981-90B76B60D770}"/>
              </a:ext>
            </a:extLst>
          </p:cNvPr>
          <p:cNvSpPr/>
          <p:nvPr/>
        </p:nvSpPr>
        <p:spPr>
          <a:xfrm>
            <a:off x="1221025" y="4374908"/>
            <a:ext cx="4252305" cy="1387571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2" tIns="72001" rIns="108002" bIns="72001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9D6AAE6-42D9-49B4-9020-E8DE10EF4F2B}"/>
              </a:ext>
            </a:extLst>
          </p:cNvPr>
          <p:cNvSpPr/>
          <p:nvPr/>
        </p:nvSpPr>
        <p:spPr>
          <a:xfrm>
            <a:off x="979800" y="4882075"/>
            <a:ext cx="234773" cy="310173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1" tIns="72001" rIns="36001" bIns="72001" rtlCol="0" anchor="t"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q: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F67D1BD-DE6B-4DBA-9751-6F09B95C5EDC}"/>
              </a:ext>
            </a:extLst>
          </p:cNvPr>
          <p:cNvSpPr txBox="1"/>
          <p:nvPr/>
        </p:nvSpPr>
        <p:spPr>
          <a:xfrm>
            <a:off x="1168555" y="4391585"/>
            <a:ext cx="24561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= </a:t>
            </a:r>
            <a:r>
              <a:rPr lang="en-US" altLang="zh-CN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n-US" altLang="zh-CN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=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zh-CN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endParaRPr lang="en-US" altLang="zh-CN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=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ctr"/>
            <a:r>
              <a:rPr lang="zh-CN" alt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节点生成</a:t>
            </a:r>
            <a:endParaRPr lang="en-US" altLang="zh-CN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CC61ECD-1E98-45EE-9A82-22589CF198C3}"/>
              </a:ext>
            </a:extLst>
          </p:cNvPr>
          <p:cNvCxnSpPr>
            <a:cxnSpLocks/>
          </p:cNvCxnSpPr>
          <p:nvPr/>
        </p:nvCxnSpPr>
        <p:spPr>
          <a:xfrm>
            <a:off x="3571517" y="4391585"/>
            <a:ext cx="0" cy="137603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B6A8C9B-D37F-4AC2-B1D9-B06AC485C4DB}"/>
              </a:ext>
            </a:extLst>
          </p:cNvPr>
          <p:cNvCxnSpPr>
            <a:cxnSpLocks/>
          </p:cNvCxnSpPr>
          <p:nvPr/>
        </p:nvCxnSpPr>
        <p:spPr>
          <a:xfrm flipH="1">
            <a:off x="2064694" y="5099287"/>
            <a:ext cx="145297" cy="149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C008B70-C305-4211-B4BE-B48B82A24DD0}"/>
              </a:ext>
            </a:extLst>
          </p:cNvPr>
          <p:cNvCxnSpPr>
            <a:cxnSpLocks/>
          </p:cNvCxnSpPr>
          <p:nvPr/>
        </p:nvCxnSpPr>
        <p:spPr>
          <a:xfrm flipH="1">
            <a:off x="2272124" y="5099287"/>
            <a:ext cx="145297" cy="149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1B121719-2F52-46EF-8A85-F529D40BD392}"/>
              </a:ext>
            </a:extLst>
          </p:cNvPr>
          <p:cNvCxnSpPr>
            <a:cxnSpLocks/>
          </p:cNvCxnSpPr>
          <p:nvPr/>
        </p:nvCxnSpPr>
        <p:spPr>
          <a:xfrm flipH="1">
            <a:off x="2468743" y="5099287"/>
            <a:ext cx="145297" cy="149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61845FC-EDB8-4075-911A-F5C9959998AF}"/>
              </a:ext>
            </a:extLst>
          </p:cNvPr>
          <p:cNvCxnSpPr>
            <a:cxnSpLocks/>
          </p:cNvCxnSpPr>
          <p:nvPr/>
        </p:nvCxnSpPr>
        <p:spPr>
          <a:xfrm flipH="1">
            <a:off x="2679523" y="5099287"/>
            <a:ext cx="145297" cy="149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CF19B38-433C-4517-84EF-390A8A8472D4}"/>
              </a:ext>
            </a:extLst>
          </p:cNvPr>
          <p:cNvCxnSpPr>
            <a:cxnSpLocks/>
          </p:cNvCxnSpPr>
          <p:nvPr/>
        </p:nvCxnSpPr>
        <p:spPr>
          <a:xfrm flipH="1">
            <a:off x="2907107" y="5099287"/>
            <a:ext cx="145297" cy="149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FDC471F-9177-4800-A4F5-EF59FDEB7065}"/>
              </a:ext>
            </a:extLst>
          </p:cNvPr>
          <p:cNvCxnSpPr>
            <a:cxnSpLocks/>
          </p:cNvCxnSpPr>
          <p:nvPr/>
        </p:nvCxnSpPr>
        <p:spPr>
          <a:xfrm flipH="1">
            <a:off x="3127423" y="5128396"/>
            <a:ext cx="145297" cy="149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62D4ECA0-9477-48ED-8248-20042726F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114955"/>
              </p:ext>
            </p:extLst>
          </p:nvPr>
        </p:nvGraphicFramePr>
        <p:xfrm>
          <a:off x="9768170" y="187951"/>
          <a:ext cx="1509404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04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C7D3E86B-C325-4516-8E0E-B0E12B320E76}"/>
              </a:ext>
            </a:extLst>
          </p:cNvPr>
          <p:cNvSpPr/>
          <p:nvPr/>
        </p:nvSpPr>
        <p:spPr>
          <a:xfrm>
            <a:off x="9818745" y="253944"/>
            <a:ext cx="179253" cy="1300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63103AD1-8965-42D7-BBA7-3BA5F4543EC5}"/>
              </a:ext>
            </a:extLst>
          </p:cNvPr>
          <p:cNvSpPr/>
          <p:nvPr/>
        </p:nvSpPr>
        <p:spPr>
          <a:xfrm>
            <a:off x="9823101" y="502140"/>
            <a:ext cx="179253" cy="130001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3C456ECC-B974-4675-A374-ADF0A33D08DB}"/>
              </a:ext>
            </a:extLst>
          </p:cNvPr>
          <p:cNvSpPr/>
          <p:nvPr/>
        </p:nvSpPr>
        <p:spPr>
          <a:xfrm>
            <a:off x="9818745" y="750336"/>
            <a:ext cx="179253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82" name="表格 181">
            <a:extLst>
              <a:ext uri="{FF2B5EF4-FFF2-40B4-BE49-F238E27FC236}">
                <a16:creationId xmlns:a16="http://schemas.microsoft.com/office/drawing/2014/main" id="{523A6AA4-F687-4196-90EB-38091A011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215027"/>
              </p:ext>
            </p:extLst>
          </p:nvPr>
        </p:nvGraphicFramePr>
        <p:xfrm>
          <a:off x="1157239" y="203291"/>
          <a:ext cx="1889079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79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减少无效</a:t>
                      </a:r>
                      <a:r>
                        <a:rPr lang="zh-CN" altLang="en-US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顶点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访问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消除重复</a:t>
                      </a:r>
                      <a:r>
                        <a:rPr lang="zh-CN" altLang="en-US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集合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运算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优化枚举</a:t>
                      </a:r>
                      <a:r>
                        <a:rPr lang="zh-CN" altLang="en-US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节点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剪枝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183" name="矩形 182">
            <a:extLst>
              <a:ext uri="{FF2B5EF4-FFF2-40B4-BE49-F238E27FC236}">
                <a16:creationId xmlns:a16="http://schemas.microsoft.com/office/drawing/2014/main" id="{6F80C166-4F71-471C-9B4F-D4D918007D6E}"/>
              </a:ext>
            </a:extLst>
          </p:cNvPr>
          <p:cNvSpPr/>
          <p:nvPr/>
        </p:nvSpPr>
        <p:spPr>
          <a:xfrm>
            <a:off x="1199837" y="751382"/>
            <a:ext cx="225918" cy="153617"/>
          </a:xfrm>
          <a:prstGeom prst="rect">
            <a:avLst/>
          </a:prstGeom>
          <a:noFill/>
          <a:ln w="60325" cmpd="thickThin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3010FD8B-23AA-415F-8392-C616BB52996F}"/>
              </a:ext>
            </a:extLst>
          </p:cNvPr>
          <p:cNvSpPr/>
          <p:nvPr/>
        </p:nvSpPr>
        <p:spPr>
          <a:xfrm>
            <a:off x="1199837" y="502663"/>
            <a:ext cx="225918" cy="153617"/>
          </a:xfrm>
          <a:prstGeom prst="rect">
            <a:avLst/>
          </a:prstGeom>
          <a:noFill/>
          <a:ln w="60325" cmpd="thickThin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D784EB21-D103-462A-A437-AF9A4BE0190E}"/>
              </a:ext>
            </a:extLst>
          </p:cNvPr>
          <p:cNvSpPr/>
          <p:nvPr/>
        </p:nvSpPr>
        <p:spPr>
          <a:xfrm>
            <a:off x="1199837" y="253944"/>
            <a:ext cx="225918" cy="153617"/>
          </a:xfrm>
          <a:prstGeom prst="rect">
            <a:avLst/>
          </a:prstGeom>
          <a:noFill/>
          <a:ln w="60325" cmpd="thickThin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181CCED-C938-44F7-B435-AD55CF2F4FFC}"/>
              </a:ext>
            </a:extLst>
          </p:cNvPr>
          <p:cNvCxnSpPr>
            <a:cxnSpLocks/>
            <a:stCxn id="41" idx="2"/>
            <a:endCxn id="56" idx="0"/>
          </p:cNvCxnSpPr>
          <p:nvPr/>
        </p:nvCxnSpPr>
        <p:spPr>
          <a:xfrm>
            <a:off x="7157732" y="1490039"/>
            <a:ext cx="536290" cy="35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66F25F4-E8B6-447C-84C5-08F142A4B0F2}"/>
              </a:ext>
            </a:extLst>
          </p:cNvPr>
          <p:cNvSpPr txBox="1"/>
          <p:nvPr/>
        </p:nvSpPr>
        <p:spPr>
          <a:xfrm>
            <a:off x="5250611" y="1469059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1CC23B2D-50D4-48EC-B409-405C263B6DB6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3452676" y="1490039"/>
            <a:ext cx="3705056" cy="361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C8361352-97F3-4CBF-8E04-DCCAC0B75568}"/>
              </a:ext>
            </a:extLst>
          </p:cNvPr>
          <p:cNvCxnSpPr>
            <a:cxnSpLocks/>
            <a:stCxn id="41" idx="2"/>
            <a:endCxn id="62" idx="0"/>
          </p:cNvCxnSpPr>
          <p:nvPr/>
        </p:nvCxnSpPr>
        <p:spPr>
          <a:xfrm>
            <a:off x="7157732" y="1490039"/>
            <a:ext cx="3420642" cy="368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F205EC97-C6CD-465E-B2ED-0960E10A63B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47177" y="4007561"/>
            <a:ext cx="1" cy="367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9BA4012E-284C-4B1A-9EB0-E756FA371462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>
            <a:off x="3347177" y="4007561"/>
            <a:ext cx="3626414" cy="36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F13A1AF5-C857-4ED7-AE1D-5212B916A22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844113" y="5756708"/>
            <a:ext cx="4129478" cy="363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259A0496-92B9-47C0-B995-45B32CB583C0}"/>
              </a:ext>
            </a:extLst>
          </p:cNvPr>
          <p:cNvCxnSpPr>
            <a:cxnSpLocks/>
            <a:stCxn id="56" idx="2"/>
            <a:endCxn id="66" idx="0"/>
          </p:cNvCxnSpPr>
          <p:nvPr/>
        </p:nvCxnSpPr>
        <p:spPr>
          <a:xfrm>
            <a:off x="7694022" y="4006800"/>
            <a:ext cx="2884352" cy="36720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16614596-A1A6-4815-9489-17EC8F55C78F}"/>
              </a:ext>
            </a:extLst>
          </p:cNvPr>
          <p:cNvSpPr txBox="1"/>
          <p:nvPr/>
        </p:nvSpPr>
        <p:spPr>
          <a:xfrm>
            <a:off x="7276584" y="1469059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BE92D6C1-49A2-4AEC-98E7-DAF983500DD6}"/>
              </a:ext>
            </a:extLst>
          </p:cNvPr>
          <p:cNvSpPr txBox="1"/>
          <p:nvPr/>
        </p:nvSpPr>
        <p:spPr>
          <a:xfrm>
            <a:off x="8808622" y="1469059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CFE72D2E-CB06-43A1-9DB5-420A0A9A571C}"/>
              </a:ext>
            </a:extLst>
          </p:cNvPr>
          <p:cNvSpPr txBox="1"/>
          <p:nvPr/>
        </p:nvSpPr>
        <p:spPr>
          <a:xfrm>
            <a:off x="3112884" y="3985820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DD97CF6A-89DD-4175-BDFC-54F7D01819E6}"/>
              </a:ext>
            </a:extLst>
          </p:cNvPr>
          <p:cNvSpPr txBox="1"/>
          <p:nvPr/>
        </p:nvSpPr>
        <p:spPr>
          <a:xfrm>
            <a:off x="4768467" y="3985820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E9AB1C6F-D131-48A2-A9CA-3F6BC44A1860}"/>
              </a:ext>
            </a:extLst>
          </p:cNvPr>
          <p:cNvSpPr txBox="1"/>
          <p:nvPr/>
        </p:nvSpPr>
        <p:spPr>
          <a:xfrm>
            <a:off x="4808056" y="5777060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67625A5-3BED-4DBA-9EE9-0E0D05409D9D}"/>
              </a:ext>
            </a:extLst>
          </p:cNvPr>
          <p:cNvSpPr txBox="1"/>
          <p:nvPr/>
        </p:nvSpPr>
        <p:spPr>
          <a:xfrm>
            <a:off x="8930939" y="3985820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51D14E84-7EDE-4451-8B30-FEE518040D7D}"/>
              </a:ext>
            </a:extLst>
          </p:cNvPr>
          <p:cNvSpPr/>
          <p:nvPr/>
        </p:nvSpPr>
        <p:spPr>
          <a:xfrm>
            <a:off x="9764376" y="1807614"/>
            <a:ext cx="1482979" cy="3412086"/>
          </a:xfrm>
          <a:prstGeom prst="rect">
            <a:avLst/>
          </a:prstGeom>
          <a:noFill/>
          <a:ln w="50800" cmpd="thickThin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78EE9A60-A355-4A4A-96A3-D8B1EE33D9B4}"/>
              </a:ext>
            </a:extLst>
          </p:cNvPr>
          <p:cNvSpPr/>
          <p:nvPr/>
        </p:nvSpPr>
        <p:spPr>
          <a:xfrm>
            <a:off x="1768061" y="2510769"/>
            <a:ext cx="1766774" cy="221588"/>
          </a:xfrm>
          <a:prstGeom prst="rect">
            <a:avLst/>
          </a:prstGeom>
          <a:noFill/>
          <a:ln w="50800" cmpd="thickThin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98373731-7AA4-496E-9ED1-AE18BB80201C}"/>
              </a:ext>
            </a:extLst>
          </p:cNvPr>
          <p:cNvSpPr/>
          <p:nvPr/>
        </p:nvSpPr>
        <p:spPr>
          <a:xfrm>
            <a:off x="1253217" y="1894129"/>
            <a:ext cx="1859664" cy="228888"/>
          </a:xfrm>
          <a:prstGeom prst="rect">
            <a:avLst/>
          </a:prstGeom>
          <a:noFill/>
          <a:ln w="50800" cmpd="thickThin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6587E4EF-364A-4CA6-ABF7-A2CB21B09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563" y="5442953"/>
            <a:ext cx="2926334" cy="1353429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76C185E0-5657-4806-9CEA-A3E8D99D2D7D}"/>
              </a:ext>
            </a:extLst>
          </p:cNvPr>
          <p:cNvSpPr txBox="1"/>
          <p:nvPr/>
        </p:nvSpPr>
        <p:spPr>
          <a:xfrm>
            <a:off x="5616633" y="2252757"/>
            <a:ext cx="225054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2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= </a:t>
            </a:r>
            <a:r>
              <a:rPr lang="en-US" altLang="zh-CN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) = L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zh-CN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n-US" altLang="zh-CN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2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altLang="zh-CN" sz="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=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zh-CN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endParaRPr lang="en-US" altLang="zh-CN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altLang="zh-CN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= {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ctr"/>
            <a:r>
              <a:rPr lang="zh-CN" alt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节点生成</a:t>
            </a:r>
            <a:endParaRPr lang="en-US" altLang="zh-CN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44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AB470EA-D370-40DE-9271-1A8D45AB7D4B}"/>
              </a:ext>
            </a:extLst>
          </p:cNvPr>
          <p:cNvSpPr/>
          <p:nvPr/>
        </p:nvSpPr>
        <p:spPr>
          <a:xfrm>
            <a:off x="3256401" y="776698"/>
            <a:ext cx="5040000" cy="2044097"/>
          </a:xfrm>
          <a:prstGeom prst="rect">
            <a:avLst/>
          </a:prstGeom>
          <a:solidFill>
            <a:srgbClr val="FF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b="1" dirty="0">
                <a:solidFill>
                  <a:sysClr val="windowText" lastClr="000000"/>
                </a:solidFill>
              </a:rPr>
              <a:t>线程网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024BDD-8A0A-4705-A3F6-CA45BE2D9F62}"/>
              </a:ext>
            </a:extLst>
          </p:cNvPr>
          <p:cNvSpPr/>
          <p:nvPr/>
        </p:nvSpPr>
        <p:spPr>
          <a:xfrm>
            <a:off x="3256401" y="5377273"/>
            <a:ext cx="5040000" cy="299627"/>
          </a:xfrm>
          <a:prstGeom prst="rect">
            <a:avLst/>
          </a:prstGeom>
          <a:solidFill>
            <a:srgbClr val="F0FF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L2 </a:t>
            </a:r>
            <a:r>
              <a:rPr lang="zh-CN" altLang="en-US" dirty="0">
                <a:solidFill>
                  <a:sysClr val="windowText" lastClr="000000"/>
                </a:solidFill>
              </a:rPr>
              <a:t>缓存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1DA210-C34E-4A21-BD3B-3E490A12124E}"/>
              </a:ext>
            </a:extLst>
          </p:cNvPr>
          <p:cNvSpPr/>
          <p:nvPr/>
        </p:nvSpPr>
        <p:spPr>
          <a:xfrm>
            <a:off x="3267094" y="5916584"/>
            <a:ext cx="5040000" cy="400110"/>
          </a:xfrm>
          <a:prstGeom prst="rect">
            <a:avLst/>
          </a:prstGeom>
          <a:solidFill>
            <a:srgbClr val="C8FF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全局内存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69C796-6EAC-4A4D-8D94-5CAABF9347B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776401" y="5676900"/>
            <a:ext cx="10693" cy="239684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FBF418EA-5C82-401C-8CA2-6FBB132D03EB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rot="16200000" flipV="1">
            <a:off x="4803155" y="4404026"/>
            <a:ext cx="427202" cy="1519291"/>
          </a:xfrm>
          <a:prstGeom prst="bentConnector3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94A89BD3-64C4-40CC-8589-E6172C2DB3C6}"/>
              </a:ext>
            </a:extLst>
          </p:cNvPr>
          <p:cNvCxnSpPr>
            <a:cxnSpLocks/>
            <a:stCxn id="3" idx="0"/>
            <a:endCxn id="176" idx="2"/>
          </p:cNvCxnSpPr>
          <p:nvPr/>
        </p:nvCxnSpPr>
        <p:spPr>
          <a:xfrm rot="5400000" flipH="1" flipV="1">
            <a:off x="6310399" y="4416073"/>
            <a:ext cx="427202" cy="149519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FDB5801-10F5-4C0A-B488-09C99A43B07E}"/>
              </a:ext>
            </a:extLst>
          </p:cNvPr>
          <p:cNvSpPr txBox="1"/>
          <p:nvPr/>
        </p:nvSpPr>
        <p:spPr>
          <a:xfrm>
            <a:off x="5523472" y="3860339"/>
            <a:ext cx="64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…</a:t>
            </a:r>
            <a:endParaRPr lang="zh-CN" altLang="en-US" sz="40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323784D-033E-4E86-A441-E1DC7E36E015}"/>
              </a:ext>
            </a:extLst>
          </p:cNvPr>
          <p:cNvCxnSpPr>
            <a:cxnSpLocks/>
          </p:cNvCxnSpPr>
          <p:nvPr/>
        </p:nvCxnSpPr>
        <p:spPr>
          <a:xfrm>
            <a:off x="3248710" y="3185014"/>
            <a:ext cx="5040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9919392-8F7F-4A95-A66D-7B3555DB27DA}"/>
              </a:ext>
            </a:extLst>
          </p:cNvPr>
          <p:cNvSpPr txBox="1"/>
          <p:nvPr/>
        </p:nvSpPr>
        <p:spPr>
          <a:xfrm>
            <a:off x="6003094" y="2778506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CUDA</a:t>
            </a:r>
            <a:r>
              <a:rPr lang="zh-CN" altLang="en-US" sz="2000" dirty="0"/>
              <a:t>软件编程模型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2F8A97-FA24-49E2-955F-E830C68DA18F}"/>
              </a:ext>
            </a:extLst>
          </p:cNvPr>
          <p:cNvSpPr txBox="1"/>
          <p:nvPr/>
        </p:nvSpPr>
        <p:spPr>
          <a:xfrm>
            <a:off x="7127163" y="3219264"/>
            <a:ext cx="1265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GPU </a:t>
            </a:r>
            <a:r>
              <a:rPr lang="zh-CN" altLang="en-US" sz="2000" dirty="0"/>
              <a:t>硬件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0951A30-AECC-4D97-A072-3EAE79A18EC8}"/>
              </a:ext>
            </a:extLst>
          </p:cNvPr>
          <p:cNvGrpSpPr/>
          <p:nvPr/>
        </p:nvGrpSpPr>
        <p:grpSpPr>
          <a:xfrm>
            <a:off x="3240000" y="3600000"/>
            <a:ext cx="2034220" cy="1350071"/>
            <a:chOff x="3248709" y="3587854"/>
            <a:chExt cx="2034220" cy="1350071"/>
          </a:xfrm>
          <a:noFill/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3AB91CB-8D50-421A-B41B-19596A42762E}"/>
                </a:ext>
              </a:extLst>
            </p:cNvPr>
            <p:cNvSpPr/>
            <p:nvPr/>
          </p:nvSpPr>
          <p:spPr>
            <a:xfrm>
              <a:off x="3248710" y="3587854"/>
              <a:ext cx="2034219" cy="1349326"/>
            </a:xfrm>
            <a:prstGeom prst="rect">
              <a:avLst/>
            </a:prstGeom>
            <a:solidFill>
              <a:srgbClr val="FFFF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流处理器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0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2D9C353-7672-4C5D-86F2-EE215391DEE0}"/>
                </a:ext>
              </a:extLst>
            </p:cNvPr>
            <p:cNvGrpSpPr/>
            <p:nvPr/>
          </p:nvGrpSpPr>
          <p:grpSpPr>
            <a:xfrm>
              <a:off x="3300378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49C1B0E-50F9-4AA0-8B9A-F61F878EE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7E07CC35-8B82-4760-AC71-71837B60B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D4266E49-7249-4289-85B9-BA4FE915A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D210259A-C12B-47C3-B3C0-3F1A6FF5D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815424FE-D1A8-4E1A-A327-E549F36DDD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4C0BA375-2CD0-4DF0-B718-AC7A06713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A401ADD7-8A0D-4B8D-83E8-3CB224C168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3FB594F-EB75-4207-88C2-AFD43F8F314A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545DFDC-6602-4132-8E28-79F879D82CE1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24EF6706-9341-47CC-92C5-40FB0407AB09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313B30B-8890-45A8-B9FE-62D357E45241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B55C966-D94D-4604-867E-0FB62F8F6FCA}"/>
                </a:ext>
              </a:extLst>
            </p:cNvPr>
            <p:cNvGrpSpPr/>
            <p:nvPr/>
          </p:nvGrpSpPr>
          <p:grpSpPr>
            <a:xfrm>
              <a:off x="3850711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65704018-804A-4077-A04C-399B19C08C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1AEAF33C-1251-4556-8E64-714C2A948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751B6131-9923-4447-AA90-18142F7D6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C89A7745-64EE-4D6B-A4B5-1F88A32DB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25CB2EB3-2441-4567-8CEF-E3825F459B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1FBD917-BF6C-4F81-89D0-D5A4A6A0B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0006637-8F5E-4857-B682-39427DC63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42E8C30-2F85-48B4-88C4-A3E23D76071B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9DD2C928-4B09-4D9D-B843-CEBE731C54F8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D9CC69F7-A05E-44CA-BBF6-FFF8CF3D35A5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11B32C28-218A-4584-BD26-4DDA9A506C52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7E752B0-49FC-4EBC-822D-36DB2BFC4067}"/>
                </a:ext>
              </a:extLst>
            </p:cNvPr>
            <p:cNvGrpSpPr/>
            <p:nvPr/>
          </p:nvGrpSpPr>
          <p:grpSpPr>
            <a:xfrm>
              <a:off x="4706930" y="3989156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C91310AB-2782-4EAD-959A-50D0F18AD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9207D06D-6B02-492C-BDBF-3726D3DCA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EA716D99-814A-41D8-AA38-A1142A766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BC18BDC-A76A-43E4-8E91-F07A4F56D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F0E00714-B93B-462F-86AE-99813BBC6D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F29E7B1F-CA03-4E3F-B636-A402FCEDD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F2D1004D-CC66-4A92-A967-D352757CCC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A8925BD-5B57-45F8-AA37-ACEE194BAFDD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7C3C34FE-1007-40F5-83B2-D423239D0986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576BD15C-F856-4D59-B8F4-945A41C7B951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C96359F-E0BE-41AF-B0FD-164CDE984596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B3FA4CA-5EE6-4390-A8D0-7E8E4C55095C}"/>
                </a:ext>
              </a:extLst>
            </p:cNvPr>
            <p:cNvSpPr/>
            <p:nvPr/>
          </p:nvSpPr>
          <p:spPr>
            <a:xfrm>
              <a:off x="3248709" y="4578069"/>
              <a:ext cx="2034220" cy="3598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ysClr val="windowText" lastClr="000000"/>
                  </a:solidFill>
                </a:rPr>
                <a:t>L1 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缓存</a:t>
              </a:r>
              <a:r>
                <a:rPr lang="en-US" altLang="zh-CN" sz="1400" dirty="0">
                  <a:solidFill>
                    <a:sysClr val="windowText" lastClr="000000"/>
                  </a:solidFill>
                </a:rPr>
                <a:t>/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共享内存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8538167-625C-4E94-8FC6-B1476727F590}"/>
                </a:ext>
              </a:extLst>
            </p:cNvPr>
            <p:cNvSpPr txBox="1"/>
            <p:nvPr/>
          </p:nvSpPr>
          <p:spPr>
            <a:xfrm>
              <a:off x="4336188" y="3904334"/>
              <a:ext cx="64518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6C842C2-DF36-4234-86B8-87CD0B0173A0}"/>
              </a:ext>
            </a:extLst>
          </p:cNvPr>
          <p:cNvGrpSpPr/>
          <p:nvPr/>
        </p:nvGrpSpPr>
        <p:grpSpPr>
          <a:xfrm>
            <a:off x="4788164" y="901036"/>
            <a:ext cx="3161816" cy="1172797"/>
            <a:chOff x="9070" y="2576240"/>
            <a:chExt cx="3161816" cy="1172797"/>
          </a:xfrm>
          <a:solidFill>
            <a:srgbClr val="FAEBFF"/>
          </a:solidFill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221A315-BD24-4B21-A56E-CF9017B57F0B}"/>
                </a:ext>
              </a:extLst>
            </p:cNvPr>
            <p:cNvSpPr/>
            <p:nvPr/>
          </p:nvSpPr>
          <p:spPr>
            <a:xfrm>
              <a:off x="9070" y="2576240"/>
              <a:ext cx="3161816" cy="11727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线程块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n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A735942-2D52-44B3-9823-532F8B911987}"/>
                </a:ext>
              </a:extLst>
            </p:cNvPr>
            <p:cNvSpPr txBox="1"/>
            <p:nvPr/>
          </p:nvSpPr>
          <p:spPr>
            <a:xfrm>
              <a:off x="2033903" y="2897929"/>
              <a:ext cx="645181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F791C70A-B38F-4812-A87F-1E09EB453E6F}"/>
                </a:ext>
              </a:extLst>
            </p:cNvPr>
            <p:cNvGrpSpPr/>
            <p:nvPr/>
          </p:nvGrpSpPr>
          <p:grpSpPr>
            <a:xfrm>
              <a:off x="144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A6C1E9C8-6983-4E9D-9AC4-1F1BEBF918D2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150F9C4D-66C9-4CB7-BC3B-F4FEE369EC05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C44C8263-C115-4B7D-AA61-F37B7B7445DD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18D5A2ED-51D8-4049-9A5E-03C44D657992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99EBF87F-AEDD-4AF4-8605-C02296A442DB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B7EB4AA9-3182-49BE-8FC1-B0A0648F4044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077FD3CC-1E68-45B7-9CCC-41E1D99DF957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CE6DF151-7C59-46D7-8691-21438034AED0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E08E4BA0-03A7-4FBD-A9D0-D6BE0CC085CD}"/>
                </a:ext>
              </a:extLst>
            </p:cNvPr>
            <p:cNvGrpSpPr/>
            <p:nvPr/>
          </p:nvGrpSpPr>
          <p:grpSpPr>
            <a:xfrm>
              <a:off x="792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54435313-F55C-45EE-BFC0-95A68113B4B1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D767DBCD-DF22-48DD-9C4C-B6A9121E6965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46557C67-3F2B-4C06-BC1E-134E13978033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8EE5B0A0-222D-44B3-99B5-3773EC7E1360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1D13BCFA-0558-4D28-8038-DCDC7C1B49EB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A69CFD3E-A0A3-466A-A3D6-66F7E624DC57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F8B30397-57B2-4ED8-A75F-AAB408DAB8EB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9C2C9967-2E84-4D7F-9D51-C875ADCAA31B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3178F813-16E9-4F6B-8F50-61CE42710AEC}"/>
                </a:ext>
              </a:extLst>
            </p:cNvPr>
            <p:cNvGrpSpPr/>
            <p:nvPr/>
          </p:nvGrpSpPr>
          <p:grpSpPr>
            <a:xfrm>
              <a:off x="144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BE2215BF-C9FE-49BD-853E-7218F9B386A1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E107A155-2D52-4439-8906-98E26F34D892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280E2530-F416-4116-A409-6C778CBB75D8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40952FC3-52AA-490A-99DC-A0018E84A599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62A299C7-3D24-4769-AE4C-302B6D884CDB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64318A79-5AB7-4714-8618-F934CEA322D6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A862E478-7637-40B2-B0CD-8C3858738274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B7D4E9DD-9083-48CF-9807-D7FC453C1BF6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E7CA111-33A3-4DE4-94FB-0F542B1A15ED}"/>
                </a:ext>
              </a:extLst>
            </p:cNvPr>
            <p:cNvGrpSpPr/>
            <p:nvPr/>
          </p:nvGrpSpPr>
          <p:grpSpPr>
            <a:xfrm>
              <a:off x="252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92EDAA14-8BFA-4077-96F7-5454B3F61E9D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88072BA7-2FFF-45BF-9E48-A63B818A8412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B95B07D6-270A-4CE7-B29C-060D53C31C29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E25781B6-21A6-4D44-9DA3-73255F3D5414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D75B728D-78E4-46AA-9CFF-925126A0EA40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9343AB05-89CA-4A70-AFB8-B813A697FDE8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A1D3465B-1643-40FC-8CDF-AD39DEFFADA6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54892240-28CB-49F0-AF1C-8B70D4DDB535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8ACFEB65-EA15-4F19-9C2D-00946E3DC153}"/>
              </a:ext>
            </a:extLst>
          </p:cNvPr>
          <p:cNvGrpSpPr/>
          <p:nvPr/>
        </p:nvGrpSpPr>
        <p:grpSpPr>
          <a:xfrm>
            <a:off x="4176000" y="1213620"/>
            <a:ext cx="3161816" cy="1172797"/>
            <a:chOff x="9070" y="2576240"/>
            <a:chExt cx="3161816" cy="1172797"/>
          </a:xfrm>
          <a:solidFill>
            <a:srgbClr val="FAEBFF"/>
          </a:solidFill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600A80F-002B-47A1-B5AF-207225D7094C}"/>
                </a:ext>
              </a:extLst>
            </p:cNvPr>
            <p:cNvSpPr/>
            <p:nvPr/>
          </p:nvSpPr>
          <p:spPr>
            <a:xfrm>
              <a:off x="9070" y="2576240"/>
              <a:ext cx="3161816" cy="11727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线程块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1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5EE661C2-8B22-4BEE-B827-E26C44B4B7E1}"/>
                </a:ext>
              </a:extLst>
            </p:cNvPr>
            <p:cNvSpPr txBox="1"/>
            <p:nvPr/>
          </p:nvSpPr>
          <p:spPr>
            <a:xfrm>
              <a:off x="2033903" y="2897929"/>
              <a:ext cx="645181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35E24761-8034-41C5-9B93-BB517C278F20}"/>
                </a:ext>
              </a:extLst>
            </p:cNvPr>
            <p:cNvGrpSpPr/>
            <p:nvPr/>
          </p:nvGrpSpPr>
          <p:grpSpPr>
            <a:xfrm>
              <a:off x="144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F67BDC25-6A40-4FC7-986F-46A66F5CB838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1B02938E-E158-4537-BCC3-3A89E8B23AE0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3C509FC1-644E-445E-AE95-E77F39772C63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D811AD85-CA97-4F4D-8022-08C437B111CC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35100DA5-9801-40F2-9667-F07AEE41C556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80DB4EDA-72E9-403C-89B8-A3610250D143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7B899B2A-24BD-416E-9CE1-5B418B30B9BE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84032C4B-5A06-4DAE-96B9-D653ECD5C8D4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08E0DE78-982D-4CA8-99B0-02496C5EB9A9}"/>
                </a:ext>
              </a:extLst>
            </p:cNvPr>
            <p:cNvGrpSpPr/>
            <p:nvPr/>
          </p:nvGrpSpPr>
          <p:grpSpPr>
            <a:xfrm>
              <a:off x="792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B54FF8A3-4E23-4648-99FF-C9173A638ABB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4EA80671-4D95-419D-8CE8-3FD230F5C38D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058AC820-4759-47B5-AAAB-2492DEB27B2D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B1B53F47-1807-4F72-8D3F-B15B1D71AF10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611982F7-73ED-4372-B4A8-73E5201BF874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FAA0EFAF-7442-42F2-AB56-47227B5023CF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5A6EC93E-65F8-41C3-A976-40D4A9834068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EF070EFF-6690-418A-879D-F6900512EC39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EB47438C-3382-484B-86B2-5B0BF49CF3DA}"/>
                </a:ext>
              </a:extLst>
            </p:cNvPr>
            <p:cNvGrpSpPr/>
            <p:nvPr/>
          </p:nvGrpSpPr>
          <p:grpSpPr>
            <a:xfrm>
              <a:off x="144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E2874616-CEEC-4F97-AFE4-AE788134E87B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13EE3DE9-97EC-4798-83DF-B76855EEBDA8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A1DCA2D0-4537-457E-A25B-7B27FB906BBF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829BA8B8-4383-41AC-837A-DBEE201B0734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33068549-79AD-4AAB-A368-5F3B55094E37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E8A2B062-441C-4632-8D3A-279D93091500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C2A2BFE9-F926-498A-8ED7-C5A11DC8ADA4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9E5D95A5-A344-43B1-8C28-C3C729E47C2B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E14AEFE1-118F-44A3-A86B-C97F54C8A94C}"/>
                </a:ext>
              </a:extLst>
            </p:cNvPr>
            <p:cNvGrpSpPr/>
            <p:nvPr/>
          </p:nvGrpSpPr>
          <p:grpSpPr>
            <a:xfrm>
              <a:off x="252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17D096DD-A969-4F50-9C2C-4F29D578252F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79BDE5D8-E4E7-4FAE-A215-A9FEA6A60301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C3130120-6BE6-4C0D-86E7-05D6394FB33D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E46E601F-6D58-4F94-9E21-CA9D3BEE4152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31187E03-CA55-4A07-A999-1A4B8DFB8B84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AD012728-3897-41FB-81A9-65C311B41616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43BA61E2-0004-407F-AB18-F937863EB91A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AD575709-52EA-48C6-8CFE-43F681B9396B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8FEF632-2062-49AE-9A80-9FDCA99D3A00}"/>
              </a:ext>
            </a:extLst>
          </p:cNvPr>
          <p:cNvSpPr txBox="1"/>
          <p:nvPr/>
        </p:nvSpPr>
        <p:spPr>
          <a:xfrm rot="20143849">
            <a:off x="7277828" y="1922485"/>
            <a:ext cx="4780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···</a:t>
            </a:r>
            <a:endParaRPr lang="zh-CN" altLang="en-US" sz="30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66CE4B9-C82D-472B-BF2A-240C9BEF55E7}"/>
              </a:ext>
            </a:extLst>
          </p:cNvPr>
          <p:cNvSpPr/>
          <p:nvPr/>
        </p:nvSpPr>
        <p:spPr>
          <a:xfrm>
            <a:off x="3889006" y="1512000"/>
            <a:ext cx="3161816" cy="1172797"/>
          </a:xfrm>
          <a:prstGeom prst="rect">
            <a:avLst/>
          </a:prstGeom>
          <a:solidFill>
            <a:srgbClr val="FAE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b="1" dirty="0">
                <a:solidFill>
                  <a:sysClr val="windowText" lastClr="000000"/>
                </a:solidFill>
              </a:rPr>
              <a:t>线程块</a:t>
            </a:r>
            <a:r>
              <a:rPr lang="en-US" altLang="zh-CN" b="1" dirty="0">
                <a:solidFill>
                  <a:sysClr val="windowText" lastClr="000000"/>
                </a:solidFill>
              </a:rPr>
              <a:t> 0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695A072-D9ED-4653-8775-368BB4844E74}"/>
              </a:ext>
            </a:extLst>
          </p:cNvPr>
          <p:cNvSpPr txBox="1"/>
          <p:nvPr/>
        </p:nvSpPr>
        <p:spPr>
          <a:xfrm>
            <a:off x="5913839" y="1833689"/>
            <a:ext cx="645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E37230FD-53BA-47A9-B9E3-955DE21FE51D}"/>
              </a:ext>
            </a:extLst>
          </p:cNvPr>
          <p:cNvGrpSpPr/>
          <p:nvPr/>
        </p:nvGrpSpPr>
        <p:grpSpPr>
          <a:xfrm>
            <a:off x="4023936" y="1887760"/>
            <a:ext cx="486000" cy="544836"/>
            <a:chOff x="126000" y="2947164"/>
            <a:chExt cx="486000" cy="544836"/>
          </a:xfrm>
        </p:grpSpPr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5C18E73F-98CC-4793-9BB8-4C6C87765B7C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AC2876E7-53ED-4BF4-AF35-3458E087301F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D68707BA-358E-49B9-9967-C82E54C4221C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330D1FBF-DE47-4DF6-A1F2-441ED43D79EB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34FBC4FA-121E-4A38-88AB-635EBC727E4F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7E402300-713D-40D6-BF9B-95BCD8D735AB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DEDDD606-0954-42CB-A331-DB6DD9A1E683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79BF0BD4-B588-46AD-9152-8E492BB8DD0D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D42F7973-809B-4E8D-9857-1F7C1730EFDC}"/>
              </a:ext>
            </a:extLst>
          </p:cNvPr>
          <p:cNvGrpSpPr/>
          <p:nvPr/>
        </p:nvGrpSpPr>
        <p:grpSpPr>
          <a:xfrm>
            <a:off x="4671936" y="1887760"/>
            <a:ext cx="486000" cy="544836"/>
            <a:chOff x="126000" y="2947164"/>
            <a:chExt cx="486000" cy="544836"/>
          </a:xfrm>
        </p:grpSpPr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758024B5-2285-4B17-B3E4-82137F1673CB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211F8AA4-025F-4FB6-8A92-E0849EA40F35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793C11B8-B8EF-4ECB-81DC-87923EF10503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B4AEF17B-77C5-4C6A-B248-6E9E49B95442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3FD22C42-8B65-43DA-85BC-7F3991ECF7EF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FC03A4AC-5279-454E-9CD9-4798E1067271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ED4514EC-922F-4343-AE2F-75C130AB139D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48E60007-00FA-4598-AF26-742A9541DDC9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BFDB7580-71D4-4A4E-B539-93ADB09ED150}"/>
              </a:ext>
            </a:extLst>
          </p:cNvPr>
          <p:cNvGrpSpPr/>
          <p:nvPr/>
        </p:nvGrpSpPr>
        <p:grpSpPr>
          <a:xfrm>
            <a:off x="5319936" y="1887760"/>
            <a:ext cx="486000" cy="544836"/>
            <a:chOff x="126000" y="2947164"/>
            <a:chExt cx="486000" cy="544836"/>
          </a:xfrm>
        </p:grpSpPr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D6BC5EA4-8472-4231-8EC7-83A5D0ABA256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5EFAA725-DE0D-474C-AE6D-0A261159848B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B03AD9B3-E6DD-4A09-B620-4C1FE08D6DA7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F5F56EC8-DFA8-4C8D-A650-694B2E1D7772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07A7DB4B-D6AE-4C78-9196-002CD44C3FE3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9F382725-736E-4267-BB6C-77EE6ADF6DA1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0134A161-3A40-457F-A49E-4E49D734C16F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748FA75C-CB6D-4DB8-BBD5-7B04391CB473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FA5E6618-583B-4832-8041-C1958AB80DD0}"/>
              </a:ext>
            </a:extLst>
          </p:cNvPr>
          <p:cNvGrpSpPr/>
          <p:nvPr/>
        </p:nvGrpSpPr>
        <p:grpSpPr>
          <a:xfrm>
            <a:off x="6399936" y="1887760"/>
            <a:ext cx="486000" cy="544836"/>
            <a:chOff x="126000" y="2947164"/>
            <a:chExt cx="486000" cy="544836"/>
          </a:xfrm>
        </p:grpSpPr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DB8E7BB5-9CC0-47FC-910B-B903CACA4C55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46B298C4-0A9C-4F12-B6A7-846DFB5C495E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B2109783-491D-4EF6-8BF0-427026C424E1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8E9AC177-153D-4350-A9C0-3F8EEF531191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839A6E4F-65F4-4C29-9FAB-58BE3D886125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694D4579-EBEF-4260-8538-9B092EC0E1AF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D8CBA24C-DD6F-434E-8A78-BC8E462EF4E1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C9B22CBA-E65A-4128-92B3-E8789A79D720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9" name="矩形 168">
            <a:extLst>
              <a:ext uri="{FF2B5EF4-FFF2-40B4-BE49-F238E27FC236}">
                <a16:creationId xmlns:a16="http://schemas.microsoft.com/office/drawing/2014/main" id="{630A83A8-9DB0-40F8-9A86-D234D31B3CD7}"/>
              </a:ext>
            </a:extLst>
          </p:cNvPr>
          <p:cNvSpPr/>
          <p:nvPr/>
        </p:nvSpPr>
        <p:spPr>
          <a:xfrm>
            <a:off x="3969329" y="1839561"/>
            <a:ext cx="581072" cy="63620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6C93414F-92E0-4891-A5E1-9B38492BC2F5}"/>
              </a:ext>
            </a:extLst>
          </p:cNvPr>
          <p:cNvSpPr txBox="1"/>
          <p:nvPr/>
        </p:nvSpPr>
        <p:spPr>
          <a:xfrm>
            <a:off x="4206006" y="244031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线程束</a:t>
            </a:r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89CD91F7-E50D-4359-8CB0-0EA643EF41DB}"/>
              </a:ext>
            </a:extLst>
          </p:cNvPr>
          <p:cNvGrpSpPr/>
          <p:nvPr/>
        </p:nvGrpSpPr>
        <p:grpSpPr>
          <a:xfrm>
            <a:off x="6254490" y="3600000"/>
            <a:ext cx="2034220" cy="1350071"/>
            <a:chOff x="3248709" y="3587854"/>
            <a:chExt cx="2034220" cy="1350071"/>
          </a:xfrm>
          <a:noFill/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7E89D9E3-CEFB-4972-A848-D85DE70BF9AC}"/>
                </a:ext>
              </a:extLst>
            </p:cNvPr>
            <p:cNvSpPr/>
            <p:nvPr/>
          </p:nvSpPr>
          <p:spPr>
            <a:xfrm>
              <a:off x="3248710" y="3587854"/>
              <a:ext cx="2034219" cy="1349326"/>
            </a:xfrm>
            <a:prstGeom prst="rect">
              <a:avLst/>
            </a:prstGeom>
            <a:solidFill>
              <a:srgbClr val="FFFF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流处理器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m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4C36A3E6-D2CD-4ECB-A906-038AF0648714}"/>
                </a:ext>
              </a:extLst>
            </p:cNvPr>
            <p:cNvGrpSpPr/>
            <p:nvPr/>
          </p:nvGrpSpPr>
          <p:grpSpPr>
            <a:xfrm>
              <a:off x="3300378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200" name="直接连接符 199">
                <a:extLst>
                  <a:ext uri="{FF2B5EF4-FFF2-40B4-BE49-F238E27FC236}">
                    <a16:creationId xmlns:a16="http://schemas.microsoft.com/office/drawing/2014/main" id="{DC06CFFE-B1CD-4476-9FBF-5CEC7DE26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EDA79EEE-C9F0-4560-B5BD-C106954D1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C1D2492E-839F-4F01-87F5-A87D342B6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A621C29E-3F67-4C97-A3B8-BB9C20D28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14644561-4A9F-4D74-B5F9-A939F86811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>
                <a:extLst>
                  <a:ext uri="{FF2B5EF4-FFF2-40B4-BE49-F238E27FC236}">
                    <a16:creationId xmlns:a16="http://schemas.microsoft.com/office/drawing/2014/main" id="{9B7E44A4-D039-4961-B699-BA9098399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FD3DACFF-B853-4D4C-8764-385BF1C03E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927D920E-0E2A-4496-8BEB-8B65DFF4F1EB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E9081068-BDF7-4CB6-874B-76F57918658D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82EC871A-3596-4DA9-ACBC-0B258322A182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92D6796E-F8F3-4881-B8ED-DE8E3D6661FC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E55339C2-E6EB-40E5-A094-8FBB7341D3E0}"/>
                </a:ext>
              </a:extLst>
            </p:cNvPr>
            <p:cNvGrpSpPr/>
            <p:nvPr/>
          </p:nvGrpSpPr>
          <p:grpSpPr>
            <a:xfrm>
              <a:off x="3850711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FB414D97-4B23-44C7-93A8-04044E44F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079318D9-F776-43C9-A64D-E04E81FDE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5E589BF2-2B20-4098-A0CE-9C1E964AA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33E181E3-5AFE-4C4B-A096-31D05B461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32418292-0C7A-40F9-B324-2887ED712D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36FB8A8B-A82F-45CB-8E18-AD9095CCA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661F87C8-AC00-4694-B886-32C7B61D19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EA32867-0E2D-46E2-BB5F-838384A3E5B4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85139971-0702-446A-AE20-5CB7AB80ECC0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442B3E1E-A782-4EDD-A14B-AECF0E0C272F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DCD4556C-6050-41F1-8E28-4FEE6E6AF496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6C606F79-3828-4118-950F-F1A5DCF88CF4}"/>
                </a:ext>
              </a:extLst>
            </p:cNvPr>
            <p:cNvGrpSpPr/>
            <p:nvPr/>
          </p:nvGrpSpPr>
          <p:grpSpPr>
            <a:xfrm>
              <a:off x="4706930" y="3989156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39302EF5-9371-44E1-9C64-9DD05566D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E51FA491-C965-408C-A01F-3E82736FA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7AE621B6-EE89-492D-979F-DF57D4371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F74AA34D-BD11-4EB8-94FD-803FCDF00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E1FCCCB2-456A-4260-A5F4-0E95289964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0F905EF7-76C4-4F99-92BF-465725400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7739184A-47DA-4D79-9AF2-C71E23EF0A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6D1C5007-DC35-4CE1-8EEE-DD12F831DDCE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186" name="直接连接符 185">
                <a:extLst>
                  <a:ext uri="{FF2B5EF4-FFF2-40B4-BE49-F238E27FC236}">
                    <a16:creationId xmlns:a16="http://schemas.microsoft.com/office/drawing/2014/main" id="{47D76CCC-1FEF-4C7A-B3E1-D486701CEADB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>
                <a:extLst>
                  <a:ext uri="{FF2B5EF4-FFF2-40B4-BE49-F238E27FC236}">
                    <a16:creationId xmlns:a16="http://schemas.microsoft.com/office/drawing/2014/main" id="{982DCE53-475A-476B-B9B3-E954955CE5BA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8C4D0633-3931-4334-A83B-4F8BD928A408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E2A3D06B-EF4E-44A6-8B4D-4F61BE3C9ADF}"/>
                </a:ext>
              </a:extLst>
            </p:cNvPr>
            <p:cNvSpPr/>
            <p:nvPr/>
          </p:nvSpPr>
          <p:spPr>
            <a:xfrm>
              <a:off x="3248709" y="4578069"/>
              <a:ext cx="2034220" cy="3598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ysClr val="windowText" lastClr="000000"/>
                  </a:solidFill>
                </a:rPr>
                <a:t>L1 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缓存</a:t>
              </a:r>
              <a:r>
                <a:rPr lang="en-US" altLang="zh-CN" sz="1400" dirty="0">
                  <a:solidFill>
                    <a:sysClr val="windowText" lastClr="000000"/>
                  </a:solidFill>
                </a:rPr>
                <a:t>/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共享内存</a:t>
              </a: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90EB821B-2B99-4ED0-9A13-660BB027BFD8}"/>
                </a:ext>
              </a:extLst>
            </p:cNvPr>
            <p:cNvSpPr txBox="1"/>
            <p:nvPr/>
          </p:nvSpPr>
          <p:spPr>
            <a:xfrm>
              <a:off x="4336188" y="3904334"/>
              <a:ext cx="64518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</p:grp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093C817F-7666-4443-A3D1-D9E23F69E0C4}"/>
              </a:ext>
            </a:extLst>
          </p:cNvPr>
          <p:cNvCxnSpPr>
            <a:cxnSpLocks/>
            <a:stCxn id="169" idx="2"/>
            <a:endCxn id="13" idx="0"/>
          </p:cNvCxnSpPr>
          <p:nvPr/>
        </p:nvCxnSpPr>
        <p:spPr>
          <a:xfrm flipH="1">
            <a:off x="4257111" y="2475764"/>
            <a:ext cx="2754" cy="11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66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92C2823-023F-44A5-9679-1D64EFB70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615460"/>
              </p:ext>
            </p:extLst>
          </p:nvPr>
        </p:nvGraphicFramePr>
        <p:xfrm>
          <a:off x="2286001" y="1488348"/>
          <a:ext cx="6111993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7993">
                  <a:extLst>
                    <a:ext uri="{9D8B030D-6E8A-4147-A177-3AD203B41FA5}">
                      <a16:colId xmlns:a16="http://schemas.microsoft.com/office/drawing/2014/main" val="49200287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38222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34058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97518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878238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951433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06898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62358514"/>
                    </a:ext>
                  </a:extLst>
                </a:gridCol>
              </a:tblGrid>
              <a:tr h="216000">
                <a:tc rowSpan="8"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zh-CN" altLang="en-US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代码段</a:t>
                      </a:r>
                      <a:r>
                        <a:rPr lang="en-US" altLang="zh-CN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endParaRPr lang="en-US" altLang="zh-CN" sz="1050" b="1" kern="600" baseline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threadIdx</a:t>
                      </a:r>
                      <a:r>
                        <a:rPr lang="en-US" altLang="zh-CN" sz="900" kern="600" baseline="0" dirty="0" err="1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threadIdx</a:t>
                      </a:r>
                      <a:r>
                        <a:rPr lang="en-US" altLang="zh-CN" sz="900" kern="600" baseline="0" dirty="0" err="1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6600CC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} 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99CC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;}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FF9933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threadIdx</a:t>
                      </a:r>
                      <a:r>
                        <a:rPr lang="en-US" altLang="zh-CN" sz="900" kern="600" baseline="0" dirty="0" err="1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} 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FF5050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;}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zh-CN" altLang="en-US" sz="900" kern="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78891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0443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33054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85833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6318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7302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16328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379187"/>
                  </a:ext>
                </a:extLst>
              </a:tr>
            </a:tbl>
          </a:graphicData>
        </a:graphic>
      </p:graphicFrame>
      <p:sp>
        <p:nvSpPr>
          <p:cNvPr id="3" name="右大括号 2">
            <a:extLst>
              <a:ext uri="{FF2B5EF4-FFF2-40B4-BE49-F238E27FC236}">
                <a16:creationId xmlns:a16="http://schemas.microsoft.com/office/drawing/2014/main" id="{9D156563-C2E4-4E54-B073-C42D13E81B20}"/>
              </a:ext>
            </a:extLst>
          </p:cNvPr>
          <p:cNvSpPr/>
          <p:nvPr/>
        </p:nvSpPr>
        <p:spPr>
          <a:xfrm rot="5400000">
            <a:off x="6726291" y="1939050"/>
            <a:ext cx="108783" cy="3234622"/>
          </a:xfrm>
          <a:prstGeom prst="rightBrace">
            <a:avLst>
              <a:gd name="adj1" fmla="val 5542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71F269-472F-48E6-B443-8B1DC1680B18}"/>
              </a:ext>
            </a:extLst>
          </p:cNvPr>
          <p:cNvSpPr txBox="1"/>
          <p:nvPr/>
        </p:nvSpPr>
        <p:spPr>
          <a:xfrm>
            <a:off x="7518974" y="3661787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6 cycles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188673F-2F5D-433C-9E74-4327D409F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67822"/>
              </p:ext>
            </p:extLst>
          </p:nvPr>
        </p:nvGraphicFramePr>
        <p:xfrm>
          <a:off x="2286001" y="3922669"/>
          <a:ext cx="6308437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49200287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3822275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419340588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3197518322"/>
                    </a:ext>
                  </a:extLst>
                </a:gridCol>
                <a:gridCol w="717337">
                  <a:extLst>
                    <a:ext uri="{9D8B030D-6E8A-4147-A177-3AD203B41FA5}">
                      <a16:colId xmlns:a16="http://schemas.microsoft.com/office/drawing/2014/main" val="26878238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951433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06898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62358514"/>
                    </a:ext>
                  </a:extLst>
                </a:gridCol>
              </a:tblGrid>
              <a:tr h="216000"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代码段</a:t>
                      </a:r>
                      <a:r>
                        <a:rPr lang="en-US" altLang="zh-CN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endParaRPr lang="en-US" altLang="zh-CN" sz="1050" dirty="0">
                        <a:solidFill>
                          <a:srgbClr val="267F99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/>
                      <a:r>
                        <a:rPr lang="zh-CN" altLang="en-US" sz="90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zh-CN" sz="90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/>
                      <a:r>
                        <a:rPr lang="zh-CN" altLang="en-US" sz="90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zh-CN" sz="90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endParaRPr lang="zh-CN" altLang="en-US" sz="900" kern="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78891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0443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33054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85833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36318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7302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16328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379187"/>
                  </a:ext>
                </a:extLst>
              </a:tr>
            </a:tbl>
          </a:graphicData>
        </a:graphic>
      </p:graphicFrame>
      <p:sp>
        <p:nvSpPr>
          <p:cNvPr id="6" name="右大括号 5">
            <a:extLst>
              <a:ext uri="{FF2B5EF4-FFF2-40B4-BE49-F238E27FC236}">
                <a16:creationId xmlns:a16="http://schemas.microsoft.com/office/drawing/2014/main" id="{13294C32-5759-41D2-826B-8E7AA547DC8D}"/>
              </a:ext>
            </a:extLst>
          </p:cNvPr>
          <p:cNvSpPr/>
          <p:nvPr/>
        </p:nvSpPr>
        <p:spPr>
          <a:xfrm rot="5400000">
            <a:off x="5650029" y="5449864"/>
            <a:ext cx="108783" cy="1082099"/>
          </a:xfrm>
          <a:prstGeom prst="rightBrace">
            <a:avLst>
              <a:gd name="adj1" fmla="val 5542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CB08C2-F6AA-44AA-BE5E-A5AF9E106754}"/>
              </a:ext>
            </a:extLst>
          </p:cNvPr>
          <p:cNvSpPr txBox="1"/>
          <p:nvPr/>
        </p:nvSpPr>
        <p:spPr>
          <a:xfrm>
            <a:off x="6340284" y="3918383"/>
            <a:ext cx="2158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SIMT</a:t>
            </a:r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架构下，每个时钟周期中，多个线程只能执行同一条指令。因此，虽然在不同的代码段中每个线程都需要执行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条指令，但是由于代码段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中存在由条件语句引起的线程分歧，导致执行时间较长。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802837-8F39-41D1-AEA0-4706493EFDE6}"/>
              </a:ext>
            </a:extLst>
          </p:cNvPr>
          <p:cNvSpPr txBox="1"/>
          <p:nvPr/>
        </p:nvSpPr>
        <p:spPr>
          <a:xfrm>
            <a:off x="6435534" y="3610753"/>
            <a:ext cx="879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个周期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9A5952-8D07-4D7C-84DE-70C75E7BAD73}"/>
              </a:ext>
            </a:extLst>
          </p:cNvPr>
          <p:cNvSpPr txBox="1"/>
          <p:nvPr/>
        </p:nvSpPr>
        <p:spPr>
          <a:xfrm>
            <a:off x="5341997" y="6045305"/>
            <a:ext cx="879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个周期</a:t>
            </a:r>
          </a:p>
        </p:txBody>
      </p:sp>
    </p:spTree>
    <p:extLst>
      <p:ext uri="{BB962C8B-B14F-4D97-AF65-F5344CB8AC3E}">
        <p14:creationId xmlns:p14="http://schemas.microsoft.com/office/powerpoint/2010/main" val="1607948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F001699-3429-43A8-80B2-65AD2078CB5A}"/>
              </a:ext>
            </a:extLst>
          </p:cNvPr>
          <p:cNvGrpSpPr/>
          <p:nvPr/>
        </p:nvGrpSpPr>
        <p:grpSpPr>
          <a:xfrm>
            <a:off x="3240000" y="1800010"/>
            <a:ext cx="1504478" cy="2541009"/>
            <a:chOff x="4951883" y="2626680"/>
            <a:chExt cx="1504478" cy="2541009"/>
          </a:xfrm>
          <a:noFill/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03C8D0C-7B00-43D3-B47D-D0E65713FB76}"/>
                </a:ext>
              </a:extLst>
            </p:cNvPr>
            <p:cNvGrpSpPr/>
            <p:nvPr/>
          </p:nvGrpSpPr>
          <p:grpSpPr>
            <a:xfrm>
              <a:off x="4951883" y="262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465C903-D37F-411F-95FB-1EF5DBD963B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11430F29-3658-4A4D-AB91-B435400F7973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7559119-A4D0-435F-B9B7-66B71BE80491}"/>
                </a:ext>
              </a:extLst>
            </p:cNvPr>
            <p:cNvGrpSpPr/>
            <p:nvPr/>
          </p:nvGrpSpPr>
          <p:grpSpPr>
            <a:xfrm>
              <a:off x="4951883" y="316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60FE1F6-60FD-4E8F-B801-57F4FF26E54B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EEAF722D-8EC4-4546-B087-9620C50D58DA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890D424-8481-4EA1-8898-B17BD5855F31}"/>
                </a:ext>
              </a:extLst>
            </p:cNvPr>
            <p:cNvGrpSpPr/>
            <p:nvPr/>
          </p:nvGrpSpPr>
          <p:grpSpPr>
            <a:xfrm>
              <a:off x="4951883" y="370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382C965-05BF-462E-B799-2A5F9271F9B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ACC92171-E167-40BF-8581-2A59A17843B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7C89D6C-EA86-481B-9813-61D1AC492C14}"/>
                </a:ext>
              </a:extLst>
            </p:cNvPr>
            <p:cNvGrpSpPr/>
            <p:nvPr/>
          </p:nvGrpSpPr>
          <p:grpSpPr>
            <a:xfrm>
              <a:off x="4951883" y="424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AB3B117-03DB-4FC7-8A08-C377035BA26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81C2AD16-4E82-44B2-B91A-FF2C21498ED4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77BDD31-D741-4E75-A57F-9305D8277DD5}"/>
                </a:ext>
              </a:extLst>
            </p:cNvPr>
            <p:cNvGrpSpPr/>
            <p:nvPr/>
          </p:nvGrpSpPr>
          <p:grpSpPr>
            <a:xfrm>
              <a:off x="4951883" y="478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5E6D-3421-4BAE-985E-28EE8218716D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5</a:t>
                </a:r>
                <a:endParaRPr lang="zh-CN" altLang="en-US" b="1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23DC402E-1381-4C39-8DC5-BFBFEB1D089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932C642-53FC-4873-95A1-A4405ECEE288}"/>
                </a:ext>
              </a:extLst>
            </p:cNvPr>
            <p:cNvGrpSpPr/>
            <p:nvPr/>
          </p:nvGrpSpPr>
          <p:grpSpPr>
            <a:xfrm>
              <a:off x="6015351" y="289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16082A0-9EFE-4C65-B9B6-1C9BC29A7B5E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BF400B81-A656-431D-AF92-B5B0E7D41580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A6844A2-4C03-4FE5-B8E7-68229CD1BEEB}"/>
                </a:ext>
              </a:extLst>
            </p:cNvPr>
            <p:cNvGrpSpPr/>
            <p:nvPr/>
          </p:nvGrpSpPr>
          <p:grpSpPr>
            <a:xfrm>
              <a:off x="6015351" y="343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C48FEDD-E9A6-441A-9A34-37487D648F94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B754769A-9FF2-4C1D-8528-A5F5839D939F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EB144AE-7A16-4C3B-B22D-7FF2C8B38F4A}"/>
                </a:ext>
              </a:extLst>
            </p:cNvPr>
            <p:cNvGrpSpPr/>
            <p:nvPr/>
          </p:nvGrpSpPr>
          <p:grpSpPr>
            <a:xfrm>
              <a:off x="6015351" y="397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AEFB019-0BDB-4613-B002-F997C5521151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55185609-883C-41EB-A16D-5F304258B53D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7DB70B9-D4A4-47DE-9B39-D297BB66E639}"/>
                </a:ext>
              </a:extLst>
            </p:cNvPr>
            <p:cNvGrpSpPr/>
            <p:nvPr/>
          </p:nvGrpSpPr>
          <p:grpSpPr>
            <a:xfrm>
              <a:off x="6015351" y="451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AAE9CC3-4AEF-445F-85B9-1575FF068ED7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F607410E-D970-4CA2-9F42-A83FABA6909F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0EAFB06-55B8-4DFE-B6AD-77B441B6CB6E}"/>
                </a:ext>
              </a:extLst>
            </p:cNvPr>
            <p:cNvCxnSpPr>
              <a:stCxn id="41" idx="2"/>
              <a:endCxn id="31" idx="6"/>
            </p:cNvCxnSpPr>
            <p:nvPr/>
          </p:nvCxnSpPr>
          <p:spPr>
            <a:xfrm>
              <a:off x="5310299" y="283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FC2FA09-E74B-4FF8-8DF0-D71ED0A141C1}"/>
                </a:ext>
              </a:extLst>
            </p:cNvPr>
            <p:cNvCxnSpPr>
              <a:cxnSpLocks/>
              <a:stCxn id="41" idx="2"/>
              <a:endCxn id="29" idx="6"/>
            </p:cNvCxnSpPr>
            <p:nvPr/>
          </p:nvCxnSpPr>
          <p:spPr>
            <a:xfrm>
              <a:off x="5310299" y="283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6642420-CB48-4F31-9FAA-3F9C8CA5881E}"/>
                </a:ext>
              </a:extLst>
            </p:cNvPr>
            <p:cNvCxnSpPr>
              <a:cxnSpLocks/>
              <a:stCxn id="41" idx="2"/>
              <a:endCxn id="27" idx="6"/>
            </p:cNvCxnSpPr>
            <p:nvPr/>
          </p:nvCxnSpPr>
          <p:spPr>
            <a:xfrm>
              <a:off x="5310299" y="283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98586F2-62A1-4B6C-AE5D-82291C4BDCB1}"/>
                </a:ext>
              </a:extLst>
            </p:cNvPr>
            <p:cNvCxnSpPr>
              <a:cxnSpLocks/>
              <a:stCxn id="39" idx="2"/>
              <a:endCxn id="31" idx="6"/>
            </p:cNvCxnSpPr>
            <p:nvPr/>
          </p:nvCxnSpPr>
          <p:spPr>
            <a:xfrm flipV="1">
              <a:off x="5310299" y="310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E8E4BB4-6A3B-4DE2-979F-511897366E49}"/>
                </a:ext>
              </a:extLst>
            </p:cNvPr>
            <p:cNvCxnSpPr>
              <a:cxnSpLocks/>
              <a:stCxn id="39" idx="2"/>
              <a:endCxn id="29" idx="6"/>
            </p:cNvCxnSpPr>
            <p:nvPr/>
          </p:nvCxnSpPr>
          <p:spPr>
            <a:xfrm>
              <a:off x="5310299" y="337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466811C-3B0B-41C0-A68A-374560D99D8E}"/>
                </a:ext>
              </a:extLst>
            </p:cNvPr>
            <p:cNvCxnSpPr>
              <a:cxnSpLocks/>
              <a:stCxn id="39" idx="2"/>
              <a:endCxn id="27" idx="6"/>
            </p:cNvCxnSpPr>
            <p:nvPr/>
          </p:nvCxnSpPr>
          <p:spPr>
            <a:xfrm>
              <a:off x="5310299" y="337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BA49D73-7F25-4863-B665-5322892166B9}"/>
                </a:ext>
              </a:extLst>
            </p:cNvPr>
            <p:cNvCxnSpPr>
              <a:cxnSpLocks/>
              <a:stCxn id="39" idx="2"/>
              <a:endCxn id="25" idx="6"/>
            </p:cNvCxnSpPr>
            <p:nvPr/>
          </p:nvCxnSpPr>
          <p:spPr>
            <a:xfrm>
              <a:off x="5310299" y="337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B8BEC00-6894-40E4-B113-17FA2655A902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V="1">
              <a:off x="5310299" y="364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C123B57-EFC7-4AEE-83E4-2E0C0BEBB75F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V="1">
              <a:off x="5310299" y="472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7B02C6E-3C96-4656-BF35-3B609FF994EE}"/>
                </a:ext>
              </a:extLst>
            </p:cNvPr>
            <p:cNvCxnSpPr>
              <a:cxnSpLocks/>
              <a:stCxn id="35" idx="2"/>
              <a:endCxn id="25" idx="6"/>
            </p:cNvCxnSpPr>
            <p:nvPr/>
          </p:nvCxnSpPr>
          <p:spPr>
            <a:xfrm>
              <a:off x="5310299" y="445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B13C335-1422-4908-ABBA-6B04B10FBACB}"/>
                </a:ext>
              </a:extLst>
            </p:cNvPr>
            <p:cNvCxnSpPr>
              <a:cxnSpLocks/>
              <a:stCxn id="35" idx="2"/>
              <a:endCxn id="27" idx="6"/>
            </p:cNvCxnSpPr>
            <p:nvPr/>
          </p:nvCxnSpPr>
          <p:spPr>
            <a:xfrm flipV="1">
              <a:off x="5310299" y="418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6D73E3A-F77D-43FB-8F29-431F119A10EE}"/>
                </a:ext>
              </a:extLst>
            </p:cNvPr>
            <p:cNvCxnSpPr>
              <a:cxnSpLocks/>
              <a:stCxn id="35" idx="2"/>
              <a:endCxn id="29" idx="6"/>
            </p:cNvCxnSpPr>
            <p:nvPr/>
          </p:nvCxnSpPr>
          <p:spPr>
            <a:xfrm flipV="1">
              <a:off x="5310299" y="364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35587D1-1B96-4AA3-BFAD-69D9F78C86AA}"/>
              </a:ext>
            </a:extLst>
          </p:cNvPr>
          <p:cNvSpPr txBox="1"/>
          <p:nvPr/>
        </p:nvSpPr>
        <p:spPr>
          <a:xfrm>
            <a:off x="3754851" y="42811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r>
              <a:rPr lang="en-US" altLang="zh-CN" b="1" baseline="-25000" dirty="0"/>
              <a:t>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01551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0EA0A11-7165-491D-84B0-595D41BE7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57328"/>
              </p:ext>
            </p:extLst>
          </p:nvPr>
        </p:nvGraphicFramePr>
        <p:xfrm>
          <a:off x="9679526" y="1081302"/>
          <a:ext cx="14456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50BDC72C-6722-49EA-8509-2343A4CD81CD}"/>
                  </a:ext>
                </a:extLst>
              </p:cNvPr>
              <p:cNvSpPr/>
              <p:nvPr/>
            </p:nvSpPr>
            <p:spPr>
              <a:xfrm>
                <a:off x="7081033" y="1186358"/>
                <a:ext cx="1346200" cy="711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5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50BDC72C-6722-49EA-8509-2343A4CD8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033" y="1186358"/>
                <a:ext cx="1346200" cy="711200"/>
              </a:xfrm>
              <a:prstGeom prst="roundRect">
                <a:avLst/>
              </a:prstGeom>
              <a:blipFill>
                <a:blip r:embed="rId2"/>
                <a:stretch>
                  <a:fillRect t="-2542" b="-93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1A07283D-8CE1-4422-99C7-F60E455F2F34}"/>
              </a:ext>
            </a:extLst>
          </p:cNvPr>
          <p:cNvSpPr/>
          <p:nvPr/>
        </p:nvSpPr>
        <p:spPr>
          <a:xfrm>
            <a:off x="4381033" y="2446357"/>
            <a:ext cx="1332000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L: 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400" b="1" dirty="0">
                <a:solidFill>
                  <a:schemeClr val="tx1"/>
                </a:solidFill>
              </a:rPr>
              <a:t>R: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dirty="0">
                <a:solidFill>
                  <a:schemeClr val="tx1"/>
                </a:solidFill>
              </a:rPr>
              <a:t>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dirty="0">
                <a:solidFill>
                  <a:schemeClr val="tx1"/>
                </a:solidFill>
              </a:rPr>
              <a:t>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C: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7E7B2F2F-A67B-4CFF-A764-7D3917376FB5}"/>
                  </a:ext>
                </a:extLst>
              </p:cNvPr>
              <p:cNvSpPr/>
              <p:nvPr/>
            </p:nvSpPr>
            <p:spPr>
              <a:xfrm>
                <a:off x="3481033" y="3706357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7E7B2F2F-A67B-4CFF-A764-7D3917376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033" y="3706357"/>
                <a:ext cx="1332000" cy="711200"/>
              </a:xfrm>
              <a:prstGeom prst="roundRect">
                <a:avLst/>
              </a:prstGeom>
              <a:blipFill>
                <a:blip r:embed="rId3"/>
                <a:stretch>
                  <a:fillRect b="-73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771CA4FA-504C-45FE-ABEE-C56716AD0E02}"/>
              </a:ext>
            </a:extLst>
          </p:cNvPr>
          <p:cNvSpPr/>
          <p:nvPr/>
        </p:nvSpPr>
        <p:spPr>
          <a:xfrm>
            <a:off x="6181033" y="2446357"/>
            <a:ext cx="1332000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L: 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dirty="0">
                <a:solidFill>
                  <a:schemeClr val="tx1"/>
                </a:solidFill>
              </a:rPr>
              <a:t> </a:t>
            </a:r>
            <a:endParaRPr lang="en-US" altLang="zh-CN" sz="1400" b="1" baseline="-25000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R: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400" b="1" dirty="0">
                <a:solidFill>
                  <a:schemeClr val="tx1"/>
                </a:solidFill>
              </a:rPr>
              <a:t>C: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400" b="1" dirty="0">
                <a:solidFill>
                  <a:schemeClr val="tx1"/>
                </a:solidFill>
              </a:rPr>
              <a:t>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2018397-6CE1-40E9-921A-837069E6D65A}"/>
              </a:ext>
            </a:extLst>
          </p:cNvPr>
          <p:cNvSpPr/>
          <p:nvPr/>
        </p:nvSpPr>
        <p:spPr>
          <a:xfrm>
            <a:off x="5281033" y="3706357"/>
            <a:ext cx="1332000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L: 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dirty="0">
                <a:solidFill>
                  <a:schemeClr val="tx1"/>
                </a:solidFill>
              </a:rPr>
              <a:t> </a:t>
            </a:r>
            <a:endParaRPr lang="en-US" altLang="zh-CN" sz="1400" b="1" baseline="-25000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R: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dirty="0">
                <a:solidFill>
                  <a:schemeClr val="tx1"/>
                </a:solidFill>
              </a:rPr>
              <a:t>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3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C: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CC070CF-8103-4D95-A1DA-1FFE0840694A}"/>
                  </a:ext>
                </a:extLst>
              </p:cNvPr>
              <p:cNvSpPr/>
              <p:nvPr/>
            </p:nvSpPr>
            <p:spPr>
              <a:xfrm>
                <a:off x="5281033" y="4966358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4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CC070CF-8103-4D95-A1DA-1FFE084069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033" y="4966358"/>
                <a:ext cx="1332000" cy="711200"/>
              </a:xfrm>
              <a:prstGeom prst="roundRect">
                <a:avLst/>
              </a:prstGeom>
              <a:blipFill>
                <a:blip r:embed="rId4"/>
                <a:stretch>
                  <a:fillRect t="-820" b="-819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327D139-4C86-4259-80C8-14503025FA05}"/>
                  </a:ext>
                </a:extLst>
              </p:cNvPr>
              <p:cNvSpPr/>
              <p:nvPr/>
            </p:nvSpPr>
            <p:spPr>
              <a:xfrm>
                <a:off x="7081033" y="3706357"/>
                <a:ext cx="1332000" cy="711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4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327D139-4C86-4259-80C8-14503025F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033" y="3706357"/>
                <a:ext cx="1332000" cy="711200"/>
              </a:xfrm>
              <a:prstGeom prst="roundRect">
                <a:avLst/>
              </a:prstGeom>
              <a:blipFill>
                <a:blip r:embed="rId5"/>
                <a:stretch>
                  <a:fillRect t="-1681" b="-9244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55F60765-9BEE-447D-AC66-68076300F714}"/>
                  </a:ext>
                </a:extLst>
              </p:cNvPr>
              <p:cNvSpPr/>
              <p:nvPr/>
            </p:nvSpPr>
            <p:spPr>
              <a:xfrm>
                <a:off x="7981033" y="2446357"/>
                <a:ext cx="1332000" cy="711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4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55F60765-9BEE-447D-AC66-68076300F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033" y="2446357"/>
                <a:ext cx="1332000" cy="711200"/>
              </a:xfrm>
              <a:prstGeom prst="roundRect">
                <a:avLst/>
              </a:prstGeom>
              <a:blipFill>
                <a:blip r:embed="rId6"/>
                <a:stretch>
                  <a:fillRect t="-1681" b="-9244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9E6D3465-F840-42D7-BC10-50A625246F36}"/>
                  </a:ext>
                </a:extLst>
              </p:cNvPr>
              <p:cNvSpPr/>
              <p:nvPr/>
            </p:nvSpPr>
            <p:spPr>
              <a:xfrm>
                <a:off x="9781033" y="2446357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4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9E6D3465-F840-42D7-BC10-50A625246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033" y="2446357"/>
                <a:ext cx="1332000" cy="711200"/>
              </a:xfrm>
              <a:prstGeom prst="roundRect">
                <a:avLst/>
              </a:prstGeom>
              <a:blipFill>
                <a:blip r:embed="rId7"/>
                <a:stretch>
                  <a:fillRect b="-73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25FC755-7127-4D07-8F7B-945E3662F3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5047033" y="1897557"/>
            <a:ext cx="27071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F0266EA-D459-48D8-B5FE-29ABA88C65A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6847033" y="1897557"/>
            <a:ext cx="9071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49E679C-587C-4013-A0B7-D7992519CB7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7754134" y="1897557"/>
            <a:ext cx="8929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4DA9E01-F8DC-47BD-8F97-947DC72620F0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7754133" y="1897557"/>
            <a:ext cx="26929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DBDF765-47B6-4C45-9C5D-78BEA2A8029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147033" y="3157557"/>
            <a:ext cx="9000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E1D40CF-84D1-4121-A4CD-9AB89B07BCE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947033" y="3157557"/>
            <a:ext cx="9000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54A07B4-29EB-4090-BC4B-6485887B5E1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847033" y="3157557"/>
            <a:ext cx="9000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D844D9F-5F6E-4D54-A371-A65128F2458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947033" y="4417557"/>
            <a:ext cx="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942E2C2-10EA-47B2-9A27-B476AD2E9ABB}"/>
              </a:ext>
            </a:extLst>
          </p:cNvPr>
          <p:cNvSpPr txBox="1"/>
          <p:nvPr/>
        </p:nvSpPr>
        <p:spPr>
          <a:xfrm>
            <a:off x="5889783" y="2018078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 (v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2D471D-526D-4302-A545-A3BD33DD25AB}"/>
              </a:ext>
            </a:extLst>
          </p:cNvPr>
          <p:cNvSpPr txBox="1"/>
          <p:nvPr/>
        </p:nvSpPr>
        <p:spPr>
          <a:xfrm>
            <a:off x="4423152" y="3263051"/>
            <a:ext cx="36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  <a:endParaRPr lang="zh-CN" altLang="en-US" sz="1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33D25E-B798-4512-AF0E-393B419FD07C}"/>
              </a:ext>
            </a:extLst>
          </p:cNvPr>
          <p:cNvSpPr txBox="1"/>
          <p:nvPr/>
        </p:nvSpPr>
        <p:spPr>
          <a:xfrm>
            <a:off x="7100594" y="201807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2</a:t>
            </a:r>
            <a:endParaRPr lang="zh-CN" altLang="en-US" sz="14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FA7DF6A-A3C3-4048-9AE0-9B1BC544CDA4}"/>
              </a:ext>
            </a:extLst>
          </p:cNvPr>
          <p:cNvSpPr txBox="1"/>
          <p:nvPr/>
        </p:nvSpPr>
        <p:spPr>
          <a:xfrm>
            <a:off x="8085323" y="201807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01B6A7-635A-4444-AB46-3C55EC16F87C}"/>
              </a:ext>
            </a:extLst>
          </p:cNvPr>
          <p:cNvSpPr txBox="1"/>
          <p:nvPr/>
        </p:nvSpPr>
        <p:spPr>
          <a:xfrm>
            <a:off x="9085757" y="201807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  <a:endParaRPr lang="zh-CN" altLang="en-US" sz="1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AF0D624-DA6E-418D-8DAC-0726E77361B4}"/>
              </a:ext>
            </a:extLst>
          </p:cNvPr>
          <p:cNvSpPr txBox="1"/>
          <p:nvPr/>
        </p:nvSpPr>
        <p:spPr>
          <a:xfrm>
            <a:off x="6276923" y="326942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F8E8F7-AA88-4CC8-9B51-38F7B470E9D9}"/>
              </a:ext>
            </a:extLst>
          </p:cNvPr>
          <p:cNvSpPr txBox="1"/>
          <p:nvPr/>
        </p:nvSpPr>
        <p:spPr>
          <a:xfrm>
            <a:off x="7162410" y="326832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  <a:endParaRPr lang="zh-CN" altLang="en-US" sz="1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572FB78-0339-4A91-AA8B-4BFB21FA7B70}"/>
              </a:ext>
            </a:extLst>
          </p:cNvPr>
          <p:cNvSpPr txBox="1"/>
          <p:nvPr/>
        </p:nvSpPr>
        <p:spPr>
          <a:xfrm>
            <a:off x="5790466" y="452215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  <a:endParaRPr lang="zh-CN" altLang="en-US" sz="1400" b="1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AB383AC-8B87-437B-8269-36506C5CF9C5}"/>
              </a:ext>
            </a:extLst>
          </p:cNvPr>
          <p:cNvSpPr/>
          <p:nvPr/>
        </p:nvSpPr>
        <p:spPr>
          <a:xfrm>
            <a:off x="9715875" y="114729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E93FC94-4DDF-46C4-B48D-ACBA298D4131}"/>
              </a:ext>
            </a:extLst>
          </p:cNvPr>
          <p:cNvSpPr/>
          <p:nvPr/>
        </p:nvSpPr>
        <p:spPr>
          <a:xfrm>
            <a:off x="9720231" y="1395491"/>
            <a:ext cx="178004" cy="1300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B4089A4-C7E6-4275-9E5F-76893DEC9A45}"/>
              </a:ext>
            </a:extLst>
          </p:cNvPr>
          <p:cNvSpPr/>
          <p:nvPr/>
        </p:nvSpPr>
        <p:spPr>
          <a:xfrm>
            <a:off x="9715875" y="164368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B549887-D7A9-46F9-9E3F-ADDAFB31F42C}"/>
              </a:ext>
            </a:extLst>
          </p:cNvPr>
          <p:cNvGrpSpPr/>
          <p:nvPr/>
        </p:nvGrpSpPr>
        <p:grpSpPr>
          <a:xfrm>
            <a:off x="4366809" y="2446357"/>
            <a:ext cx="368627" cy="711200"/>
            <a:chOff x="1699499" y="1508065"/>
            <a:chExt cx="368627" cy="711200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B510C5E-1984-4C15-AA14-E81436ACB736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6BCE7B9-61DD-4509-A59C-86365E1F925A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9280AC6-1B32-4DCF-ADA2-CF223E16B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686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7C78570-9484-449E-8C2E-52B7F266C282}"/>
              </a:ext>
            </a:extLst>
          </p:cNvPr>
          <p:cNvGrpSpPr/>
          <p:nvPr/>
        </p:nvGrpSpPr>
        <p:grpSpPr>
          <a:xfrm>
            <a:off x="6166809" y="2455008"/>
            <a:ext cx="351635" cy="711200"/>
            <a:chOff x="1699499" y="1508065"/>
            <a:chExt cx="351635" cy="711200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E1E6E54-59B2-483E-9FC8-25E995373BD5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D0C6D42-75EC-4F11-B128-E4347A73A36C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B5D11D86-2101-49DD-9213-FF3FFCC822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163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B0C62C9-5685-4ED3-97A2-042771FC67D7}"/>
              </a:ext>
            </a:extLst>
          </p:cNvPr>
          <p:cNvGrpSpPr/>
          <p:nvPr/>
        </p:nvGrpSpPr>
        <p:grpSpPr>
          <a:xfrm>
            <a:off x="7971067" y="2455008"/>
            <a:ext cx="403534" cy="711200"/>
            <a:chOff x="1699499" y="1508065"/>
            <a:chExt cx="403534" cy="711200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72A95AB-0281-4FC3-8612-A8E1963BE3A9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6205548-6204-451B-8C5D-19AA81A6DDE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03534" cy="369332"/>
                </a:xfrm>
                <a:prstGeom prst="rect">
                  <a:avLst/>
                </a:prstGeom>
                <a:noFill/>
              </p:spPr>
              <p:txBody>
                <a:bodyPr wrap="none" lIns="54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289D41FA-ED32-4FF4-B7EF-2AAF5E325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035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63B17A6-2E22-4D7F-9BFB-12F6E77F31F9}"/>
              </a:ext>
            </a:extLst>
          </p:cNvPr>
          <p:cNvGrpSpPr/>
          <p:nvPr/>
        </p:nvGrpSpPr>
        <p:grpSpPr>
          <a:xfrm>
            <a:off x="9766800" y="2434154"/>
            <a:ext cx="367986" cy="711200"/>
            <a:chOff x="1699499" y="1508065"/>
            <a:chExt cx="367986" cy="71120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DBF7ACF-7272-48AC-9222-230FC420919E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8FA7FE6-16C8-4027-B8D9-A476ADCD003F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EFB54A26-D488-4881-8EBB-8A0A26A3F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6798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198AAF1-3EE6-4242-93E2-EBE8AF560A1E}"/>
              </a:ext>
            </a:extLst>
          </p:cNvPr>
          <p:cNvGrpSpPr/>
          <p:nvPr/>
        </p:nvGrpSpPr>
        <p:grpSpPr>
          <a:xfrm>
            <a:off x="3466799" y="3706357"/>
            <a:ext cx="369588" cy="711200"/>
            <a:chOff x="1699499" y="1508065"/>
            <a:chExt cx="369588" cy="711200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ED7F39D-800B-443A-B69F-0101AFAF75FB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23B3571D-26AC-4C92-BC35-9F301E0A979F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24DE133A-F2FF-45A5-BCAF-BD5E1FA31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69588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C44D29E-4C86-4585-BF30-B1D1A0E77A35}"/>
              </a:ext>
            </a:extLst>
          </p:cNvPr>
          <p:cNvGrpSpPr/>
          <p:nvPr/>
        </p:nvGrpSpPr>
        <p:grpSpPr>
          <a:xfrm>
            <a:off x="5266812" y="3700445"/>
            <a:ext cx="349711" cy="711200"/>
            <a:chOff x="1699499" y="1508065"/>
            <a:chExt cx="349711" cy="711200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246F39CF-ECB9-470E-B321-42DB9EE0F64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D658679D-B10E-4D63-8BF5-6933AF9BEF81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5EA73153-3C34-4339-A18D-9D0464892F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4971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ECCA019-5156-467C-9955-EC03AC5D3015}"/>
              </a:ext>
            </a:extLst>
          </p:cNvPr>
          <p:cNvGrpSpPr/>
          <p:nvPr/>
        </p:nvGrpSpPr>
        <p:grpSpPr>
          <a:xfrm>
            <a:off x="7066802" y="3706368"/>
            <a:ext cx="384464" cy="796411"/>
            <a:chOff x="1699499" y="1508065"/>
            <a:chExt cx="384464" cy="796411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6BB73BA-4E19-44A8-87C9-C35E0782CAC9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D61B258-F798-42A7-91A9-62C66D55B26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84464" cy="646331"/>
                </a:xfrm>
                <a:prstGeom prst="rect">
                  <a:avLst/>
                </a:prstGeom>
                <a:noFill/>
              </p:spPr>
              <p:txBody>
                <a:bodyPr wrap="none" l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5C9CB9B5-6B9A-4095-962D-9BA5AED6B5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84464" cy="646331"/>
                </a:xfrm>
                <a:prstGeom prst="rect">
                  <a:avLst/>
                </a:prstGeom>
                <a:blipFill>
                  <a:blip r:embed="rId15"/>
                  <a:stretch>
                    <a:fillRect l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CFC2EEA-989D-4928-9D3C-CEC64301A4B5}"/>
              </a:ext>
            </a:extLst>
          </p:cNvPr>
          <p:cNvGrpSpPr/>
          <p:nvPr/>
        </p:nvGrpSpPr>
        <p:grpSpPr>
          <a:xfrm>
            <a:off x="5266809" y="4966358"/>
            <a:ext cx="334579" cy="711200"/>
            <a:chOff x="1699499" y="1508065"/>
            <a:chExt cx="334579" cy="71120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939CF2D-7BD5-4288-917F-51EC5774031B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BF3E5F5C-738C-481B-8905-7D052DF55A44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22D9402D-4D4B-40D9-83C6-510126B81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3457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0" name="图片 219">
            <a:extLst>
              <a:ext uri="{FF2B5EF4-FFF2-40B4-BE49-F238E27FC236}">
                <a16:creationId xmlns:a16="http://schemas.microsoft.com/office/drawing/2014/main" id="{22837C15-323B-4CDC-A9DE-9A30695C04A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65486" y="3441839"/>
            <a:ext cx="1165866" cy="2235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7555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85C1337-60F6-4EAC-9559-35F625C0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40894"/>
              </p:ext>
            </p:extLst>
          </p:nvPr>
        </p:nvGraphicFramePr>
        <p:xfrm>
          <a:off x="6506591" y="152364"/>
          <a:ext cx="2408801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58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2092943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CFA1F00D-AFAD-4D24-BD31-77B0AA44BE04}"/>
                  </a:ext>
                </a:extLst>
              </p:cNvPr>
              <p:cNvSpPr/>
              <p:nvPr/>
            </p:nvSpPr>
            <p:spPr>
              <a:xfrm>
                <a:off x="3954063" y="152365"/>
                <a:ext cx="1346200" cy="711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CFA1F00D-AFAD-4D24-BD31-77B0AA44B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063" y="152365"/>
                <a:ext cx="1346200" cy="711200"/>
              </a:xfrm>
              <a:prstGeom prst="roundRect">
                <a:avLst/>
              </a:prstGeom>
              <a:blipFill>
                <a:blip r:embed="rId2"/>
                <a:stretch>
                  <a:fillRect b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FCD436-C762-4C83-92DD-F7A81F830C6B}"/>
              </a:ext>
            </a:extLst>
          </p:cNvPr>
          <p:cNvSpPr/>
          <p:nvPr/>
        </p:nvSpPr>
        <p:spPr>
          <a:xfrm>
            <a:off x="1254063" y="1412364"/>
            <a:ext cx="1332000" cy="71120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5B62CE56-5086-4AC6-8B96-250E52A823F0}"/>
                  </a:ext>
                </a:extLst>
              </p:cNvPr>
              <p:cNvSpPr/>
              <p:nvPr/>
            </p:nvSpPr>
            <p:spPr>
              <a:xfrm>
                <a:off x="354063" y="2672364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5B62CE56-5086-4AC6-8B96-250E52A82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3" y="2672364"/>
                <a:ext cx="1332000" cy="711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D2CE7A-E4BF-455E-879C-0E16FBD3F313}"/>
              </a:ext>
            </a:extLst>
          </p:cNvPr>
          <p:cNvSpPr/>
          <p:nvPr/>
        </p:nvSpPr>
        <p:spPr>
          <a:xfrm>
            <a:off x="3054063" y="1412364"/>
            <a:ext cx="1332000" cy="7112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en-US" altLang="zh-CN" sz="1200" b="1" baseline="-25000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179DC0-2951-4C89-A280-F0653DBC27D2}"/>
              </a:ext>
            </a:extLst>
          </p:cNvPr>
          <p:cNvSpPr/>
          <p:nvPr/>
        </p:nvSpPr>
        <p:spPr>
          <a:xfrm>
            <a:off x="2154063" y="2672364"/>
            <a:ext cx="1332000" cy="7112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en-US" altLang="zh-CN" sz="1200" b="1" baseline="-25000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7DF9796-40AF-408D-AF3D-0A3B92203FC7}"/>
                  </a:ext>
                </a:extLst>
              </p:cNvPr>
              <p:cNvSpPr/>
              <p:nvPr/>
            </p:nvSpPr>
            <p:spPr>
              <a:xfrm>
                <a:off x="2154063" y="3932365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7DF9796-40AF-408D-AF3D-0A3B92203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063" y="3932365"/>
                <a:ext cx="1332000" cy="711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91F27D56-C4E6-45D4-9C12-04B66F75C621}"/>
                  </a:ext>
                </a:extLst>
              </p:cNvPr>
              <p:cNvSpPr/>
              <p:nvPr/>
            </p:nvSpPr>
            <p:spPr>
              <a:xfrm>
                <a:off x="3954063" y="2672364"/>
                <a:ext cx="1332000" cy="7112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91F27D56-C4E6-45D4-9C12-04B66F75C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063" y="2672364"/>
                <a:ext cx="1332000" cy="711200"/>
              </a:xfrm>
              <a:prstGeom prst="roundRect">
                <a:avLst/>
              </a:prstGeom>
              <a:blipFill>
                <a:blip r:embed="rId5"/>
                <a:stretch>
                  <a:fillRect b="-840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480C9A1-D726-4CA9-846A-A43C1FC393D3}"/>
                  </a:ext>
                </a:extLst>
              </p:cNvPr>
              <p:cNvSpPr/>
              <p:nvPr/>
            </p:nvSpPr>
            <p:spPr>
              <a:xfrm>
                <a:off x="4854063" y="1412364"/>
                <a:ext cx="1332000" cy="711200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480C9A1-D726-4CA9-846A-A43C1FC39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063" y="1412364"/>
                <a:ext cx="1332000" cy="711200"/>
              </a:xfrm>
              <a:prstGeom prst="roundRect">
                <a:avLst/>
              </a:prstGeom>
              <a:blipFill>
                <a:blip r:embed="rId6"/>
                <a:stretch>
                  <a:fillRect b="-169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BEF9E589-CE43-48D4-92DB-F43CF99EE264}"/>
                  </a:ext>
                </a:extLst>
              </p:cNvPr>
              <p:cNvSpPr/>
              <p:nvPr/>
            </p:nvSpPr>
            <p:spPr>
              <a:xfrm>
                <a:off x="6654063" y="1412364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BEF9E589-CE43-48D4-92DB-F43CF99EE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63" y="1412364"/>
                <a:ext cx="1332000" cy="7112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89B2D2-C632-4467-9EDC-31360DCF037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920063" y="863564"/>
            <a:ext cx="2707100" cy="548800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C39907D-540D-48B8-9CE0-824841D8D49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720063" y="863564"/>
            <a:ext cx="907100" cy="5488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28E542C-C86F-4D99-806F-2158F11CE03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4627164" y="863564"/>
            <a:ext cx="892900" cy="548800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B56EA6-E143-4252-A312-0E248089871F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4627163" y="863564"/>
            <a:ext cx="2692900" cy="548800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64A0DF-179F-4C0B-AF51-D589E516E47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020063" y="2123564"/>
            <a:ext cx="900000" cy="548800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BBD7036-02A2-4704-AD67-2AC82764E8C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820063" y="2123564"/>
            <a:ext cx="900000" cy="5488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FE6E694-CD87-418B-A8FE-EAD23497C09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720063" y="2123564"/>
            <a:ext cx="900000" cy="5488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D957AF9-4EA7-47B2-B55B-040EE0A30AF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820063" y="3383564"/>
            <a:ext cx="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CF25231-F8C4-4F3C-8DEB-C82F9916C62D}"/>
              </a:ext>
            </a:extLst>
          </p:cNvPr>
          <p:cNvSpPr txBox="1"/>
          <p:nvPr/>
        </p:nvSpPr>
        <p:spPr>
          <a:xfrm>
            <a:off x="2762813" y="98408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FCAAE7-75E0-4743-A366-C87244610B68}"/>
              </a:ext>
            </a:extLst>
          </p:cNvPr>
          <p:cNvSpPr txBox="1"/>
          <p:nvPr/>
        </p:nvSpPr>
        <p:spPr>
          <a:xfrm>
            <a:off x="1296182" y="2229058"/>
            <a:ext cx="36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49989DD-84BD-4F06-9AD9-AB2096CF5A59}"/>
              </a:ext>
            </a:extLst>
          </p:cNvPr>
          <p:cNvSpPr txBox="1"/>
          <p:nvPr/>
        </p:nvSpPr>
        <p:spPr>
          <a:xfrm>
            <a:off x="3973624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6D624C-7792-4872-A64D-F5DAA6589FEA}"/>
              </a:ext>
            </a:extLst>
          </p:cNvPr>
          <p:cNvSpPr txBox="1"/>
          <p:nvPr/>
        </p:nvSpPr>
        <p:spPr>
          <a:xfrm>
            <a:off x="4958353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2FAD34-4096-472A-8373-CC223974CAB0}"/>
              </a:ext>
            </a:extLst>
          </p:cNvPr>
          <p:cNvSpPr txBox="1"/>
          <p:nvPr/>
        </p:nvSpPr>
        <p:spPr>
          <a:xfrm>
            <a:off x="5958787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A548C25-C801-45C1-B5E6-D6E03CBB3864}"/>
              </a:ext>
            </a:extLst>
          </p:cNvPr>
          <p:cNvSpPr txBox="1"/>
          <p:nvPr/>
        </p:nvSpPr>
        <p:spPr>
          <a:xfrm>
            <a:off x="3149953" y="223543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A3D5253-303F-4D24-9E59-C0089B75972F}"/>
              </a:ext>
            </a:extLst>
          </p:cNvPr>
          <p:cNvSpPr txBox="1"/>
          <p:nvPr/>
        </p:nvSpPr>
        <p:spPr>
          <a:xfrm>
            <a:off x="4035440" y="223433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30C4F8-B66C-47F1-93F7-10318D0BD981}"/>
              </a:ext>
            </a:extLst>
          </p:cNvPr>
          <p:cNvSpPr txBox="1"/>
          <p:nvPr/>
        </p:nvSpPr>
        <p:spPr>
          <a:xfrm>
            <a:off x="2663496" y="348816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C8FDF49-CD88-4EC7-B364-2DDFEAD8CA23}"/>
              </a:ext>
            </a:extLst>
          </p:cNvPr>
          <p:cNvSpPr/>
          <p:nvPr/>
        </p:nvSpPr>
        <p:spPr>
          <a:xfrm>
            <a:off x="6625491" y="2183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3128C34-0789-49A7-94B8-0D87BD81A3C4}"/>
              </a:ext>
            </a:extLst>
          </p:cNvPr>
          <p:cNvSpPr/>
          <p:nvPr/>
        </p:nvSpPr>
        <p:spPr>
          <a:xfrm>
            <a:off x="6629847" y="466553"/>
            <a:ext cx="178004" cy="1300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DBAA7EA-5C01-418F-B41D-816E01B05267}"/>
              </a:ext>
            </a:extLst>
          </p:cNvPr>
          <p:cNvSpPr/>
          <p:nvPr/>
        </p:nvSpPr>
        <p:spPr>
          <a:xfrm>
            <a:off x="6625491" y="714749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8495DAF-C3D8-45E4-A055-9B555EB01C65}"/>
              </a:ext>
            </a:extLst>
          </p:cNvPr>
          <p:cNvGrpSpPr/>
          <p:nvPr/>
        </p:nvGrpSpPr>
        <p:grpSpPr>
          <a:xfrm>
            <a:off x="1239839" y="1412364"/>
            <a:ext cx="357084" cy="711200"/>
            <a:chOff x="1699499" y="1508065"/>
            <a:chExt cx="357084" cy="711200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8E8FF69-7DC3-4345-864D-9B8B4178F4B4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7B5312D-2DA0-4F65-986D-AF07AFB202E6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70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7B5312D-2DA0-4F65-986D-AF07AFB202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7084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4BC3D9B-115C-4ED2-BE70-44EDAF141E68}"/>
              </a:ext>
            </a:extLst>
          </p:cNvPr>
          <p:cNvGrpSpPr/>
          <p:nvPr/>
        </p:nvGrpSpPr>
        <p:grpSpPr>
          <a:xfrm>
            <a:off x="3039839" y="1421015"/>
            <a:ext cx="343043" cy="711200"/>
            <a:chOff x="1699499" y="1508065"/>
            <a:chExt cx="343043" cy="711200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B6078A6-BEE6-4020-BB8C-5B87B6507F2D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2339149-232F-4825-B3BA-C1B96394C281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430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2339149-232F-4825-B3BA-C1B96394C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43043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2A1C5D5-E59B-40A9-86C7-60931BE6711C}"/>
              </a:ext>
            </a:extLst>
          </p:cNvPr>
          <p:cNvGrpSpPr/>
          <p:nvPr/>
        </p:nvGrpSpPr>
        <p:grpSpPr>
          <a:xfrm>
            <a:off x="4844097" y="1421015"/>
            <a:ext cx="382887" cy="711200"/>
            <a:chOff x="1699499" y="1508065"/>
            <a:chExt cx="382887" cy="711200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6678EDD-5758-41E5-AEF0-A4E19580B22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527835E-D80D-401E-82DE-A9DF53E0033D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82887" cy="338554"/>
                </a:xfrm>
                <a:prstGeom prst="rect">
                  <a:avLst/>
                </a:prstGeom>
                <a:noFill/>
              </p:spPr>
              <p:txBody>
                <a:bodyPr wrap="none" lIns="54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527835E-D80D-401E-82DE-A9DF53E00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82887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61CA33B-7FA6-4F1C-BF06-24E5446E586D}"/>
              </a:ext>
            </a:extLst>
          </p:cNvPr>
          <p:cNvGrpSpPr/>
          <p:nvPr/>
        </p:nvGrpSpPr>
        <p:grpSpPr>
          <a:xfrm>
            <a:off x="6639830" y="1400161"/>
            <a:ext cx="355995" cy="711200"/>
            <a:chOff x="1699499" y="1508065"/>
            <a:chExt cx="355995" cy="71120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D481511-8123-40AD-93FB-493314E35D8C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24B9400-60EF-4ECB-BE88-47A37C42AD59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59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24B9400-60EF-4ECB-BE88-47A37C42A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5995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095D53-F224-4BE9-8379-444AC31E5E84}"/>
              </a:ext>
            </a:extLst>
          </p:cNvPr>
          <p:cNvGrpSpPr/>
          <p:nvPr/>
        </p:nvGrpSpPr>
        <p:grpSpPr>
          <a:xfrm>
            <a:off x="339829" y="2672364"/>
            <a:ext cx="357597" cy="711200"/>
            <a:chOff x="1699499" y="1508065"/>
            <a:chExt cx="357597" cy="711200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3AB2113-F2BB-42A9-AF7E-6631AB4690A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10600A2-7EBB-4316-B20D-25BBF6AE731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759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10600A2-7EBB-4316-B20D-25BBF6AE7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7597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B0BE2D6-A131-4821-8B5D-59C97F0E0B59}"/>
              </a:ext>
            </a:extLst>
          </p:cNvPr>
          <p:cNvGrpSpPr/>
          <p:nvPr/>
        </p:nvGrpSpPr>
        <p:grpSpPr>
          <a:xfrm>
            <a:off x="2139842" y="2666452"/>
            <a:ext cx="339580" cy="711200"/>
            <a:chOff x="1699499" y="1508065"/>
            <a:chExt cx="339580" cy="711200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EE7CD88-2E3F-4A15-A97B-01D82ABE75D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A873F328-CE10-4C0C-AEB1-420D2FA88DEA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395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A873F328-CE10-4C0C-AEB1-420D2FA88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39580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2C284C2-6FAA-45AC-ACF5-DBAB861BABEF}"/>
              </a:ext>
            </a:extLst>
          </p:cNvPr>
          <p:cNvGrpSpPr/>
          <p:nvPr/>
        </p:nvGrpSpPr>
        <p:grpSpPr>
          <a:xfrm>
            <a:off x="3939832" y="2672375"/>
            <a:ext cx="378822" cy="734855"/>
            <a:chOff x="1699499" y="1508065"/>
            <a:chExt cx="378822" cy="734855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A98D0B8-971C-4271-B2E8-F05CD80CFF81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ED8FE2A-6404-47BF-9A66-97DE939AF51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78822" cy="584775"/>
                </a:xfrm>
                <a:prstGeom prst="rect">
                  <a:avLst/>
                </a:prstGeom>
                <a:noFill/>
              </p:spPr>
              <p:txBody>
                <a:bodyPr wrap="none" l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/>
                </a:p>
                <a:p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ED8FE2A-6404-47BF-9A66-97DE939AF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78822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61CB10C-2D9E-4C84-B4B2-E71B5791B4F1}"/>
              </a:ext>
            </a:extLst>
          </p:cNvPr>
          <p:cNvGrpSpPr/>
          <p:nvPr/>
        </p:nvGrpSpPr>
        <p:grpSpPr>
          <a:xfrm>
            <a:off x="2139839" y="3932365"/>
            <a:ext cx="327526" cy="711200"/>
            <a:chOff x="1699499" y="1508065"/>
            <a:chExt cx="327526" cy="71120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EC8BD6-5C66-4207-A229-6E6CE362B0F5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B39DFC1-AA03-446D-8D71-2B3E4FFCB552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2752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B39DFC1-AA03-446D-8D71-2B3E4FFCB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27526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04E58F9-2F36-4748-8CA7-5E64D609376F}"/>
              </a:ext>
            </a:extLst>
          </p:cNvPr>
          <p:cNvGrpSpPr/>
          <p:nvPr/>
        </p:nvGrpSpPr>
        <p:grpSpPr>
          <a:xfrm>
            <a:off x="8193510" y="1394920"/>
            <a:ext cx="1346224" cy="719851"/>
            <a:chOff x="9374313" y="1515570"/>
            <a:chExt cx="1346224" cy="719851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17645CF-2618-4766-AEF2-03D0BA70D9FD}"/>
                </a:ext>
              </a:extLst>
            </p:cNvPr>
            <p:cNvSpPr/>
            <p:nvPr/>
          </p:nvSpPr>
          <p:spPr>
            <a:xfrm>
              <a:off x="9388537" y="1515570"/>
              <a:ext cx="1332000" cy="7112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0" rtlCol="0" anchor="ctr"/>
            <a:lstStyle/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zh-CN" sz="12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R: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</a:p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C: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25D4A9E6-E0D9-493C-9FB3-BE8A25D75D61}"/>
                </a:ext>
              </a:extLst>
            </p:cNvPr>
            <p:cNvGrpSpPr/>
            <p:nvPr/>
          </p:nvGrpSpPr>
          <p:grpSpPr>
            <a:xfrm>
              <a:off x="9374313" y="1524221"/>
              <a:ext cx="343043" cy="711200"/>
              <a:chOff x="1699499" y="1508065"/>
              <a:chExt cx="343043" cy="711200"/>
            </a:xfrm>
          </p:grpSpPr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0D83962-7A56-4EB6-9D97-B8C6EF84F71F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E2F2BEA2-6CDE-4ECB-9D7A-74310EE002E6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43043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E2F2BEA2-6CDE-4ECB-9D7A-74310EE002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43043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19EDC14A-5534-4F5D-B8BE-D40446A9C267}"/>
              </a:ext>
            </a:extLst>
          </p:cNvPr>
          <p:cNvGrpSpPr/>
          <p:nvPr/>
        </p:nvGrpSpPr>
        <p:grpSpPr>
          <a:xfrm>
            <a:off x="8193506" y="2452662"/>
            <a:ext cx="1346233" cy="723403"/>
            <a:chOff x="9374304" y="2573312"/>
            <a:chExt cx="1346233" cy="723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F41AF01E-EAA0-4CF1-B5F8-610ED13E8452}"/>
                    </a:ext>
                  </a:extLst>
                </p:cNvPr>
                <p:cNvSpPr/>
                <p:nvPr/>
              </p:nvSpPr>
              <p:spPr>
                <a:xfrm>
                  <a:off x="9388537" y="2585515"/>
                  <a:ext cx="1332000" cy="71120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Ins="0" rtlCol="0" anchor="ctr"/>
                <a:lstStyle/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L: 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2 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4 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5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 </a:t>
                  </a:r>
                  <a:endParaRPr lang="en-US" altLang="zh-CN" sz="1200" b="1" baseline="-250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R: v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4</a:t>
                  </a:r>
                  <a:endParaRPr lang="en-US" altLang="zh-CN" sz="1200" b="1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C: </a:t>
                  </a:r>
                  <a14:m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zh-CN" altLang="en-US" sz="1200" b="1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F41AF01E-EAA0-4CF1-B5F8-610ED13E84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537" y="2585515"/>
                  <a:ext cx="1332000" cy="711200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6A02DE5-F2E4-42A0-8F9B-CF289D60574E}"/>
                </a:ext>
              </a:extLst>
            </p:cNvPr>
            <p:cNvGrpSpPr/>
            <p:nvPr/>
          </p:nvGrpSpPr>
          <p:grpSpPr>
            <a:xfrm>
              <a:off x="9374304" y="2573312"/>
              <a:ext cx="355995" cy="711200"/>
              <a:chOff x="1699499" y="1508065"/>
              <a:chExt cx="355995" cy="711200"/>
            </a:xfrm>
          </p:grpSpPr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7C8B097F-03F9-4077-9886-576400480586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3E4634DE-340C-44CE-A384-A7B2F850B735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5599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4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3E4634DE-340C-44CE-A384-A7B2F850B7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55995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E5DD5688-FA1D-4EBC-AB5E-3B52A9AFE296}"/>
              </a:ext>
            </a:extLst>
          </p:cNvPr>
          <p:cNvSpPr/>
          <p:nvPr/>
        </p:nvSpPr>
        <p:spPr>
          <a:xfrm>
            <a:off x="257279" y="15117"/>
            <a:ext cx="7800871" cy="47854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4E8056A4-9DBD-41C6-AEC6-A248951FA548}"/>
              </a:ext>
            </a:extLst>
          </p:cNvPr>
          <p:cNvSpPr/>
          <p:nvPr/>
        </p:nvSpPr>
        <p:spPr>
          <a:xfrm>
            <a:off x="8060248" y="15117"/>
            <a:ext cx="1612748" cy="47854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下 91">
            <a:extLst>
              <a:ext uri="{FF2B5EF4-FFF2-40B4-BE49-F238E27FC236}">
                <a16:creationId xmlns:a16="http://schemas.microsoft.com/office/drawing/2014/main" id="{051E309E-F1C2-47BE-A215-2D9DD9B0EC3D}"/>
              </a:ext>
            </a:extLst>
          </p:cNvPr>
          <p:cNvSpPr/>
          <p:nvPr/>
        </p:nvSpPr>
        <p:spPr>
          <a:xfrm>
            <a:off x="3980557" y="4868132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FF453909-D847-459B-A9C0-FA34444A635C}"/>
              </a:ext>
            </a:extLst>
          </p:cNvPr>
          <p:cNvSpPr/>
          <p:nvPr/>
        </p:nvSpPr>
        <p:spPr>
          <a:xfrm>
            <a:off x="8611629" y="4868132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FBC0EE4-044E-4D84-AA27-C933FD9B93BD}"/>
              </a:ext>
            </a:extLst>
          </p:cNvPr>
          <p:cNvSpPr/>
          <p:nvPr/>
        </p:nvSpPr>
        <p:spPr>
          <a:xfrm>
            <a:off x="270542" y="5315116"/>
            <a:ext cx="4687812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不同枚举子树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不同颜色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包含枚举节点数不同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146A9C4-70F2-42DB-BA1E-62ABE54E4C96}"/>
              </a:ext>
            </a:extLst>
          </p:cNvPr>
          <p:cNvSpPr/>
          <p:nvPr/>
        </p:nvSpPr>
        <p:spPr>
          <a:xfrm>
            <a:off x="4958353" y="5315116"/>
            <a:ext cx="4714644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不同枚举节点包含顶点数不同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613F191-64CE-46F0-A2A2-E98F3BAC9E64}"/>
              </a:ext>
            </a:extLst>
          </p:cNvPr>
          <p:cNvSpPr/>
          <p:nvPr/>
        </p:nvSpPr>
        <p:spPr>
          <a:xfrm>
            <a:off x="270540" y="6335985"/>
            <a:ext cx="9402456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GPU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上进行极大二分团枚举面临严重的负载不均问题</a:t>
            </a:r>
          </a:p>
        </p:txBody>
      </p:sp>
      <p:sp>
        <p:nvSpPr>
          <p:cNvPr id="99" name="箭头: 下 98">
            <a:extLst>
              <a:ext uri="{FF2B5EF4-FFF2-40B4-BE49-F238E27FC236}">
                <a16:creationId xmlns:a16="http://schemas.microsoft.com/office/drawing/2014/main" id="{4877CF95-534E-48AB-AFA9-A43E685265C9}"/>
              </a:ext>
            </a:extLst>
          </p:cNvPr>
          <p:cNvSpPr/>
          <p:nvPr/>
        </p:nvSpPr>
        <p:spPr>
          <a:xfrm>
            <a:off x="4716775" y="5873458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3E9DE29F-9634-405C-8658-FD7AA555D38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83645" y="2865812"/>
            <a:ext cx="928949" cy="1777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6188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85C1337-60F6-4EAC-9559-35F625C074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06591" y="152364"/>
          <a:ext cx="2408801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58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2092943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CFA1F00D-AFAD-4D24-BD31-77B0AA44BE04}"/>
                  </a:ext>
                </a:extLst>
              </p:cNvPr>
              <p:cNvSpPr/>
              <p:nvPr/>
            </p:nvSpPr>
            <p:spPr>
              <a:xfrm>
                <a:off x="4390858" y="152365"/>
                <a:ext cx="1188000" cy="711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CFA1F00D-AFAD-4D24-BD31-77B0AA44B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58" y="152365"/>
                <a:ext cx="1188000" cy="711200"/>
              </a:xfrm>
              <a:prstGeom prst="roundRect">
                <a:avLst/>
              </a:prstGeom>
              <a:blipFill>
                <a:blip r:embed="rId2"/>
                <a:stretch>
                  <a:fillRect b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5B62CE56-5086-4AC6-8B96-250E52A823F0}"/>
                  </a:ext>
                </a:extLst>
              </p:cNvPr>
              <p:cNvSpPr/>
              <p:nvPr/>
            </p:nvSpPr>
            <p:spPr>
              <a:xfrm>
                <a:off x="1578697" y="2672364"/>
                <a:ext cx="1188000" cy="711200"/>
              </a:xfrm>
              <a:prstGeom prst="roundRect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5B62CE56-5086-4AC6-8B96-250E52A82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97" y="2672364"/>
                <a:ext cx="1188000" cy="711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179DC0-2951-4C89-A280-F0653DBC27D2}"/>
              </a:ext>
            </a:extLst>
          </p:cNvPr>
          <p:cNvSpPr/>
          <p:nvPr/>
        </p:nvSpPr>
        <p:spPr>
          <a:xfrm>
            <a:off x="3068456" y="2672364"/>
            <a:ext cx="1080000" cy="7112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en-US" altLang="zh-CN" sz="1200" b="1" baseline="-25000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7DF9796-40AF-408D-AF3D-0A3B92203FC7}"/>
                  </a:ext>
                </a:extLst>
              </p:cNvPr>
              <p:cNvSpPr/>
              <p:nvPr/>
            </p:nvSpPr>
            <p:spPr>
              <a:xfrm>
                <a:off x="3068456" y="3932365"/>
                <a:ext cx="1080000" cy="711200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7DF9796-40AF-408D-AF3D-0A3B92203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456" y="3932365"/>
                <a:ext cx="1080000" cy="711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91F27D56-C4E6-45D4-9C12-04B66F75C621}"/>
                  </a:ext>
                </a:extLst>
              </p:cNvPr>
              <p:cNvSpPr/>
              <p:nvPr/>
            </p:nvSpPr>
            <p:spPr>
              <a:xfrm>
                <a:off x="4374518" y="2672364"/>
                <a:ext cx="936000" cy="7112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91F27D56-C4E6-45D4-9C12-04B66F75C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518" y="2672364"/>
                <a:ext cx="936000" cy="711200"/>
              </a:xfrm>
              <a:prstGeom prst="roundRect">
                <a:avLst/>
              </a:prstGeom>
              <a:blipFill>
                <a:blip r:embed="rId5"/>
                <a:stretch>
                  <a:fillRect b="-840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89B2D2-C632-4467-9EDC-31360DCF037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633008" y="863565"/>
            <a:ext cx="2351850" cy="548799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C39907D-540D-48B8-9CE0-824841D8D49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4196776" y="863565"/>
            <a:ext cx="788082" cy="548799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28E542C-C86F-4D99-806F-2158F11CE03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4984858" y="863565"/>
            <a:ext cx="735428" cy="548799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B56EA6-E143-4252-A312-0E248089871F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4984858" y="863565"/>
            <a:ext cx="2191205" cy="548799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64A0DF-179F-4C0B-AF51-D589E516E47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172697" y="2123564"/>
            <a:ext cx="460311" cy="548800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BBD7036-02A2-4704-AD67-2AC82764E8C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608456" y="2123564"/>
            <a:ext cx="588320" cy="5488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FE6E694-CD87-418B-A8FE-EAD23497C09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196776" y="2123564"/>
            <a:ext cx="645742" cy="5488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D957AF9-4EA7-47B2-B55B-040EE0A30AF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608456" y="3383564"/>
            <a:ext cx="0" cy="5488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CF25231-F8C4-4F3C-8DEB-C82F9916C62D}"/>
              </a:ext>
            </a:extLst>
          </p:cNvPr>
          <p:cNvSpPr txBox="1"/>
          <p:nvPr/>
        </p:nvSpPr>
        <p:spPr>
          <a:xfrm>
            <a:off x="3342476" y="98408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FCAAE7-75E0-4743-A366-C87244610B68}"/>
              </a:ext>
            </a:extLst>
          </p:cNvPr>
          <p:cNvSpPr txBox="1"/>
          <p:nvPr/>
        </p:nvSpPr>
        <p:spPr>
          <a:xfrm>
            <a:off x="2239156" y="2229058"/>
            <a:ext cx="36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49989DD-84BD-4F06-9AD9-AB2096CF5A59}"/>
              </a:ext>
            </a:extLst>
          </p:cNvPr>
          <p:cNvSpPr txBox="1"/>
          <p:nvPr/>
        </p:nvSpPr>
        <p:spPr>
          <a:xfrm>
            <a:off x="4410412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6D624C-7792-4872-A64D-F5DAA6589FEA}"/>
              </a:ext>
            </a:extLst>
          </p:cNvPr>
          <p:cNvSpPr txBox="1"/>
          <p:nvPr/>
        </p:nvSpPr>
        <p:spPr>
          <a:xfrm>
            <a:off x="5235935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2FAD34-4096-472A-8373-CC223974CAB0}"/>
              </a:ext>
            </a:extLst>
          </p:cNvPr>
          <p:cNvSpPr txBox="1"/>
          <p:nvPr/>
        </p:nvSpPr>
        <p:spPr>
          <a:xfrm>
            <a:off x="5946546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A548C25-C801-45C1-B5E6-D6E03CBB3864}"/>
              </a:ext>
            </a:extLst>
          </p:cNvPr>
          <p:cNvSpPr txBox="1"/>
          <p:nvPr/>
        </p:nvSpPr>
        <p:spPr>
          <a:xfrm>
            <a:off x="3733700" y="223543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A3D5253-303F-4D24-9E59-C0089B75972F}"/>
              </a:ext>
            </a:extLst>
          </p:cNvPr>
          <p:cNvSpPr txBox="1"/>
          <p:nvPr/>
        </p:nvSpPr>
        <p:spPr>
          <a:xfrm>
            <a:off x="4374259" y="223433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30C4F8-B66C-47F1-93F7-10318D0BD981}"/>
              </a:ext>
            </a:extLst>
          </p:cNvPr>
          <p:cNvSpPr txBox="1"/>
          <p:nvPr/>
        </p:nvSpPr>
        <p:spPr>
          <a:xfrm>
            <a:off x="3459511" y="348816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C8FDF49-CD88-4EC7-B364-2DDFEAD8CA23}"/>
              </a:ext>
            </a:extLst>
          </p:cNvPr>
          <p:cNvSpPr/>
          <p:nvPr/>
        </p:nvSpPr>
        <p:spPr>
          <a:xfrm>
            <a:off x="6625491" y="2183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3128C34-0789-49A7-94B8-0D87BD81A3C4}"/>
              </a:ext>
            </a:extLst>
          </p:cNvPr>
          <p:cNvSpPr/>
          <p:nvPr/>
        </p:nvSpPr>
        <p:spPr>
          <a:xfrm>
            <a:off x="6629847" y="466553"/>
            <a:ext cx="178004" cy="1300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DBAA7EA-5C01-418F-B41D-816E01B05267}"/>
              </a:ext>
            </a:extLst>
          </p:cNvPr>
          <p:cNvSpPr/>
          <p:nvPr/>
        </p:nvSpPr>
        <p:spPr>
          <a:xfrm>
            <a:off x="6625491" y="714749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E50C9DF-1538-4E02-AF4D-51D7F3B9A057}"/>
              </a:ext>
            </a:extLst>
          </p:cNvPr>
          <p:cNvGrpSpPr/>
          <p:nvPr/>
        </p:nvGrpSpPr>
        <p:grpSpPr>
          <a:xfrm>
            <a:off x="2060784" y="1412364"/>
            <a:ext cx="1130224" cy="711200"/>
            <a:chOff x="1239839" y="1412364"/>
            <a:chExt cx="1130224" cy="7112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3FCD436-C762-4C83-92DD-F7A81F830C6B}"/>
                </a:ext>
              </a:extLst>
            </p:cNvPr>
            <p:cNvSpPr/>
            <p:nvPr/>
          </p:nvSpPr>
          <p:spPr>
            <a:xfrm>
              <a:off x="1254063" y="1412364"/>
              <a:ext cx="1116000" cy="711200"/>
            </a:xfrm>
            <a:prstGeom prst="round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0" rtlCol="0" anchor="ctr"/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 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 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C: 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F8495DAF-C3D8-45E4-A055-9B555EB01C65}"/>
                </a:ext>
              </a:extLst>
            </p:cNvPr>
            <p:cNvGrpSpPr/>
            <p:nvPr/>
          </p:nvGrpSpPr>
          <p:grpSpPr>
            <a:xfrm>
              <a:off x="1239839" y="1412364"/>
              <a:ext cx="357084" cy="711200"/>
              <a:chOff x="1699499" y="1508065"/>
              <a:chExt cx="357084" cy="711200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08E8FF69-7DC3-4345-864D-9B8B4178F4B4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77B5312D-2DA0-4F65-986D-AF07AFB202E6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5708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77B5312D-2DA0-4F65-986D-AF07AFB202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57084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F2EA594-C776-4E2A-9316-1EBAC23D43F8}"/>
              </a:ext>
            </a:extLst>
          </p:cNvPr>
          <p:cNvGrpSpPr/>
          <p:nvPr/>
        </p:nvGrpSpPr>
        <p:grpSpPr>
          <a:xfrm>
            <a:off x="3588552" y="1412364"/>
            <a:ext cx="1202224" cy="719851"/>
            <a:chOff x="3039839" y="1412364"/>
            <a:chExt cx="1202224" cy="71985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ED2CE7A-E4BF-455E-879C-0E16FBD3F313}"/>
                </a:ext>
              </a:extLst>
            </p:cNvPr>
            <p:cNvSpPr/>
            <p:nvPr/>
          </p:nvSpPr>
          <p:spPr>
            <a:xfrm>
              <a:off x="3054063" y="1412364"/>
              <a:ext cx="1188000" cy="711200"/>
            </a:xfrm>
            <a:prstGeom prst="round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0" rtlCol="0" anchor="ctr"/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 </a:t>
              </a:r>
              <a:endParaRPr lang="en-US" altLang="zh-CN" sz="1200" b="1" baseline="-25000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C: 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 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94BC3D9B-115C-4ED2-BE70-44EDAF141E68}"/>
                </a:ext>
              </a:extLst>
            </p:cNvPr>
            <p:cNvGrpSpPr/>
            <p:nvPr/>
          </p:nvGrpSpPr>
          <p:grpSpPr>
            <a:xfrm>
              <a:off x="3039839" y="1421015"/>
              <a:ext cx="343043" cy="711200"/>
              <a:chOff x="1699499" y="1508065"/>
              <a:chExt cx="343043" cy="711200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4B6078A6-BEE6-4020-BB8C-5B87B6507F2D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A2339149-232F-4825-B3BA-C1B96394C281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4304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A2339149-232F-4825-B3BA-C1B96394C2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43043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FC576D0-F384-44B7-8145-FF5EF21A3830}"/>
              </a:ext>
            </a:extLst>
          </p:cNvPr>
          <p:cNvGrpSpPr/>
          <p:nvPr/>
        </p:nvGrpSpPr>
        <p:grpSpPr>
          <a:xfrm>
            <a:off x="5188320" y="1412364"/>
            <a:ext cx="1053966" cy="719851"/>
            <a:chOff x="4844097" y="1412364"/>
            <a:chExt cx="1053966" cy="7198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A480C9A1-D726-4CA9-846A-A43C1FC393D3}"/>
                    </a:ext>
                  </a:extLst>
                </p:cNvPr>
                <p:cNvSpPr/>
                <p:nvPr/>
              </p:nvSpPr>
              <p:spPr>
                <a:xfrm>
                  <a:off x="4854063" y="1412364"/>
                  <a:ext cx="1044000" cy="711200"/>
                </a:xfrm>
                <a:prstGeom prst="roundRect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Ins="0" rtlCol="0" anchor="ctr"/>
                <a:lstStyle/>
                <a:p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L: u</a:t>
                  </a:r>
                  <a:r>
                    <a:rPr lang="en-US" altLang="zh-CN" sz="1200" b="1" baseline="-25000" dirty="0">
                      <a:solidFill>
                        <a:schemeClr val="tx1"/>
                      </a:solidFill>
                    </a:rPr>
                    <a:t>1 </a:t>
                  </a:r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tx1"/>
                      </a:solidFill>
                    </a:rPr>
                    <a:t>2 </a:t>
                  </a:r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tx1"/>
                      </a:solidFill>
                    </a:rPr>
                    <a:t>4</a:t>
                  </a:r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 </a:t>
                  </a:r>
                  <a:endParaRPr lang="en-US" altLang="zh-CN" sz="1200" b="1" baseline="-25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R: v</a:t>
                  </a:r>
                  <a:r>
                    <a:rPr lang="en-US" altLang="zh-CN" sz="1200" b="1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altLang="zh-CN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C: </a:t>
                  </a:r>
                  <a14:m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zh-CN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A480C9A1-D726-4CA9-846A-A43C1FC393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063" y="1412364"/>
                  <a:ext cx="1044000" cy="711200"/>
                </a:xfrm>
                <a:prstGeom prst="roundRect">
                  <a:avLst/>
                </a:prstGeom>
                <a:blipFill>
                  <a:blip r:embed="rId11"/>
                  <a:stretch>
                    <a:fillRect b="-1695"/>
                  </a:stretch>
                </a:blipFill>
                <a:ln>
                  <a:solidFill>
                    <a:schemeClr val="accent6">
                      <a:lumMod val="75000"/>
                    </a:schemeClr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2A1C5D5-E59B-40A9-86C7-60931BE6711C}"/>
                </a:ext>
              </a:extLst>
            </p:cNvPr>
            <p:cNvGrpSpPr/>
            <p:nvPr/>
          </p:nvGrpSpPr>
          <p:grpSpPr>
            <a:xfrm>
              <a:off x="4844097" y="1421015"/>
              <a:ext cx="382887" cy="711200"/>
              <a:chOff x="1699499" y="1508065"/>
              <a:chExt cx="382887" cy="71120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46678EDD-5758-41E5-AEF0-A4E19580B22F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6527835E-D80D-401E-82DE-A9DF53E0033D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82887" cy="338554"/>
                  </a:xfrm>
                  <a:prstGeom prst="rect">
                    <a:avLst/>
                  </a:prstGeom>
                  <a:noFill/>
                </p:spPr>
                <p:txBody>
                  <a:bodyPr wrap="none" lIns="54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dirty="0"/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6527835E-D80D-401E-82DE-A9DF53E003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82887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A2AD7B1-13B0-48B0-8D3A-456B87317C46}"/>
              </a:ext>
            </a:extLst>
          </p:cNvPr>
          <p:cNvGrpSpPr/>
          <p:nvPr/>
        </p:nvGrpSpPr>
        <p:grpSpPr>
          <a:xfrm>
            <a:off x="6639830" y="1400161"/>
            <a:ext cx="1058233" cy="723403"/>
            <a:chOff x="6639830" y="1400161"/>
            <a:chExt cx="1058233" cy="723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BEF9E589-CE43-48D4-92DB-F43CF99EE264}"/>
                    </a:ext>
                  </a:extLst>
                </p:cNvPr>
                <p:cNvSpPr/>
                <p:nvPr/>
              </p:nvSpPr>
              <p:spPr>
                <a:xfrm>
                  <a:off x="6654063" y="1412364"/>
                  <a:ext cx="1044000" cy="711200"/>
                </a:xfrm>
                <a:prstGeom prst="roundRect">
                  <a:avLst/>
                </a:pr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Ins="0" rtlCol="0" anchor="ctr"/>
                <a:lstStyle/>
                <a:p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L: u</a:t>
                  </a:r>
                  <a:r>
                    <a:rPr lang="en-US" altLang="zh-CN" sz="1200" b="1" baseline="-25000" dirty="0">
                      <a:solidFill>
                        <a:schemeClr val="tx1"/>
                      </a:solidFill>
                    </a:rPr>
                    <a:t>2 </a:t>
                  </a:r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tx1"/>
                      </a:solidFill>
                    </a:rPr>
                    <a:t>4 </a:t>
                  </a:r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tx1"/>
                      </a:solidFill>
                    </a:rPr>
                    <a:t>5</a:t>
                  </a:r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 </a:t>
                  </a:r>
                  <a:endParaRPr lang="en-US" altLang="zh-CN" sz="1200" b="1" baseline="-25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R: v</a:t>
                  </a:r>
                  <a:r>
                    <a:rPr lang="en-US" altLang="zh-CN" sz="1200" b="1" baseline="-25000" dirty="0">
                      <a:solidFill>
                        <a:schemeClr val="tx1"/>
                      </a:solidFill>
                    </a:rPr>
                    <a:t>4</a:t>
                  </a:r>
                  <a:endParaRPr lang="en-US" altLang="zh-CN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C: </a:t>
                  </a:r>
                  <a14:m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zh-CN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BEF9E589-CE43-48D4-92DB-F43CF99EE2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063" y="1412364"/>
                  <a:ext cx="1044000" cy="711200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61CA33B-7FA6-4F1C-BF06-24E5446E586D}"/>
                </a:ext>
              </a:extLst>
            </p:cNvPr>
            <p:cNvGrpSpPr/>
            <p:nvPr/>
          </p:nvGrpSpPr>
          <p:grpSpPr>
            <a:xfrm>
              <a:off x="6639830" y="1400161"/>
              <a:ext cx="355995" cy="711200"/>
              <a:chOff x="1699499" y="1508065"/>
              <a:chExt cx="355995" cy="711200"/>
            </a:xfrm>
          </p:grpSpPr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0D481511-8123-40AD-93FB-493314E35D8C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924B9400-60EF-4ECB-BE88-47A37C42AD59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5599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924B9400-60EF-4ECB-BE88-47A37C42AD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55995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095D53-F224-4BE9-8379-444AC31E5E84}"/>
              </a:ext>
            </a:extLst>
          </p:cNvPr>
          <p:cNvGrpSpPr/>
          <p:nvPr/>
        </p:nvGrpSpPr>
        <p:grpSpPr>
          <a:xfrm>
            <a:off x="1564463" y="2672364"/>
            <a:ext cx="357597" cy="711200"/>
            <a:chOff x="1699499" y="1508065"/>
            <a:chExt cx="357597" cy="711200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3AB2113-F2BB-42A9-AF7E-6631AB4690A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10600A2-7EBB-4316-B20D-25BBF6AE731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759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10600A2-7EBB-4316-B20D-25BBF6AE7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7597" cy="338554"/>
                </a:xfrm>
                <a:prstGeom prst="rect">
                  <a:avLst/>
                </a:prstGeom>
                <a:blipFill>
                  <a:blip r:embed="rId15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B0BE2D6-A131-4821-8B5D-59C97F0E0B59}"/>
              </a:ext>
            </a:extLst>
          </p:cNvPr>
          <p:cNvGrpSpPr/>
          <p:nvPr/>
        </p:nvGrpSpPr>
        <p:grpSpPr>
          <a:xfrm>
            <a:off x="3054235" y="2666452"/>
            <a:ext cx="339580" cy="711200"/>
            <a:chOff x="1699499" y="1508065"/>
            <a:chExt cx="339580" cy="711200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EE7CD88-2E3F-4A15-A97B-01D82ABE75D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A873F328-CE10-4C0C-AEB1-420D2FA88DEA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395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A873F328-CE10-4C0C-AEB1-420D2FA88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39580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2C284C2-6FAA-45AC-ACF5-DBAB861BABEF}"/>
              </a:ext>
            </a:extLst>
          </p:cNvPr>
          <p:cNvGrpSpPr/>
          <p:nvPr/>
        </p:nvGrpSpPr>
        <p:grpSpPr>
          <a:xfrm>
            <a:off x="4360287" y="2672375"/>
            <a:ext cx="378822" cy="734855"/>
            <a:chOff x="1699499" y="1508065"/>
            <a:chExt cx="378822" cy="734855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A98D0B8-971C-4271-B2E8-F05CD80CFF81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ED8FE2A-6404-47BF-9A66-97DE939AF51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78822" cy="584775"/>
                </a:xfrm>
                <a:prstGeom prst="rect">
                  <a:avLst/>
                </a:prstGeom>
                <a:noFill/>
              </p:spPr>
              <p:txBody>
                <a:bodyPr wrap="none" l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/>
                </a:p>
                <a:p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ED8FE2A-6404-47BF-9A66-97DE939AF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78822" cy="58477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61CB10C-2D9E-4C84-B4B2-E71B5791B4F1}"/>
              </a:ext>
            </a:extLst>
          </p:cNvPr>
          <p:cNvGrpSpPr/>
          <p:nvPr/>
        </p:nvGrpSpPr>
        <p:grpSpPr>
          <a:xfrm>
            <a:off x="3054232" y="3932365"/>
            <a:ext cx="327526" cy="711200"/>
            <a:chOff x="1699499" y="1508065"/>
            <a:chExt cx="327526" cy="71120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EC8BD6-5C66-4207-A229-6E6CE362B0F5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B39DFC1-AA03-446D-8D71-2B3E4FFCB552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2752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B39DFC1-AA03-446D-8D71-2B3E4FFCB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27526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04E58F9-2F36-4748-8CA7-5E64D609376F}"/>
              </a:ext>
            </a:extLst>
          </p:cNvPr>
          <p:cNvGrpSpPr/>
          <p:nvPr/>
        </p:nvGrpSpPr>
        <p:grpSpPr>
          <a:xfrm>
            <a:off x="8193510" y="1394920"/>
            <a:ext cx="1224000" cy="719851"/>
            <a:chOff x="9374313" y="1515570"/>
            <a:chExt cx="1346224" cy="719851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17645CF-2618-4766-AEF2-03D0BA70D9FD}"/>
                </a:ext>
              </a:extLst>
            </p:cNvPr>
            <p:cNvSpPr/>
            <p:nvPr/>
          </p:nvSpPr>
          <p:spPr>
            <a:xfrm>
              <a:off x="9388537" y="1515570"/>
              <a:ext cx="1332000" cy="7112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0" rtlCol="0" anchor="ctr"/>
            <a:lstStyle/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zh-CN" sz="12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R: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</a:p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C: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25D4A9E6-E0D9-493C-9FB3-BE8A25D75D61}"/>
                </a:ext>
              </a:extLst>
            </p:cNvPr>
            <p:cNvGrpSpPr/>
            <p:nvPr/>
          </p:nvGrpSpPr>
          <p:grpSpPr>
            <a:xfrm>
              <a:off x="9374313" y="1524221"/>
              <a:ext cx="343043" cy="711200"/>
              <a:chOff x="1699499" y="1508065"/>
              <a:chExt cx="343043" cy="711200"/>
            </a:xfrm>
          </p:grpSpPr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0D83962-7A56-4EB6-9D97-B8C6EF84F71F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E2F2BEA2-6CDE-4ECB-9D7A-74310EE002E6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43043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E2F2BEA2-6CDE-4ECB-9D7A-74310EE002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43043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19EDC14A-5534-4F5D-B8BE-D40446A9C267}"/>
              </a:ext>
            </a:extLst>
          </p:cNvPr>
          <p:cNvGrpSpPr/>
          <p:nvPr/>
        </p:nvGrpSpPr>
        <p:grpSpPr>
          <a:xfrm>
            <a:off x="8193506" y="2452662"/>
            <a:ext cx="1224000" cy="723403"/>
            <a:chOff x="9374304" y="2573312"/>
            <a:chExt cx="1346233" cy="723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F41AF01E-EAA0-4CF1-B5F8-610ED13E8452}"/>
                    </a:ext>
                  </a:extLst>
                </p:cNvPr>
                <p:cNvSpPr/>
                <p:nvPr/>
              </p:nvSpPr>
              <p:spPr>
                <a:xfrm>
                  <a:off x="9388537" y="2585515"/>
                  <a:ext cx="1332000" cy="71120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Ins="0" rtlCol="0" anchor="ctr"/>
                <a:lstStyle/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L: 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2 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4 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5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 </a:t>
                  </a:r>
                  <a:endParaRPr lang="en-US" altLang="zh-CN" sz="1200" b="1" baseline="-250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R: v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4</a:t>
                  </a:r>
                  <a:endParaRPr lang="en-US" altLang="zh-CN" sz="1200" b="1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C: </a:t>
                  </a:r>
                  <a14:m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zh-CN" altLang="en-US" sz="1200" b="1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F41AF01E-EAA0-4CF1-B5F8-610ED13E84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537" y="2585515"/>
                  <a:ext cx="1332000" cy="711200"/>
                </a:xfrm>
                <a:prstGeom prst="round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6A02DE5-F2E4-42A0-8F9B-CF289D60574E}"/>
                </a:ext>
              </a:extLst>
            </p:cNvPr>
            <p:cNvGrpSpPr/>
            <p:nvPr/>
          </p:nvGrpSpPr>
          <p:grpSpPr>
            <a:xfrm>
              <a:off x="9374304" y="2573312"/>
              <a:ext cx="355995" cy="711200"/>
              <a:chOff x="1699499" y="1508065"/>
              <a:chExt cx="355995" cy="711200"/>
            </a:xfrm>
          </p:grpSpPr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7C8B097F-03F9-4077-9886-576400480586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3E4634DE-340C-44CE-A384-A7B2F850B735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5599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4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3E4634DE-340C-44CE-A384-A7B2F850B7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55995" cy="33855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E5DD5688-FA1D-4EBC-AB5E-3B52A9AFE296}"/>
              </a:ext>
            </a:extLst>
          </p:cNvPr>
          <p:cNvSpPr/>
          <p:nvPr/>
        </p:nvSpPr>
        <p:spPr>
          <a:xfrm>
            <a:off x="1304773" y="15117"/>
            <a:ext cx="6753377" cy="47854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4E8056A4-9DBD-41C6-AEC6-A248951FA548}"/>
              </a:ext>
            </a:extLst>
          </p:cNvPr>
          <p:cNvSpPr/>
          <p:nvPr/>
        </p:nvSpPr>
        <p:spPr>
          <a:xfrm>
            <a:off x="8060248" y="15117"/>
            <a:ext cx="1455227" cy="47854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下 91">
            <a:extLst>
              <a:ext uri="{FF2B5EF4-FFF2-40B4-BE49-F238E27FC236}">
                <a16:creationId xmlns:a16="http://schemas.microsoft.com/office/drawing/2014/main" id="{051E309E-F1C2-47BE-A215-2D9DD9B0EC3D}"/>
              </a:ext>
            </a:extLst>
          </p:cNvPr>
          <p:cNvSpPr/>
          <p:nvPr/>
        </p:nvSpPr>
        <p:spPr>
          <a:xfrm>
            <a:off x="4426468" y="4868132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FF453909-D847-459B-A9C0-FA34444A635C}"/>
              </a:ext>
            </a:extLst>
          </p:cNvPr>
          <p:cNvSpPr/>
          <p:nvPr/>
        </p:nvSpPr>
        <p:spPr>
          <a:xfrm>
            <a:off x="8532868" y="4868132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FBC0EE4-044E-4D84-AA27-C933FD9B93BD}"/>
              </a:ext>
            </a:extLst>
          </p:cNvPr>
          <p:cNvSpPr/>
          <p:nvPr/>
        </p:nvSpPr>
        <p:spPr>
          <a:xfrm>
            <a:off x="1304773" y="5314315"/>
            <a:ext cx="4118127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不同枚举子树包含枚举节点数不同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146A9C4-70F2-42DB-BA1E-62ABE54E4C96}"/>
              </a:ext>
            </a:extLst>
          </p:cNvPr>
          <p:cNvSpPr/>
          <p:nvPr/>
        </p:nvSpPr>
        <p:spPr>
          <a:xfrm>
            <a:off x="5422900" y="5315116"/>
            <a:ext cx="4092576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不同枚举节点包含顶点数不同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613F191-64CE-46F0-A2A2-E98F3BAC9E64}"/>
              </a:ext>
            </a:extLst>
          </p:cNvPr>
          <p:cNvSpPr/>
          <p:nvPr/>
        </p:nvSpPr>
        <p:spPr>
          <a:xfrm>
            <a:off x="1304772" y="6335985"/>
            <a:ext cx="8210703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GPU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上进行极大二分团枚举面临严重的负载不均问题</a:t>
            </a:r>
          </a:p>
        </p:txBody>
      </p:sp>
      <p:sp>
        <p:nvSpPr>
          <p:cNvPr id="99" name="箭头: 下 98">
            <a:extLst>
              <a:ext uri="{FF2B5EF4-FFF2-40B4-BE49-F238E27FC236}">
                <a16:creationId xmlns:a16="http://schemas.microsoft.com/office/drawing/2014/main" id="{4877CF95-534E-48AB-AFA9-A43E685265C9}"/>
              </a:ext>
            </a:extLst>
          </p:cNvPr>
          <p:cNvSpPr/>
          <p:nvPr/>
        </p:nvSpPr>
        <p:spPr>
          <a:xfrm>
            <a:off x="5155130" y="5873458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3E9DE29F-9634-405C-8658-FD7AA555D38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83645" y="2865812"/>
            <a:ext cx="928949" cy="1777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80778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5AA49B1-1C3A-43AE-B75F-1E881EBB5258}"/>
              </a:ext>
            </a:extLst>
          </p:cNvPr>
          <p:cNvSpPr/>
          <p:nvPr/>
        </p:nvSpPr>
        <p:spPr>
          <a:xfrm>
            <a:off x="3060000" y="72000"/>
            <a:ext cx="2973600" cy="157856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F345BB3-C48B-4BDD-86F8-26EA43F3C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45439"/>
              </p:ext>
            </p:extLst>
          </p:nvPr>
        </p:nvGraphicFramePr>
        <p:xfrm>
          <a:off x="3263400" y="367811"/>
          <a:ext cx="2520000" cy="756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566934-B6A5-4A02-AA9A-DC47D1669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78316"/>
              </p:ext>
            </p:extLst>
          </p:nvPr>
        </p:nvGraphicFramePr>
        <p:xfrm>
          <a:off x="3263400" y="1267195"/>
          <a:ext cx="2520000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3500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6500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591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5AA49B1-1C3A-43AE-B75F-1E881EBB5258}"/>
              </a:ext>
            </a:extLst>
          </p:cNvPr>
          <p:cNvSpPr/>
          <p:nvPr/>
        </p:nvSpPr>
        <p:spPr>
          <a:xfrm>
            <a:off x="3060000" y="72000"/>
            <a:ext cx="2973600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EA9652-B911-4772-88D3-936FE553837E}"/>
              </a:ext>
            </a:extLst>
          </p:cNvPr>
          <p:cNvSpPr/>
          <p:nvPr/>
        </p:nvSpPr>
        <p:spPr>
          <a:xfrm>
            <a:off x="1439999" y="2520000"/>
            <a:ext cx="2905085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B6097E-E747-4126-BE9B-1E3CE1D0C021}"/>
              </a:ext>
            </a:extLst>
          </p:cNvPr>
          <p:cNvSpPr/>
          <p:nvPr/>
        </p:nvSpPr>
        <p:spPr>
          <a:xfrm>
            <a:off x="1440000" y="4968000"/>
            <a:ext cx="2905084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83F9B1-1924-4A57-9D2C-627CD00637D9}"/>
              </a:ext>
            </a:extLst>
          </p:cNvPr>
          <p:cNvSpPr/>
          <p:nvPr/>
        </p:nvSpPr>
        <p:spPr>
          <a:xfrm>
            <a:off x="4679999" y="2520000"/>
            <a:ext cx="2905085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en-US" altLang="zh-CN" sz="1600" baseline="-25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F345BB3-C48B-4BDD-86F8-26EA43F3CA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63400" y="367811"/>
          <a:ext cx="2520000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sp>
        <p:nvSpPr>
          <p:cNvPr id="11" name="椭圆 10">
            <a:extLst>
              <a:ext uri="{FF2B5EF4-FFF2-40B4-BE49-F238E27FC236}">
                <a16:creationId xmlns:a16="http://schemas.microsoft.com/office/drawing/2014/main" id="{B5C19671-C882-466F-9189-48210C9A9365}"/>
              </a:ext>
            </a:extLst>
          </p:cNvPr>
          <p:cNvSpPr/>
          <p:nvPr/>
        </p:nvSpPr>
        <p:spPr>
          <a:xfrm>
            <a:off x="5516441" y="604520"/>
            <a:ext cx="258000" cy="7712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FAD9D581-E6D1-4D44-AFBB-06FF77008624}"/>
              </a:ext>
            </a:extLst>
          </p:cNvPr>
          <p:cNvSpPr/>
          <p:nvPr/>
        </p:nvSpPr>
        <p:spPr>
          <a:xfrm rot="16200000">
            <a:off x="2028463" y="1967331"/>
            <a:ext cx="3106316" cy="3106316"/>
          </a:xfrm>
          <a:prstGeom prst="arc">
            <a:avLst>
              <a:gd name="adj1" fmla="val 18661593"/>
              <a:gd name="adj2" fmla="val 0"/>
            </a:avLst>
          </a:prstGeom>
          <a:ln w="28575">
            <a:solidFill>
              <a:srgbClr val="F0808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8713B4-91C7-44B2-B9EE-5CEE979A6DDF}"/>
              </a:ext>
            </a:extLst>
          </p:cNvPr>
          <p:cNvSpPr txBox="1"/>
          <p:nvPr/>
        </p:nvSpPr>
        <p:spPr>
          <a:xfrm rot="19492421">
            <a:off x="1967767" y="1998744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压入节点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F6D6E21-65FA-49B2-8B8D-BD57DD017AD7}"/>
              </a:ext>
            </a:extLst>
          </p:cNvPr>
          <p:cNvCxnSpPr>
            <a:cxnSpLocks/>
          </p:cNvCxnSpPr>
          <p:nvPr/>
        </p:nvCxnSpPr>
        <p:spPr>
          <a:xfrm flipH="1">
            <a:off x="2790000" y="1944000"/>
            <a:ext cx="946800" cy="576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8F78E5E-852F-4045-B1C3-2A1554D27E5E}"/>
              </a:ext>
            </a:extLst>
          </p:cNvPr>
          <p:cNvSpPr txBox="1"/>
          <p:nvPr/>
        </p:nvSpPr>
        <p:spPr>
          <a:xfrm>
            <a:off x="3140462" y="199939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4DAA0C9-0742-4B5C-910A-7F99E040DE7C}"/>
              </a:ext>
            </a:extLst>
          </p:cNvPr>
          <p:cNvCxnSpPr>
            <a:cxnSpLocks/>
          </p:cNvCxnSpPr>
          <p:nvPr/>
        </p:nvCxnSpPr>
        <p:spPr>
          <a:xfrm>
            <a:off x="5086800" y="1944000"/>
            <a:ext cx="946800" cy="576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13A7A8A-592F-4A7F-B0FD-A9910165C91F}"/>
              </a:ext>
            </a:extLst>
          </p:cNvPr>
          <p:cNvSpPr txBox="1"/>
          <p:nvPr/>
        </p:nvSpPr>
        <p:spPr>
          <a:xfrm>
            <a:off x="5376496" y="199939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CE684EB-C083-44AC-885F-EB5CCCBC0904}"/>
              </a:ext>
            </a:extLst>
          </p:cNvPr>
          <p:cNvSpPr txBox="1"/>
          <p:nvPr/>
        </p:nvSpPr>
        <p:spPr>
          <a:xfrm rot="19492421">
            <a:off x="3447170" y="2016096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弹出节点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4AB3091-27B4-43D6-B5C0-B7A95167F370}"/>
              </a:ext>
            </a:extLst>
          </p:cNvPr>
          <p:cNvCxnSpPr>
            <a:cxnSpLocks/>
          </p:cNvCxnSpPr>
          <p:nvPr/>
        </p:nvCxnSpPr>
        <p:spPr>
          <a:xfrm>
            <a:off x="2790000" y="4392000"/>
            <a:ext cx="0" cy="576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4104DF4-AF00-4684-B097-9BB998A4A61B}"/>
              </a:ext>
            </a:extLst>
          </p:cNvPr>
          <p:cNvSpPr txBox="1"/>
          <p:nvPr/>
        </p:nvSpPr>
        <p:spPr>
          <a:xfrm>
            <a:off x="2606296" y="445878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4784CA1-6173-49BA-A659-75E734A1FE5E}"/>
              </a:ext>
            </a:extLst>
          </p:cNvPr>
          <p:cNvCxnSpPr>
            <a:cxnSpLocks/>
          </p:cNvCxnSpPr>
          <p:nvPr/>
        </p:nvCxnSpPr>
        <p:spPr>
          <a:xfrm flipV="1">
            <a:off x="2614397" y="4394882"/>
            <a:ext cx="0" cy="576000"/>
          </a:xfrm>
          <a:prstGeom prst="straightConnector1">
            <a:avLst/>
          </a:prstGeom>
          <a:ln w="28575">
            <a:solidFill>
              <a:srgbClr val="F0808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5046D0E-BB11-4091-9AFA-86EDE1F70569}"/>
              </a:ext>
            </a:extLst>
          </p:cNvPr>
          <p:cNvCxnSpPr>
            <a:cxnSpLocks/>
          </p:cNvCxnSpPr>
          <p:nvPr/>
        </p:nvCxnSpPr>
        <p:spPr>
          <a:xfrm flipV="1">
            <a:off x="2974397" y="4394882"/>
            <a:ext cx="0" cy="576000"/>
          </a:xfrm>
          <a:prstGeom prst="straightConnector1">
            <a:avLst/>
          </a:prstGeom>
          <a:ln w="28575">
            <a:solidFill>
              <a:srgbClr val="F0808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3C293A1-77A4-4CDE-89F4-7A8FF13552A6}"/>
              </a:ext>
            </a:extLst>
          </p:cNvPr>
          <p:cNvSpPr txBox="1"/>
          <p:nvPr/>
        </p:nvSpPr>
        <p:spPr>
          <a:xfrm>
            <a:off x="1501278" y="4525384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压入节点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FE9E74-C539-4371-A3C7-CF28E8717C56}"/>
              </a:ext>
            </a:extLst>
          </p:cNvPr>
          <p:cNvSpPr txBox="1"/>
          <p:nvPr/>
        </p:nvSpPr>
        <p:spPr>
          <a:xfrm>
            <a:off x="2943354" y="4525384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弹出节点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0E2763E-F507-49A3-B131-51A8E964204B}"/>
              </a:ext>
            </a:extLst>
          </p:cNvPr>
          <p:cNvSpPr txBox="1"/>
          <p:nvPr/>
        </p:nvSpPr>
        <p:spPr>
          <a:xfrm>
            <a:off x="5011127" y="208060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endParaRPr lang="zh-CN" alt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70F3737-9554-4D4D-A5FB-B2B3C6B77984}"/>
              </a:ext>
            </a:extLst>
          </p:cNvPr>
          <p:cNvSpPr txBox="1"/>
          <p:nvPr/>
        </p:nvSpPr>
        <p:spPr>
          <a:xfrm>
            <a:off x="494618" y="81922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深度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0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738A643-1497-45C7-A999-4EA7F5D80F9F}"/>
              </a:ext>
            </a:extLst>
          </p:cNvPr>
          <p:cNvSpPr txBox="1"/>
          <p:nvPr/>
        </p:nvSpPr>
        <p:spPr>
          <a:xfrm>
            <a:off x="458618" y="33635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深度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B92E089-A2F7-4E3D-88DA-CB78F42222DA}"/>
              </a:ext>
            </a:extLst>
          </p:cNvPr>
          <p:cNvSpPr txBox="1"/>
          <p:nvPr/>
        </p:nvSpPr>
        <p:spPr>
          <a:xfrm>
            <a:off x="458901" y="57193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深度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3DF5A7A8-E3E1-4F09-8C85-0386D86104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81600" y="2832085"/>
          <a:ext cx="2520000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5EEDFCD7-267E-4757-B683-C405E721A7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38000" y="2837321"/>
          <a:ext cx="2520000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sp>
        <p:nvSpPr>
          <p:cNvPr id="32" name="椭圆 31">
            <a:extLst>
              <a:ext uri="{FF2B5EF4-FFF2-40B4-BE49-F238E27FC236}">
                <a16:creationId xmlns:a16="http://schemas.microsoft.com/office/drawing/2014/main" id="{30D9DF51-60D3-4EFD-BB3A-EE4A2E04204C}"/>
              </a:ext>
            </a:extLst>
          </p:cNvPr>
          <p:cNvSpPr/>
          <p:nvPr/>
        </p:nvSpPr>
        <p:spPr>
          <a:xfrm>
            <a:off x="3891041" y="3065914"/>
            <a:ext cx="258000" cy="7741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A1ED9B0B-9619-41BD-B629-8A9F39C008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35818" y="5290844"/>
          <a:ext cx="2522184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1136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566934-B6A5-4A02-AA9A-DC47D1669B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63400" y="1553908"/>
          <a:ext cx="2520000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3500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6500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56DA4F50-E795-4D1E-94AF-FB355BD778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42398" y="4029665"/>
          <a:ext cx="2515602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1051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4551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E218CF43-2F45-405D-B3FB-16900EEABE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42398" y="6464461"/>
          <a:ext cx="2522184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4716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7468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D5A0DEBE-1F38-4800-8DF2-092F6639D0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77999" y="4007321"/>
          <a:ext cx="2519989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3494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6495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sp>
        <p:nvSpPr>
          <p:cNvPr id="38" name="弧形 37">
            <a:extLst>
              <a:ext uri="{FF2B5EF4-FFF2-40B4-BE49-F238E27FC236}">
                <a16:creationId xmlns:a16="http://schemas.microsoft.com/office/drawing/2014/main" id="{00010BE0-EF3F-4670-ABF6-BC07CDFE6108}"/>
              </a:ext>
            </a:extLst>
          </p:cNvPr>
          <p:cNvSpPr/>
          <p:nvPr/>
        </p:nvSpPr>
        <p:spPr>
          <a:xfrm rot="5400000" flipV="1">
            <a:off x="4357953" y="-608832"/>
            <a:ext cx="3106316" cy="3106800"/>
          </a:xfrm>
          <a:prstGeom prst="arc">
            <a:avLst>
              <a:gd name="adj1" fmla="val 18661593"/>
              <a:gd name="adj2" fmla="val 0"/>
            </a:avLst>
          </a:prstGeom>
          <a:ln w="28575">
            <a:solidFill>
              <a:srgbClr val="F08080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E9499E67-5552-466A-B54C-EE2CE39A843D}"/>
              </a:ext>
            </a:extLst>
          </p:cNvPr>
          <p:cNvSpPr/>
          <p:nvPr/>
        </p:nvSpPr>
        <p:spPr>
          <a:xfrm rot="5400000">
            <a:off x="1402003" y="-608590"/>
            <a:ext cx="3106316" cy="3106316"/>
          </a:xfrm>
          <a:prstGeom prst="arc">
            <a:avLst>
              <a:gd name="adj1" fmla="val 18661593"/>
              <a:gd name="adj2" fmla="val 0"/>
            </a:avLst>
          </a:prstGeom>
          <a:ln w="28575">
            <a:solidFill>
              <a:srgbClr val="F0808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300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201DFA7-E147-44A9-90EE-915B972C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187" y="4619776"/>
            <a:ext cx="1160158" cy="2220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87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788F09B-BA72-4584-8C70-DEC8990CF5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61194" y="1111238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D5CAC0C2-CD39-4CD1-8D89-2D72C6BA303B}"/>
              </a:ext>
            </a:extLst>
          </p:cNvPr>
          <p:cNvSpPr/>
          <p:nvPr/>
        </p:nvSpPr>
        <p:spPr>
          <a:xfrm>
            <a:off x="4855535" y="1080000"/>
            <a:ext cx="864000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fontScale="92500"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rgbClr val="000AFF"/>
                </a:solidFill>
              </a:rPr>
              <a:t>空</a:t>
            </a:r>
            <a:endParaRPr lang="en-US" altLang="zh-CN" sz="1200" b="1" dirty="0">
              <a:solidFill>
                <a:srgbClr val="000AFF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23C692A-A95C-4BFC-9EC8-9965B0F904B2}"/>
              </a:ext>
            </a:extLst>
          </p:cNvPr>
          <p:cNvSpPr/>
          <p:nvPr/>
        </p:nvSpPr>
        <p:spPr>
          <a:xfrm>
            <a:off x="1997543" y="1131216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E7B45-E7B1-47DF-967D-CAACD14E91F6}"/>
              </a:ext>
            </a:extLst>
          </p:cNvPr>
          <p:cNvSpPr/>
          <p:nvPr/>
        </p:nvSpPr>
        <p:spPr>
          <a:xfrm>
            <a:off x="1997543" y="1344837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D260CC-42AA-41D5-BDB9-2EDE72249904}"/>
              </a:ext>
            </a:extLst>
          </p:cNvPr>
          <p:cNvSpPr/>
          <p:nvPr/>
        </p:nvSpPr>
        <p:spPr>
          <a:xfrm>
            <a:off x="1997543" y="155845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7E08F0-0D0C-4BD9-B5A0-F253663BA6E4}"/>
              </a:ext>
            </a:extLst>
          </p:cNvPr>
          <p:cNvSpPr/>
          <p:nvPr/>
        </p:nvSpPr>
        <p:spPr>
          <a:xfrm>
            <a:off x="1955482" y="3672000"/>
            <a:ext cx="864000" cy="389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4</a:t>
            </a:r>
            <a:endParaRPr lang="zh-CN" altLang="en-US" sz="1200" b="1" dirty="0">
              <a:solidFill>
                <a:srgbClr val="000AFF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54B6FCC-A6CA-40AF-8358-8935F9C8D980}"/>
              </a:ext>
            </a:extLst>
          </p:cNvPr>
          <p:cNvCxnSpPr>
            <a:stCxn id="3" idx="2"/>
            <a:endCxn id="25" idx="0"/>
          </p:cNvCxnSpPr>
          <p:nvPr/>
        </p:nvCxnSpPr>
        <p:spPr>
          <a:xfrm flipH="1">
            <a:off x="3952110" y="1440000"/>
            <a:ext cx="1335425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568CA10-6062-4E3A-BF47-C98E7401BF3F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flipH="1">
            <a:off x="5050110" y="1440000"/>
            <a:ext cx="237425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4F8A07D-7241-4B5B-A858-DE0BA979E7E5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>
            <a:off x="5287535" y="1440000"/>
            <a:ext cx="480007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D14CB8F-507E-407C-B221-6F3BCD6AF90E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>
            <a:off x="5287535" y="1440000"/>
            <a:ext cx="1204393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4B87172-39A8-4CBA-88C5-75FBBC23B00C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flipH="1">
            <a:off x="2894496" y="2117000"/>
            <a:ext cx="1057614" cy="29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44CF3B4-9471-4EBE-8807-65B450BA6FE2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flipH="1">
            <a:off x="3614496" y="2117000"/>
            <a:ext cx="337614" cy="29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A4704DD-A9E4-43F5-8055-AE5F33A1DB5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952110" y="2117000"/>
            <a:ext cx="382386" cy="29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012F0BD-3D57-43AF-B1C7-0FEEC41411A7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>
            <a:off x="5050110" y="2117000"/>
            <a:ext cx="4386" cy="29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773F60A-D1ED-4B32-AB26-F24DFC94453B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5050110" y="2117000"/>
            <a:ext cx="724386" cy="29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6DC2220-74EF-4803-AAF4-9FA0312AEFBF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>
            <a:off x="5767542" y="2117000"/>
            <a:ext cx="726954" cy="29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32AAE6B-7BA4-4B90-9D4F-961CC99487BF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 flipH="1">
            <a:off x="2387060" y="2801000"/>
            <a:ext cx="507436" cy="22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7F4FCF5-12DC-4EBB-9E60-CB1D0B0F18DD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2894496" y="2801000"/>
            <a:ext cx="383380" cy="22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9CE0EB1-4D66-4034-96C7-B674A50AAEEC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3614496" y="2801000"/>
            <a:ext cx="554196" cy="22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E60B60D-001E-48F9-824C-D750B04055B0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>
            <a:off x="5054496" y="2801000"/>
            <a:ext cx="5012" cy="22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61F1CD4-AB90-45F2-9008-6A3FB2182C88}"/>
              </a:ext>
            </a:extLst>
          </p:cNvPr>
          <p:cNvGrpSpPr/>
          <p:nvPr/>
        </p:nvGrpSpPr>
        <p:grpSpPr>
          <a:xfrm>
            <a:off x="3574110" y="1728000"/>
            <a:ext cx="3205818" cy="389000"/>
            <a:chOff x="3847614" y="4488936"/>
            <a:chExt cx="3205818" cy="38900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3C26028-5B32-4C6C-B5CF-00A1F9ED896D}"/>
                </a:ext>
              </a:extLst>
            </p:cNvPr>
            <p:cNvSpPr/>
            <p:nvPr/>
          </p:nvSpPr>
          <p:spPr>
            <a:xfrm>
              <a:off x="3847614" y="4488936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4C02CE5-D024-4ABB-88A7-1C12EC25B972}"/>
                </a:ext>
              </a:extLst>
            </p:cNvPr>
            <p:cNvSpPr/>
            <p:nvPr/>
          </p:nvSpPr>
          <p:spPr>
            <a:xfrm>
              <a:off x="5035614" y="448893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A7F90E09-46AF-4328-A554-4A1B47DE818B}"/>
                </a:ext>
              </a:extLst>
            </p:cNvPr>
            <p:cNvSpPr/>
            <p:nvPr/>
          </p:nvSpPr>
          <p:spPr>
            <a:xfrm>
              <a:off x="5753046" y="448893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30018FA-0CE0-465A-B4FF-2EBCD5EF6576}"/>
                </a:ext>
              </a:extLst>
            </p:cNvPr>
            <p:cNvSpPr/>
            <p:nvPr/>
          </p:nvSpPr>
          <p:spPr>
            <a:xfrm>
              <a:off x="6477432" y="448893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30937EE-2B28-40E2-AC68-960B7A710966}"/>
              </a:ext>
            </a:extLst>
          </p:cNvPr>
          <p:cNvGrpSpPr/>
          <p:nvPr/>
        </p:nvGrpSpPr>
        <p:grpSpPr>
          <a:xfrm>
            <a:off x="2606496" y="2412000"/>
            <a:ext cx="4176000" cy="389000"/>
            <a:chOff x="2880000" y="5287186"/>
            <a:chExt cx="4176000" cy="38900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D51BE732-F912-47DD-9193-407D07E9F0AA}"/>
                </a:ext>
              </a:extLst>
            </p:cNvPr>
            <p:cNvSpPr/>
            <p:nvPr/>
          </p:nvSpPr>
          <p:spPr>
            <a:xfrm>
              <a:off x="2880000" y="528718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>
                  <a:solidFill>
                    <a:schemeClr val="tx1"/>
                  </a:solidFill>
                </a:rPr>
                <a:t>R: </a:t>
              </a:r>
              <a:r>
                <a:rPr lang="en-US" altLang="zh-CN" sz="1200" b="1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>
                  <a:solidFill>
                    <a:srgbClr val="000AFF"/>
                  </a:solidFill>
                </a:rPr>
                <a:t>1 </a:t>
              </a:r>
              <a:r>
                <a:rPr lang="en-US" altLang="zh-CN" sz="1200" b="1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17C6254-8720-49B6-9EFA-2C24772FE7EA}"/>
                </a:ext>
              </a:extLst>
            </p:cNvPr>
            <p:cNvSpPr/>
            <p:nvPr/>
          </p:nvSpPr>
          <p:spPr>
            <a:xfrm>
              <a:off x="3600000" y="528718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90AB81E-5A69-4011-AB3E-323F5D4EF424}"/>
                </a:ext>
              </a:extLst>
            </p:cNvPr>
            <p:cNvSpPr/>
            <p:nvPr/>
          </p:nvSpPr>
          <p:spPr>
            <a:xfrm>
              <a:off x="4320000" y="528718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80E9FFDC-0569-4E55-A1DE-11202E4B542E}"/>
                </a:ext>
              </a:extLst>
            </p:cNvPr>
            <p:cNvSpPr/>
            <p:nvPr/>
          </p:nvSpPr>
          <p:spPr>
            <a:xfrm>
              <a:off x="504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D101892-2407-4388-88E8-8CB76E52E4E4}"/>
                </a:ext>
              </a:extLst>
            </p:cNvPr>
            <p:cNvSpPr/>
            <p:nvPr/>
          </p:nvSpPr>
          <p:spPr>
            <a:xfrm>
              <a:off x="576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5709A2D1-DA9A-4DC8-9313-26D933E64BA0}"/>
                </a:ext>
              </a:extLst>
            </p:cNvPr>
            <p:cNvSpPr/>
            <p:nvPr/>
          </p:nvSpPr>
          <p:spPr>
            <a:xfrm>
              <a:off x="648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EA43A21-29D0-4A33-B89F-A3E8994BC59E}"/>
              </a:ext>
            </a:extLst>
          </p:cNvPr>
          <p:cNvCxnSpPr>
            <a:cxnSpLocks/>
            <a:stCxn id="40" idx="2"/>
            <a:endCxn id="7" idx="0"/>
          </p:cNvCxnSpPr>
          <p:nvPr/>
        </p:nvCxnSpPr>
        <p:spPr>
          <a:xfrm>
            <a:off x="2387060" y="3413000"/>
            <a:ext cx="422" cy="25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F42C306-FA05-411D-B9EC-014AEE4B583D}"/>
              </a:ext>
            </a:extLst>
          </p:cNvPr>
          <p:cNvGrpSpPr/>
          <p:nvPr/>
        </p:nvGrpSpPr>
        <p:grpSpPr>
          <a:xfrm>
            <a:off x="2027060" y="3024000"/>
            <a:ext cx="3392448" cy="389000"/>
            <a:chOff x="2281880" y="6030000"/>
            <a:chExt cx="3392448" cy="389000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43377F5A-8736-41D7-9C03-EB17F5592292}"/>
                </a:ext>
              </a:extLst>
            </p:cNvPr>
            <p:cNvSpPr/>
            <p:nvPr/>
          </p:nvSpPr>
          <p:spPr>
            <a:xfrm>
              <a:off x="2281880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D516E40-0D68-4D68-8825-4448F2A94E77}"/>
                </a:ext>
              </a:extLst>
            </p:cNvPr>
            <p:cNvSpPr/>
            <p:nvPr/>
          </p:nvSpPr>
          <p:spPr>
            <a:xfrm>
              <a:off x="3172696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4A3973E5-7A7E-4841-8D20-EE80B892A308}"/>
                </a:ext>
              </a:extLst>
            </p:cNvPr>
            <p:cNvSpPr/>
            <p:nvPr/>
          </p:nvSpPr>
          <p:spPr>
            <a:xfrm>
              <a:off x="4063512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572D0B12-D5DE-4F9F-88DF-A071913AC83A}"/>
                </a:ext>
              </a:extLst>
            </p:cNvPr>
            <p:cNvSpPr/>
            <p:nvPr/>
          </p:nvSpPr>
          <p:spPr>
            <a:xfrm>
              <a:off x="4954328" y="6030000"/>
              <a:ext cx="720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4C08EBE4-5804-4319-92D9-708E894A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427" y="2896657"/>
            <a:ext cx="774501" cy="1160344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A8D15BAB-9B3F-4195-8DB9-591556F72BEB}"/>
              </a:ext>
            </a:extLst>
          </p:cNvPr>
          <p:cNvSpPr/>
          <p:nvPr/>
        </p:nvSpPr>
        <p:spPr>
          <a:xfrm>
            <a:off x="12919576" y="2117964"/>
            <a:ext cx="1663032" cy="24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EAAE2FD2-6E25-4B51-862B-4FAF28BC77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88325" y="5220000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DD9E172F-35E6-4891-B744-3B206BF01A62}"/>
              </a:ext>
            </a:extLst>
          </p:cNvPr>
          <p:cNvSpPr/>
          <p:nvPr/>
        </p:nvSpPr>
        <p:spPr>
          <a:xfrm flipH="1">
            <a:off x="13041102" y="223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07EE388B-AF5A-4859-8BCE-B0634DE96C76}"/>
              </a:ext>
            </a:extLst>
          </p:cNvPr>
          <p:cNvSpPr/>
          <p:nvPr/>
        </p:nvSpPr>
        <p:spPr>
          <a:xfrm flipH="1">
            <a:off x="13041102" y="277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DF1BF841-8CEE-46F2-BD61-91DEC6227F77}"/>
              </a:ext>
            </a:extLst>
          </p:cNvPr>
          <p:cNvSpPr/>
          <p:nvPr/>
        </p:nvSpPr>
        <p:spPr>
          <a:xfrm flipH="1">
            <a:off x="13041102" y="331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0FCA0429-1FC9-46AF-AA9C-6BA032E36C50}"/>
              </a:ext>
            </a:extLst>
          </p:cNvPr>
          <p:cNvSpPr/>
          <p:nvPr/>
        </p:nvSpPr>
        <p:spPr>
          <a:xfrm flipH="1">
            <a:off x="13041102" y="385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3434168E-3FB6-4B6B-BE6F-7FCF10759178}"/>
              </a:ext>
            </a:extLst>
          </p:cNvPr>
          <p:cNvSpPr/>
          <p:nvPr/>
        </p:nvSpPr>
        <p:spPr>
          <a:xfrm flipH="1">
            <a:off x="14135548" y="223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9A9741FC-14DC-4AD7-B1F3-ABC293C23006}"/>
              </a:ext>
            </a:extLst>
          </p:cNvPr>
          <p:cNvSpPr/>
          <p:nvPr/>
        </p:nvSpPr>
        <p:spPr>
          <a:xfrm flipH="1">
            <a:off x="14135548" y="277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DDE052D1-4A49-4D0A-8633-FFAECFA4FC05}"/>
              </a:ext>
            </a:extLst>
          </p:cNvPr>
          <p:cNvSpPr/>
          <p:nvPr/>
        </p:nvSpPr>
        <p:spPr>
          <a:xfrm flipH="1">
            <a:off x="14135548" y="331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B4138B0A-D590-4C25-AD71-BB753C5EB709}"/>
              </a:ext>
            </a:extLst>
          </p:cNvPr>
          <p:cNvSpPr/>
          <p:nvPr/>
        </p:nvSpPr>
        <p:spPr>
          <a:xfrm flipH="1">
            <a:off x="14135548" y="385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328EC5E-3FAD-45B9-BD73-49C2B1583C09}"/>
              </a:ext>
            </a:extLst>
          </p:cNvPr>
          <p:cNvCxnSpPr>
            <a:stCxn id="48" idx="2"/>
            <a:endCxn id="52" idx="6"/>
          </p:cNvCxnSpPr>
          <p:nvPr/>
        </p:nvCxnSpPr>
        <p:spPr>
          <a:xfrm>
            <a:off x="13382616" y="2406239"/>
            <a:ext cx="7529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3EC315C-B8D4-4F23-A409-17077B2D6AB4}"/>
              </a:ext>
            </a:extLst>
          </p:cNvPr>
          <p:cNvCxnSpPr>
            <a:cxnSpLocks/>
            <a:stCxn id="48" idx="2"/>
            <a:endCxn id="53" idx="6"/>
          </p:cNvCxnSpPr>
          <p:nvPr/>
        </p:nvCxnSpPr>
        <p:spPr>
          <a:xfrm>
            <a:off x="13382616" y="240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526D216-E118-44D9-B3FD-19592C495575}"/>
              </a:ext>
            </a:extLst>
          </p:cNvPr>
          <p:cNvCxnSpPr>
            <a:cxnSpLocks/>
            <a:stCxn id="48" idx="2"/>
            <a:endCxn id="54" idx="6"/>
          </p:cNvCxnSpPr>
          <p:nvPr/>
        </p:nvCxnSpPr>
        <p:spPr>
          <a:xfrm>
            <a:off x="13382616" y="240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57A18F9-2268-4AAC-8136-B324355C6E58}"/>
              </a:ext>
            </a:extLst>
          </p:cNvPr>
          <p:cNvCxnSpPr>
            <a:cxnSpLocks/>
            <a:stCxn id="48" idx="2"/>
            <a:endCxn id="55" idx="6"/>
          </p:cNvCxnSpPr>
          <p:nvPr/>
        </p:nvCxnSpPr>
        <p:spPr>
          <a:xfrm>
            <a:off x="13382616" y="2406239"/>
            <a:ext cx="752932" cy="16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95F57E14-DC27-4C4F-979A-EC576816189B}"/>
              </a:ext>
            </a:extLst>
          </p:cNvPr>
          <p:cNvSpPr/>
          <p:nvPr/>
        </p:nvSpPr>
        <p:spPr>
          <a:xfrm flipH="1">
            <a:off x="13588325" y="4197001"/>
            <a:ext cx="341514" cy="360766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r>
              <a:rPr lang="en-US" altLang="zh-CN" b="1" baseline="-25000" dirty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3579A8F-4FAA-451F-8A81-70E913392217}"/>
              </a:ext>
            </a:extLst>
          </p:cNvPr>
          <p:cNvCxnSpPr>
            <a:cxnSpLocks/>
            <a:stCxn id="49" idx="2"/>
            <a:endCxn id="52" idx="6"/>
          </p:cNvCxnSpPr>
          <p:nvPr/>
        </p:nvCxnSpPr>
        <p:spPr>
          <a:xfrm flipV="1">
            <a:off x="13382616" y="240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E513A54-10FF-489E-A068-BA58E4FA4141}"/>
              </a:ext>
            </a:extLst>
          </p:cNvPr>
          <p:cNvCxnSpPr>
            <a:cxnSpLocks/>
            <a:stCxn id="49" idx="2"/>
            <a:endCxn id="54" idx="6"/>
          </p:cNvCxnSpPr>
          <p:nvPr/>
        </p:nvCxnSpPr>
        <p:spPr>
          <a:xfrm>
            <a:off x="13382616" y="294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759FAA3-66DC-444E-BB4F-F768D17C7FCC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V="1">
            <a:off x="13382616" y="240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4CAD5CF-06CB-4758-B2CB-4D525948ED72}"/>
              </a:ext>
            </a:extLst>
          </p:cNvPr>
          <p:cNvCxnSpPr>
            <a:cxnSpLocks/>
            <a:stCxn id="50" idx="2"/>
            <a:endCxn id="55" idx="6"/>
          </p:cNvCxnSpPr>
          <p:nvPr/>
        </p:nvCxnSpPr>
        <p:spPr>
          <a:xfrm>
            <a:off x="13382616" y="348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7A98B8C-EB4E-45CC-B157-6182C4AFFB68}"/>
              </a:ext>
            </a:extLst>
          </p:cNvPr>
          <p:cNvCxnSpPr>
            <a:cxnSpLocks/>
            <a:stCxn id="51" idx="2"/>
            <a:endCxn id="53" idx="6"/>
          </p:cNvCxnSpPr>
          <p:nvPr/>
        </p:nvCxnSpPr>
        <p:spPr>
          <a:xfrm flipV="1">
            <a:off x="13382616" y="294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16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13223"/>
              </p:ext>
            </p:extLst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34037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3467387" y="252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16726"/>
              </p:ext>
            </p:extLst>
          </p:nvPr>
        </p:nvGraphicFramePr>
        <p:xfrm>
          <a:off x="12569785" y="714037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BD475CF-0716-4ED7-B79E-B90CFB82CB7A}"/>
              </a:ext>
            </a:extLst>
          </p:cNvPr>
          <p:cNvSpPr/>
          <p:nvPr/>
        </p:nvSpPr>
        <p:spPr>
          <a:xfrm>
            <a:off x="7385302" y="252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51BE27E-BE51-4586-B843-663CC7DE1765}"/>
              </a:ext>
            </a:extLst>
          </p:cNvPr>
          <p:cNvSpPr/>
          <p:nvPr/>
        </p:nvSpPr>
        <p:spPr>
          <a:xfrm>
            <a:off x="8691062" y="252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160000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3467387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4774774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6080038" y="252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3467387" y="468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6082161" y="360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7389548" y="360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3971387" y="2082037"/>
            <a:ext cx="2604225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>
            <a:off x="6575612" y="2082037"/>
            <a:ext cx="8426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29172A1-6B23-456C-A2A4-5B2C0DF571E4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>
            <a:off x="6575612" y="2082037"/>
            <a:ext cx="1313690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1F7B51A-8B8B-4738-817B-C62E93D8A594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6575612" y="2082037"/>
            <a:ext cx="2619450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5C7F633-A5DA-4DA7-B6DB-B714FC01AF3C}"/>
              </a:ext>
            </a:extLst>
          </p:cNvPr>
          <p:cNvCxnSpPr>
            <a:cxnSpLocks/>
            <a:stCxn id="23" idx="2"/>
            <a:endCxn id="57" idx="0"/>
          </p:cNvCxnSpPr>
          <p:nvPr/>
        </p:nvCxnSpPr>
        <p:spPr>
          <a:xfrm flipH="1">
            <a:off x="2664000" y="3168000"/>
            <a:ext cx="1307387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3506026-8632-4D3D-989F-DEAAEE440593}"/>
              </a:ext>
            </a:extLst>
          </p:cNvPr>
          <p:cNvCxnSpPr>
            <a:cxnSpLocks/>
            <a:stCxn id="23" idx="2"/>
            <a:endCxn id="58" idx="0"/>
          </p:cNvCxnSpPr>
          <p:nvPr/>
        </p:nvCxnSpPr>
        <p:spPr>
          <a:xfrm>
            <a:off x="3971387" y="316800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BC8E1807-0550-4D09-A4E1-CC3B136A1E63}"/>
              </a:ext>
            </a:extLst>
          </p:cNvPr>
          <p:cNvCxnSpPr>
            <a:cxnSpLocks/>
            <a:stCxn id="23" idx="2"/>
            <a:endCxn id="59" idx="0"/>
          </p:cNvCxnSpPr>
          <p:nvPr/>
        </p:nvCxnSpPr>
        <p:spPr>
          <a:xfrm>
            <a:off x="3971387" y="3168000"/>
            <a:ext cx="1307387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06B86FE-4A08-4863-A664-1FA2251F1333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>
            <a:off x="6584038" y="3168000"/>
            <a:ext cx="2123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9092B0AC-1A51-46C3-8AB5-5E746F1B8925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>
          <a:xfrm>
            <a:off x="6584038" y="3168000"/>
            <a:ext cx="130951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97E09BA-F602-416F-9E72-697E2AB57C86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>
            <a:off x="3971387" y="424800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4993640" y="216251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6441266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7165284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7983400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AF10D2D-D7B7-4158-B8AB-216C265EB8ED}"/>
              </a:ext>
            </a:extLst>
          </p:cNvPr>
          <p:cNvSpPr txBox="1"/>
          <p:nvPr/>
        </p:nvSpPr>
        <p:spPr>
          <a:xfrm>
            <a:off x="2916488" y="3227520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B5F6C60-C2EB-43A6-83F4-4EF3B377ABB1}"/>
              </a:ext>
            </a:extLst>
          </p:cNvPr>
          <p:cNvSpPr txBox="1"/>
          <p:nvPr/>
        </p:nvSpPr>
        <p:spPr>
          <a:xfrm>
            <a:off x="3843344" y="32275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F002ACD-1F23-46E1-800A-D6021CE22D84}"/>
              </a:ext>
            </a:extLst>
          </p:cNvPr>
          <p:cNvSpPr txBox="1"/>
          <p:nvPr/>
        </p:nvSpPr>
        <p:spPr>
          <a:xfrm>
            <a:off x="4495976" y="32275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03A7B96-CF7D-483C-953B-789B44980BF6}"/>
              </a:ext>
            </a:extLst>
          </p:cNvPr>
          <p:cNvSpPr txBox="1"/>
          <p:nvPr/>
        </p:nvSpPr>
        <p:spPr>
          <a:xfrm>
            <a:off x="3838919" y="432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4ADE7ACF-B119-440B-B363-B47D5925E665}"/>
              </a:ext>
            </a:extLst>
          </p:cNvPr>
          <p:cNvSpPr txBox="1"/>
          <p:nvPr/>
        </p:nvSpPr>
        <p:spPr>
          <a:xfrm>
            <a:off x="7154078" y="324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74318B2-E590-4087-ACAD-4CBB5E429E05}"/>
              </a:ext>
            </a:extLst>
          </p:cNvPr>
          <p:cNvSpPr txBox="1"/>
          <p:nvPr/>
        </p:nvSpPr>
        <p:spPr>
          <a:xfrm>
            <a:off x="6336198" y="323705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9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40000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8691062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86661"/>
              </p:ext>
            </p:extLst>
          </p:nvPr>
        </p:nvGraphicFramePr>
        <p:xfrm>
          <a:off x="12868235" y="934286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160000" y="396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5208612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6949837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3467387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6073488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3463836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4767672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575612" y="2088000"/>
            <a:ext cx="261945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 flipH="1">
            <a:off x="3971387" y="2088000"/>
            <a:ext cx="260422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4986469" y="22548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5901516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6764652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7872332" y="2248974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EB6FA6-6310-4D1F-984C-0222C82F1090}"/>
              </a:ext>
            </a:extLst>
          </p:cNvPr>
          <p:cNvCxnSpPr>
            <a:cxnSpLocks/>
            <a:stCxn id="61" idx="2"/>
            <a:endCxn id="57" idx="0"/>
          </p:cNvCxnSpPr>
          <p:nvPr/>
        </p:nvCxnSpPr>
        <p:spPr>
          <a:xfrm flipH="1">
            <a:off x="2664000" y="3348000"/>
            <a:ext cx="1307387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13DFDC9-8A10-4DD2-8F80-CFD9B641EDB3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 flipH="1">
            <a:off x="3967836" y="3348000"/>
            <a:ext cx="3551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A0ED345-6A7D-4B31-A5CD-91ED171085E7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>
          <a:xfrm>
            <a:off x="3971387" y="3348000"/>
            <a:ext cx="130028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0870F12-4514-400E-85C4-EDCCA225A3FB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>
            <a:off x="5712612" y="3348000"/>
            <a:ext cx="864876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7A8E2B4-80F9-411A-8FAF-2D9FC89C629D}"/>
              </a:ext>
            </a:extLst>
          </p:cNvPr>
          <p:cNvCxnSpPr>
            <a:cxnSpLocks/>
            <a:stCxn id="3" idx="2"/>
            <a:endCxn id="58" idx="0"/>
          </p:cNvCxnSpPr>
          <p:nvPr/>
        </p:nvCxnSpPr>
        <p:spPr>
          <a:xfrm flipH="1">
            <a:off x="5712612" y="2088000"/>
            <a:ext cx="86300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87115B3-5102-489E-81FF-50FEA7E91190}"/>
              </a:ext>
            </a:extLst>
          </p:cNvPr>
          <p:cNvCxnSpPr>
            <a:cxnSpLocks/>
            <a:stCxn id="3" idx="2"/>
            <a:endCxn id="59" idx="0"/>
          </p:cNvCxnSpPr>
          <p:nvPr/>
        </p:nvCxnSpPr>
        <p:spPr>
          <a:xfrm>
            <a:off x="6575612" y="2088000"/>
            <a:ext cx="87822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EDCF06B2-BC52-442B-BEAF-78155BE915BF}"/>
              </a:ext>
            </a:extLst>
          </p:cNvPr>
          <p:cNvSpPr txBox="1"/>
          <p:nvPr/>
        </p:nvSpPr>
        <p:spPr>
          <a:xfrm>
            <a:off x="3652876" y="349315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3C45B19-5DBB-4EB4-8E70-CBEDA19720F1}"/>
              </a:ext>
            </a:extLst>
          </p:cNvPr>
          <p:cNvSpPr txBox="1"/>
          <p:nvPr/>
        </p:nvSpPr>
        <p:spPr>
          <a:xfrm>
            <a:off x="4512967" y="349314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ABC644D-239A-43F6-B131-551A4C92872B}"/>
              </a:ext>
            </a:extLst>
          </p:cNvPr>
          <p:cNvSpPr txBox="1"/>
          <p:nvPr/>
        </p:nvSpPr>
        <p:spPr>
          <a:xfrm>
            <a:off x="2896975" y="3499535"/>
            <a:ext cx="759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1204E44-0147-46D7-9A23-52362F300709}"/>
              </a:ext>
            </a:extLst>
          </p:cNvPr>
          <p:cNvSpPr txBox="1"/>
          <p:nvPr/>
        </p:nvSpPr>
        <p:spPr>
          <a:xfrm>
            <a:off x="5945692" y="348695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0942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40000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6946286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68235" y="934286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597389" y="396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3463836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5205061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8687511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5205061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3901225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6946286" y="396425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575612" y="2088000"/>
            <a:ext cx="874674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>
            <a:off x="6575612" y="2088000"/>
            <a:ext cx="2615899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7812837" y="22475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4802966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5814914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6912189" y="22475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</a:t>
            </a:r>
            <a:r>
              <a:rPr lang="en-US" altLang="zh-CN" sz="1400" b="1" dirty="0">
                <a:solidFill>
                  <a:srgbClr val="000AFF"/>
                </a:solidFill>
              </a:rPr>
              <a:t> 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7A8E2B4-80F9-411A-8FAF-2D9FC89C629D}"/>
              </a:ext>
            </a:extLst>
          </p:cNvPr>
          <p:cNvCxnSpPr>
            <a:cxnSpLocks/>
            <a:stCxn id="3" idx="2"/>
            <a:endCxn id="58" idx="0"/>
          </p:cNvCxnSpPr>
          <p:nvPr/>
        </p:nvCxnSpPr>
        <p:spPr>
          <a:xfrm flipH="1">
            <a:off x="3967836" y="2088000"/>
            <a:ext cx="2607776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87115B3-5102-489E-81FF-50FEA7E91190}"/>
              </a:ext>
            </a:extLst>
          </p:cNvPr>
          <p:cNvCxnSpPr>
            <a:cxnSpLocks/>
            <a:stCxn id="3" idx="2"/>
            <a:endCxn id="59" idx="0"/>
          </p:cNvCxnSpPr>
          <p:nvPr/>
        </p:nvCxnSpPr>
        <p:spPr>
          <a:xfrm flipH="1">
            <a:off x="5709061" y="2088000"/>
            <a:ext cx="866551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15FC574-BE84-4527-AEDB-DF33D608ADD6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 flipH="1">
            <a:off x="3101389" y="3348000"/>
            <a:ext cx="866447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50850-E090-4901-B6E4-8DB3C45D4881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>
            <a:off x="3967836" y="3348000"/>
            <a:ext cx="437389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73AA2E-9A32-4528-BBD0-E58074EA7188}"/>
              </a:ext>
            </a:extLst>
          </p:cNvPr>
          <p:cNvCxnSpPr>
            <a:cxnSpLocks/>
            <a:stCxn id="59" idx="2"/>
            <a:endCxn id="64" idx="0"/>
          </p:cNvCxnSpPr>
          <p:nvPr/>
        </p:nvCxnSpPr>
        <p:spPr>
          <a:xfrm>
            <a:off x="5709061" y="3348000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E66BC8B-4C30-479A-82CF-E6246A05A282}"/>
              </a:ext>
            </a:extLst>
          </p:cNvPr>
          <p:cNvCxnSpPr>
            <a:cxnSpLocks/>
            <a:stCxn id="23" idx="2"/>
            <a:endCxn id="67" idx="0"/>
          </p:cNvCxnSpPr>
          <p:nvPr/>
        </p:nvCxnSpPr>
        <p:spPr>
          <a:xfrm>
            <a:off x="7450286" y="3348000"/>
            <a:ext cx="0" cy="61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D44A0C8-695F-489B-89B7-2E7B315E194A}"/>
              </a:ext>
            </a:extLst>
          </p:cNvPr>
          <p:cNvSpPr txBox="1"/>
          <p:nvPr/>
        </p:nvSpPr>
        <p:spPr>
          <a:xfrm>
            <a:off x="3271305" y="35096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A47D5DB-EB31-4BEE-A56F-03B8923BA8EB}"/>
              </a:ext>
            </a:extLst>
          </p:cNvPr>
          <p:cNvSpPr txBox="1"/>
          <p:nvPr/>
        </p:nvSpPr>
        <p:spPr>
          <a:xfrm>
            <a:off x="4052794" y="35096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F5D632-EC55-48AA-9EAF-6E1452289BDA}"/>
              </a:ext>
            </a:extLst>
          </p:cNvPr>
          <p:cNvSpPr txBox="1"/>
          <p:nvPr/>
        </p:nvSpPr>
        <p:spPr>
          <a:xfrm>
            <a:off x="5579590" y="350833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CBF126-74CD-47CF-86C2-26D002056C55}"/>
              </a:ext>
            </a:extLst>
          </p:cNvPr>
          <p:cNvSpPr txBox="1"/>
          <p:nvPr/>
        </p:nvSpPr>
        <p:spPr>
          <a:xfrm>
            <a:off x="7324366" y="351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9759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6D4074F-2006-4398-A792-5C61B5AD0E56}"/>
              </a:ext>
            </a:extLst>
          </p:cNvPr>
          <p:cNvSpPr txBox="1"/>
          <p:nvPr/>
        </p:nvSpPr>
        <p:spPr>
          <a:xfrm rot="19800000">
            <a:off x="180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2003</a:t>
            </a:r>
            <a:endParaRPr lang="zh-CN" altLang="en-US" sz="1400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0FDD432E-A911-4C6F-8D70-16C1F5F92F07}"/>
              </a:ext>
            </a:extLst>
          </p:cNvPr>
          <p:cNvSpPr txBox="1"/>
          <p:nvPr/>
        </p:nvSpPr>
        <p:spPr>
          <a:xfrm rot="19800000">
            <a:off x="216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2004</a:t>
            </a:r>
            <a:endParaRPr lang="zh-CN" altLang="en-US" sz="14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C79BAE5-3B2E-47E7-BACE-C490FD36A67B}"/>
              </a:ext>
            </a:extLst>
          </p:cNvPr>
          <p:cNvSpPr txBox="1"/>
          <p:nvPr/>
        </p:nvSpPr>
        <p:spPr>
          <a:xfrm rot="19800000">
            <a:off x="252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2005</a:t>
            </a:r>
            <a:endParaRPr lang="zh-CN" altLang="en-US" sz="1400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783C6E5A-5F02-430F-A5CB-4D422E617584}"/>
              </a:ext>
            </a:extLst>
          </p:cNvPr>
          <p:cNvSpPr txBox="1"/>
          <p:nvPr/>
        </p:nvSpPr>
        <p:spPr>
          <a:xfrm rot="19800000">
            <a:off x="288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2006</a:t>
            </a:r>
            <a:endParaRPr lang="zh-CN" altLang="en-US" sz="1400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73D1D188-1152-4682-8F4C-5E01AD36A9A5}"/>
              </a:ext>
            </a:extLst>
          </p:cNvPr>
          <p:cNvSpPr txBox="1"/>
          <p:nvPr/>
        </p:nvSpPr>
        <p:spPr>
          <a:xfrm rot="19800000">
            <a:off x="324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2007</a:t>
            </a:r>
            <a:endParaRPr lang="zh-CN" altLang="en-US" sz="1400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327859A8-5951-4FE3-AFB1-4A6801DB6A51}"/>
              </a:ext>
            </a:extLst>
          </p:cNvPr>
          <p:cNvSpPr txBox="1"/>
          <p:nvPr/>
        </p:nvSpPr>
        <p:spPr>
          <a:xfrm rot="19800000">
            <a:off x="432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2010</a:t>
            </a:r>
            <a:endParaRPr lang="zh-CN" altLang="en-US" sz="1400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C87615EE-F398-425A-B4E6-EFDE9651D977}"/>
              </a:ext>
            </a:extLst>
          </p:cNvPr>
          <p:cNvSpPr txBox="1"/>
          <p:nvPr/>
        </p:nvSpPr>
        <p:spPr>
          <a:xfrm rot="19800000">
            <a:off x="576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2014</a:t>
            </a:r>
            <a:endParaRPr lang="zh-CN" altLang="en-US" sz="14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B2AC28F0-C9CB-4DE7-85C2-3024DE95934E}"/>
              </a:ext>
            </a:extLst>
          </p:cNvPr>
          <p:cNvSpPr txBox="1"/>
          <p:nvPr/>
        </p:nvSpPr>
        <p:spPr>
          <a:xfrm rot="19800000">
            <a:off x="648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2016</a:t>
            </a:r>
            <a:endParaRPr lang="zh-CN" altLang="en-US" sz="14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B4A02610-A265-4DF5-B919-D9B478B5E116}"/>
              </a:ext>
            </a:extLst>
          </p:cNvPr>
          <p:cNvSpPr txBox="1"/>
          <p:nvPr/>
        </p:nvSpPr>
        <p:spPr>
          <a:xfrm rot="19800000">
            <a:off x="756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2019</a:t>
            </a:r>
            <a:endParaRPr lang="zh-CN" altLang="en-US" sz="14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9DA0221C-7C24-4DC2-8D6C-C4F4DC97622D}"/>
              </a:ext>
            </a:extLst>
          </p:cNvPr>
          <p:cNvSpPr txBox="1"/>
          <p:nvPr/>
        </p:nvSpPr>
        <p:spPr>
          <a:xfrm rot="19800000">
            <a:off x="792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2020</a:t>
            </a:r>
            <a:endParaRPr lang="zh-CN" altLang="en-US" sz="14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12F47E00-5598-47F0-92B1-185C4339BD09}"/>
              </a:ext>
            </a:extLst>
          </p:cNvPr>
          <p:cNvSpPr txBox="1"/>
          <p:nvPr/>
        </p:nvSpPr>
        <p:spPr>
          <a:xfrm rot="19800000">
            <a:off x="828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2021</a:t>
            </a: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097D1641-AFB8-42CF-9CEB-A84AF566C5AD}"/>
              </a:ext>
            </a:extLst>
          </p:cNvPr>
          <p:cNvSpPr txBox="1"/>
          <p:nvPr/>
        </p:nvSpPr>
        <p:spPr>
          <a:xfrm rot="19800000">
            <a:off x="864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2022</a:t>
            </a:r>
            <a:endParaRPr lang="zh-CN" altLang="en-US" sz="14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4DB0ADB-55A3-43B2-9303-610B23EDD24D}"/>
              </a:ext>
            </a:extLst>
          </p:cNvPr>
          <p:cNvCxnSpPr>
            <a:cxnSpLocks/>
          </p:cNvCxnSpPr>
          <p:nvPr/>
        </p:nvCxnSpPr>
        <p:spPr>
          <a:xfrm flipV="1">
            <a:off x="213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D7A2AA6E-288A-4AF9-885A-E7ABCC5FE4EC}"/>
              </a:ext>
            </a:extLst>
          </p:cNvPr>
          <p:cNvCxnSpPr>
            <a:cxnSpLocks/>
          </p:cNvCxnSpPr>
          <p:nvPr/>
        </p:nvCxnSpPr>
        <p:spPr>
          <a:xfrm flipV="1">
            <a:off x="249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DAC9CFAD-A20C-4CFD-A5B6-5AA57316D940}"/>
              </a:ext>
            </a:extLst>
          </p:cNvPr>
          <p:cNvCxnSpPr>
            <a:cxnSpLocks/>
          </p:cNvCxnSpPr>
          <p:nvPr/>
        </p:nvCxnSpPr>
        <p:spPr>
          <a:xfrm flipV="1">
            <a:off x="285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3D104E4D-CD63-46E7-AA52-79EB681FBAB3}"/>
              </a:ext>
            </a:extLst>
          </p:cNvPr>
          <p:cNvCxnSpPr>
            <a:cxnSpLocks/>
          </p:cNvCxnSpPr>
          <p:nvPr/>
        </p:nvCxnSpPr>
        <p:spPr>
          <a:xfrm flipV="1">
            <a:off x="321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F543CA2-4A19-4541-9D46-3CB91B12FB46}"/>
              </a:ext>
            </a:extLst>
          </p:cNvPr>
          <p:cNvCxnSpPr>
            <a:cxnSpLocks/>
          </p:cNvCxnSpPr>
          <p:nvPr/>
        </p:nvCxnSpPr>
        <p:spPr>
          <a:xfrm flipV="1">
            <a:off x="357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90E278F1-F52F-43E2-ACA2-C6C972AD8E74}"/>
              </a:ext>
            </a:extLst>
          </p:cNvPr>
          <p:cNvCxnSpPr>
            <a:cxnSpLocks/>
          </p:cNvCxnSpPr>
          <p:nvPr/>
        </p:nvCxnSpPr>
        <p:spPr>
          <a:xfrm flipV="1">
            <a:off x="465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F59DF92C-92A7-4206-B5FE-510A00176B85}"/>
              </a:ext>
            </a:extLst>
          </p:cNvPr>
          <p:cNvCxnSpPr>
            <a:cxnSpLocks/>
          </p:cNvCxnSpPr>
          <p:nvPr/>
        </p:nvCxnSpPr>
        <p:spPr>
          <a:xfrm flipV="1">
            <a:off x="609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40086AA2-7063-4B40-A9D2-D5CF3446ACA8}"/>
              </a:ext>
            </a:extLst>
          </p:cNvPr>
          <p:cNvCxnSpPr>
            <a:cxnSpLocks/>
          </p:cNvCxnSpPr>
          <p:nvPr/>
        </p:nvCxnSpPr>
        <p:spPr>
          <a:xfrm flipV="1">
            <a:off x="681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FF17CC99-5FA5-4BF1-BB78-12F4265B8401}"/>
              </a:ext>
            </a:extLst>
          </p:cNvPr>
          <p:cNvCxnSpPr>
            <a:cxnSpLocks/>
          </p:cNvCxnSpPr>
          <p:nvPr/>
        </p:nvCxnSpPr>
        <p:spPr>
          <a:xfrm flipV="1">
            <a:off x="789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CC716A68-26E1-4724-B89C-153E195132AF}"/>
              </a:ext>
            </a:extLst>
          </p:cNvPr>
          <p:cNvCxnSpPr>
            <a:cxnSpLocks/>
          </p:cNvCxnSpPr>
          <p:nvPr/>
        </p:nvCxnSpPr>
        <p:spPr>
          <a:xfrm flipV="1">
            <a:off x="825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F9BCE194-71E4-43BE-BCD6-BEC61E37D03C}"/>
              </a:ext>
            </a:extLst>
          </p:cNvPr>
          <p:cNvCxnSpPr>
            <a:cxnSpLocks/>
          </p:cNvCxnSpPr>
          <p:nvPr/>
        </p:nvCxnSpPr>
        <p:spPr>
          <a:xfrm flipV="1">
            <a:off x="861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D4466A15-5C8B-4A0B-88D6-6B9766547F0A}"/>
              </a:ext>
            </a:extLst>
          </p:cNvPr>
          <p:cNvCxnSpPr>
            <a:cxnSpLocks/>
          </p:cNvCxnSpPr>
          <p:nvPr/>
        </p:nvCxnSpPr>
        <p:spPr>
          <a:xfrm flipV="1">
            <a:off x="897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C84204D5-C135-4F42-90CA-A4989743B442}"/>
              </a:ext>
            </a:extLst>
          </p:cNvPr>
          <p:cNvCxnSpPr>
            <a:cxnSpLocks/>
          </p:cNvCxnSpPr>
          <p:nvPr/>
        </p:nvCxnSpPr>
        <p:spPr>
          <a:xfrm flipV="1">
            <a:off x="933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6B99E3C-29C7-496A-8B76-FBD317E76867}"/>
              </a:ext>
            </a:extLst>
          </p:cNvPr>
          <p:cNvSpPr txBox="1"/>
          <p:nvPr/>
        </p:nvSpPr>
        <p:spPr>
          <a:xfrm rot="19800000">
            <a:off x="900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2023</a:t>
            </a:r>
            <a:endParaRPr lang="zh-CN" altLang="en-US" sz="1400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5E2382EB-9629-4D81-B725-780072EA4659}"/>
              </a:ext>
            </a:extLst>
          </p:cNvPr>
          <p:cNvSpPr txBox="1"/>
          <p:nvPr/>
        </p:nvSpPr>
        <p:spPr>
          <a:xfrm>
            <a:off x="9542322" y="6256446"/>
            <a:ext cx="72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年份</a:t>
            </a: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35B16252-27C6-4AA4-AC31-4ED9C606C3B5}"/>
              </a:ext>
            </a:extLst>
          </p:cNvPr>
          <p:cNvSpPr txBox="1"/>
          <p:nvPr/>
        </p:nvSpPr>
        <p:spPr>
          <a:xfrm>
            <a:off x="471979" y="1733769"/>
            <a:ext cx="16555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方法类别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穷举方法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规约方法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基于集合枚举树的方法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特定约束下的枚举方法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F8A80D44-9FE1-4362-BB2C-A623B5CB401F}"/>
              </a:ext>
            </a:extLst>
          </p:cNvPr>
          <p:cNvSpPr txBox="1"/>
          <p:nvPr/>
        </p:nvSpPr>
        <p:spPr>
          <a:xfrm>
            <a:off x="1324514" y="2276112"/>
            <a:ext cx="11303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Sanderson</a:t>
            </a:r>
            <a:r>
              <a:rPr lang="zh-CN" altLang="en-US" sz="1400" dirty="0"/>
              <a:t>等</a:t>
            </a:r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EC4B5129-F10F-4C92-820C-EA187151453A}"/>
              </a:ext>
            </a:extLst>
          </p:cNvPr>
          <p:cNvSpPr/>
          <p:nvPr/>
        </p:nvSpPr>
        <p:spPr>
          <a:xfrm>
            <a:off x="2093966" y="2700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42DDAC83-58A4-4294-89D0-DD1EEE290CB4}"/>
              </a:ext>
            </a:extLst>
          </p:cNvPr>
          <p:cNvSpPr/>
          <p:nvPr/>
        </p:nvSpPr>
        <p:spPr>
          <a:xfrm>
            <a:off x="2456750" y="2700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93151C68-282F-45AA-B425-068F8C7DDD1B}"/>
              </a:ext>
            </a:extLst>
          </p:cNvPr>
          <p:cNvSpPr/>
          <p:nvPr/>
        </p:nvSpPr>
        <p:spPr>
          <a:xfrm>
            <a:off x="3537090" y="2700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D1F516DB-B104-4700-AD8E-570FA0521DEA}"/>
              </a:ext>
            </a:extLst>
          </p:cNvPr>
          <p:cNvSpPr/>
          <p:nvPr/>
        </p:nvSpPr>
        <p:spPr>
          <a:xfrm>
            <a:off x="2457855" y="3528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ACE6E5B6-3564-40FE-9477-1B4A178D598A}"/>
              </a:ext>
            </a:extLst>
          </p:cNvPr>
          <p:cNvSpPr/>
          <p:nvPr/>
        </p:nvSpPr>
        <p:spPr>
          <a:xfrm>
            <a:off x="2816492" y="3528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06916902-6446-4ADF-A551-1D41CD389AAF}"/>
              </a:ext>
            </a:extLst>
          </p:cNvPr>
          <p:cNvSpPr/>
          <p:nvPr/>
        </p:nvSpPr>
        <p:spPr>
          <a:xfrm>
            <a:off x="4617872" y="3528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79A1BC4C-AF43-4995-AE70-578E14BEE54F}"/>
              </a:ext>
            </a:extLst>
          </p:cNvPr>
          <p:cNvSpPr/>
          <p:nvPr/>
        </p:nvSpPr>
        <p:spPr>
          <a:xfrm>
            <a:off x="6057757" y="3528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6B6EE47D-322D-4982-8543-FAE26370DAA7}"/>
              </a:ext>
            </a:extLst>
          </p:cNvPr>
          <p:cNvSpPr/>
          <p:nvPr/>
        </p:nvSpPr>
        <p:spPr>
          <a:xfrm>
            <a:off x="3178080" y="4356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230BCCE5-61A2-4791-9560-BF4A6C15D712}"/>
              </a:ext>
            </a:extLst>
          </p:cNvPr>
          <p:cNvSpPr/>
          <p:nvPr/>
        </p:nvSpPr>
        <p:spPr>
          <a:xfrm>
            <a:off x="6774697" y="4356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17C9DB02-9EC5-4FB2-B211-6B05793D5203}"/>
              </a:ext>
            </a:extLst>
          </p:cNvPr>
          <p:cNvSpPr/>
          <p:nvPr/>
        </p:nvSpPr>
        <p:spPr>
          <a:xfrm>
            <a:off x="6057757" y="4356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2947ABC0-26C4-4D8D-B99B-7CA3E6C364DE}"/>
              </a:ext>
            </a:extLst>
          </p:cNvPr>
          <p:cNvSpPr/>
          <p:nvPr/>
        </p:nvSpPr>
        <p:spPr>
          <a:xfrm>
            <a:off x="7860266" y="4356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1593AC10-2909-4D20-822F-7E67743E3195}"/>
              </a:ext>
            </a:extLst>
          </p:cNvPr>
          <p:cNvSpPr/>
          <p:nvPr/>
        </p:nvSpPr>
        <p:spPr>
          <a:xfrm>
            <a:off x="8218329" y="4356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A17BB3FA-430E-473D-BFD9-760E7B483FC3}"/>
              </a:ext>
            </a:extLst>
          </p:cNvPr>
          <p:cNvSpPr/>
          <p:nvPr/>
        </p:nvSpPr>
        <p:spPr>
          <a:xfrm>
            <a:off x="8940265" y="4356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CFA63F7C-C63F-4CDC-9CCD-5CC60D16C1C7}"/>
              </a:ext>
            </a:extLst>
          </p:cNvPr>
          <p:cNvSpPr/>
          <p:nvPr/>
        </p:nvSpPr>
        <p:spPr>
          <a:xfrm>
            <a:off x="6057757" y="5184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0656BEDC-E1DA-4BA5-862B-9A76D96E2127}"/>
              </a:ext>
            </a:extLst>
          </p:cNvPr>
          <p:cNvSpPr/>
          <p:nvPr/>
        </p:nvSpPr>
        <p:spPr>
          <a:xfrm>
            <a:off x="6771521" y="5184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ACF43A0E-52D7-400B-BBF3-FA86A798E4FD}"/>
              </a:ext>
            </a:extLst>
          </p:cNvPr>
          <p:cNvSpPr/>
          <p:nvPr/>
        </p:nvSpPr>
        <p:spPr>
          <a:xfrm>
            <a:off x="8938193" y="5184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CCD68FF6-CE23-405C-9CFD-3A87EBEFD4BA}"/>
              </a:ext>
            </a:extLst>
          </p:cNvPr>
          <p:cNvSpPr/>
          <p:nvPr/>
        </p:nvSpPr>
        <p:spPr>
          <a:xfrm>
            <a:off x="9300266" y="5184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5D30B2F4-465F-4306-A2D0-3DBD866D6278}"/>
              </a:ext>
            </a:extLst>
          </p:cNvPr>
          <p:cNvSpPr txBox="1"/>
          <p:nvPr/>
        </p:nvSpPr>
        <p:spPr>
          <a:xfrm>
            <a:off x="2172785" y="2847240"/>
            <a:ext cx="65133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zh-CN" sz="1400" i="1" dirty="0" err="1"/>
              <a:t>Alexe</a:t>
            </a:r>
            <a:r>
              <a:rPr lang="zh-CN" altLang="en-US" sz="1400" dirty="0"/>
              <a:t>等</a:t>
            </a: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80A161DF-D835-41FE-9C48-F5B4FBA71AB6}"/>
              </a:ext>
            </a:extLst>
          </p:cNvPr>
          <p:cNvSpPr txBox="1"/>
          <p:nvPr/>
        </p:nvSpPr>
        <p:spPr>
          <a:xfrm>
            <a:off x="3087858" y="2276112"/>
            <a:ext cx="97190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 err="1"/>
              <a:t>Mushlin</a:t>
            </a:r>
            <a:r>
              <a:rPr lang="zh-CN" altLang="en-US" sz="1400" dirty="0"/>
              <a:t>等</a:t>
            </a: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B87F23DF-1DEA-4CBE-A846-F95D9194C3A2}"/>
              </a:ext>
            </a:extLst>
          </p:cNvPr>
          <p:cNvSpPr txBox="1"/>
          <p:nvPr/>
        </p:nvSpPr>
        <p:spPr>
          <a:xfrm>
            <a:off x="1707579" y="3680510"/>
            <a:ext cx="92937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Makino</a:t>
            </a:r>
            <a:r>
              <a:rPr lang="zh-CN" altLang="en-US" sz="1400" dirty="0"/>
              <a:t>等</a:t>
            </a: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E519BD96-E3D6-4885-B37C-36E2FFE913E3}"/>
              </a:ext>
            </a:extLst>
          </p:cNvPr>
          <p:cNvSpPr txBox="1"/>
          <p:nvPr/>
        </p:nvSpPr>
        <p:spPr>
          <a:xfrm>
            <a:off x="2714387" y="3680509"/>
            <a:ext cx="4887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Li</a:t>
            </a:r>
            <a:r>
              <a:rPr lang="zh-CN" altLang="en-US" sz="1400" dirty="0"/>
              <a:t>等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CDC8B6EE-2C86-4663-8B52-AECE7DA8F3E9}"/>
              </a:ext>
            </a:extLst>
          </p:cNvPr>
          <p:cNvSpPr txBox="1"/>
          <p:nvPr/>
        </p:nvSpPr>
        <p:spPr>
          <a:xfrm>
            <a:off x="4165601" y="3138334"/>
            <a:ext cx="104647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LCM-MBC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93DC1009-0B25-46D6-B1D5-D96004C8D060}"/>
              </a:ext>
            </a:extLst>
          </p:cNvPr>
          <p:cNvSpPr txBox="1"/>
          <p:nvPr/>
        </p:nvSpPr>
        <p:spPr>
          <a:xfrm>
            <a:off x="5625293" y="3144091"/>
            <a:ext cx="93319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 err="1"/>
              <a:t>Gaume</a:t>
            </a:r>
            <a:r>
              <a:rPr lang="zh-CN" altLang="en-US" sz="1400" dirty="0"/>
              <a:t>等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E46A84A-C25A-41D6-8D38-92164D3C7B1A}"/>
              </a:ext>
            </a:extLst>
          </p:cNvPr>
          <p:cNvSpPr txBox="1"/>
          <p:nvPr/>
        </p:nvSpPr>
        <p:spPr>
          <a:xfrm>
            <a:off x="2681370" y="4513778"/>
            <a:ext cx="106104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MineLMBC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930014EB-2B1B-4766-BD87-3FED38B6122D}"/>
              </a:ext>
            </a:extLst>
          </p:cNvPr>
          <p:cNvSpPr txBox="1"/>
          <p:nvPr/>
        </p:nvSpPr>
        <p:spPr>
          <a:xfrm>
            <a:off x="5716596" y="3967707"/>
            <a:ext cx="72874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iMBEA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5E08EDB1-3C14-4BFD-B59F-6E9743EFAB4B}"/>
              </a:ext>
            </a:extLst>
          </p:cNvPr>
          <p:cNvSpPr txBox="1"/>
          <p:nvPr/>
        </p:nvSpPr>
        <p:spPr>
          <a:xfrm>
            <a:off x="6199106" y="4499595"/>
            <a:ext cx="121682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Mukherjee</a:t>
            </a:r>
            <a:r>
              <a:rPr lang="zh-CN" altLang="en-US" sz="1400" dirty="0"/>
              <a:t>等</a:t>
            </a: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E95B357F-65CD-49C1-B076-1B3D6ABF74EF}"/>
              </a:ext>
            </a:extLst>
          </p:cNvPr>
          <p:cNvSpPr txBox="1"/>
          <p:nvPr/>
        </p:nvSpPr>
        <p:spPr>
          <a:xfrm>
            <a:off x="6926592" y="3746456"/>
            <a:ext cx="1539129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FMBE /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ParMBE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何宇 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等</a:t>
            </a: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CB48A901-4F99-4C1D-9D81-C067684DEA38}"/>
              </a:ext>
            </a:extLst>
          </p:cNvPr>
          <p:cNvSpPr txBox="1"/>
          <p:nvPr/>
        </p:nvSpPr>
        <p:spPr>
          <a:xfrm>
            <a:off x="7946796" y="4499595"/>
            <a:ext cx="6120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PMBE</a:t>
            </a:r>
          </a:p>
          <a:p>
            <a:r>
              <a:rPr lang="en-US" altLang="zh-CN" sz="1400" i="1" dirty="0">
                <a:cs typeface="Arial" panose="020B0604020202020204" pitchFamily="34" charset="0"/>
              </a:rPr>
              <a:t>Qin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等</a:t>
            </a: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5B95986C-3A70-4F5A-B9EC-4FE36E119FF8}"/>
              </a:ext>
            </a:extLst>
          </p:cNvPr>
          <p:cNvSpPr txBox="1"/>
          <p:nvPr/>
        </p:nvSpPr>
        <p:spPr>
          <a:xfrm>
            <a:off x="8531692" y="3967707"/>
            <a:ext cx="90207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ooMBEA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C469E3BC-9FAE-4014-9FD3-00116145BDA3}"/>
              </a:ext>
            </a:extLst>
          </p:cNvPr>
          <p:cNvSpPr txBox="1"/>
          <p:nvPr/>
        </p:nvSpPr>
        <p:spPr>
          <a:xfrm>
            <a:off x="4961351" y="5335109"/>
            <a:ext cx="130089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Damaschke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等</a:t>
            </a: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CCC428A6-05F0-4ACE-96DE-D93BEE9CC71B}"/>
              </a:ext>
            </a:extLst>
          </p:cNvPr>
          <p:cNvSpPr txBox="1"/>
          <p:nvPr/>
        </p:nvSpPr>
        <p:spPr>
          <a:xfrm>
            <a:off x="6303259" y="5335109"/>
            <a:ext cx="104206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Shaham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等</a:t>
            </a: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4F8574B3-38F0-45F7-B746-523C804E435B}"/>
              </a:ext>
            </a:extLst>
          </p:cNvPr>
          <p:cNvSpPr txBox="1"/>
          <p:nvPr/>
        </p:nvSpPr>
        <p:spPr>
          <a:xfrm>
            <a:off x="8376968" y="5335109"/>
            <a:ext cx="63267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Ma</a:t>
            </a:r>
            <a:r>
              <a:rPr lang="zh-CN" altLang="en-US" sz="1400" dirty="0"/>
              <a:t>等</a:t>
            </a:r>
            <a:endParaRPr lang="en-US" altLang="zh-CN" sz="1400" dirty="0"/>
          </a:p>
          <a:p>
            <a:r>
              <a:rPr lang="en-US" altLang="zh-CN" sz="1400" i="1" dirty="0"/>
              <a:t>Yao</a:t>
            </a:r>
            <a:r>
              <a:rPr lang="zh-CN" altLang="en-US" sz="1400" dirty="0"/>
              <a:t>等</a:t>
            </a:r>
            <a:endParaRPr lang="en-US" altLang="zh-CN" sz="1400" dirty="0"/>
          </a:p>
          <a:p>
            <a:r>
              <a:rPr lang="en-US" altLang="zh-CN" sz="1400" i="1" dirty="0"/>
              <a:t>Sun</a:t>
            </a:r>
            <a:r>
              <a:rPr lang="zh-CN" altLang="en-US" sz="1400" dirty="0"/>
              <a:t>等</a:t>
            </a: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3CBE92E5-0D1B-4064-B3EE-5643E2822F7C}"/>
              </a:ext>
            </a:extLst>
          </p:cNvPr>
          <p:cNvSpPr txBox="1"/>
          <p:nvPr/>
        </p:nvSpPr>
        <p:spPr>
          <a:xfrm>
            <a:off x="9100128" y="5335109"/>
            <a:ext cx="793172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Chen</a:t>
            </a:r>
            <a:r>
              <a:rPr lang="zh-CN" altLang="en-US" sz="1400" dirty="0"/>
              <a:t>等</a:t>
            </a:r>
            <a:endParaRPr lang="en-US" altLang="zh-CN" sz="1400" dirty="0"/>
          </a:p>
          <a:p>
            <a:r>
              <a:rPr lang="en-US" altLang="zh-CN" sz="1400" i="1" dirty="0"/>
              <a:t>Yin</a:t>
            </a:r>
            <a:r>
              <a:rPr lang="zh-CN" altLang="en-US" sz="1400" dirty="0"/>
              <a:t>等</a:t>
            </a:r>
            <a:endParaRPr lang="en-US" altLang="zh-CN" sz="1400" dirty="0"/>
          </a:p>
          <a:p>
            <a:r>
              <a:rPr lang="en-US" altLang="zh-CN" sz="1400" i="1" dirty="0"/>
              <a:t>Wang</a:t>
            </a:r>
            <a:r>
              <a:rPr lang="zh-CN" altLang="en-US" sz="1400" dirty="0"/>
              <a:t>等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3A5CF60-C3BC-4451-A10A-DD9191CB107B}"/>
              </a:ext>
            </a:extLst>
          </p:cNvPr>
          <p:cNvCxnSpPr>
            <a:cxnSpLocks/>
          </p:cNvCxnSpPr>
          <p:nvPr/>
        </p:nvCxnSpPr>
        <p:spPr>
          <a:xfrm>
            <a:off x="1686187" y="6197000"/>
            <a:ext cx="84309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03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论文配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95ED"/>
      </a:accent1>
      <a:accent2>
        <a:srgbClr val="F08080"/>
      </a:accent2>
      <a:accent3>
        <a:srgbClr val="D3D3D3"/>
      </a:accent3>
      <a:accent4>
        <a:srgbClr val="F5DEB3"/>
      </a:accent4>
      <a:accent5>
        <a:srgbClr val="ADD8E6"/>
      </a:accent5>
      <a:accent6>
        <a:srgbClr val="8FBC8F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57457</TotalTime>
  <Words>8050</Words>
  <Application>Microsoft Office PowerPoint</Application>
  <PresentationFormat>宽屏</PresentationFormat>
  <Paragraphs>3759</Paragraphs>
  <Slides>48</Slides>
  <Notes>2</Notes>
  <HiddenSlides>3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FangSong</vt:lpstr>
      <vt:lpstr>等线</vt:lpstr>
      <vt:lpstr>仿宋</vt:lpstr>
      <vt:lpstr>黑体</vt:lpstr>
      <vt:lpstr>华光超粗黑_CNKI</vt:lpstr>
      <vt:lpstr>楷体</vt:lpstr>
      <vt:lpstr>宋体</vt:lpstr>
      <vt:lpstr>Arial</vt:lpstr>
      <vt:lpstr>Calibri</vt:lpstr>
      <vt:lpstr>Cambria Math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Sunnyday</dc:creator>
  <cp:lastModifiedBy>Sunnyday</cp:lastModifiedBy>
  <cp:revision>165</cp:revision>
  <cp:lastPrinted>2024-04-11T03:04:23Z</cp:lastPrinted>
  <dcterms:created xsi:type="dcterms:W3CDTF">2023-06-28T09:54:19Z</dcterms:created>
  <dcterms:modified xsi:type="dcterms:W3CDTF">2024-04-11T03:06:49Z</dcterms:modified>
</cp:coreProperties>
</file>