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2DEDE-CB0D-4B91-B39E-91662C510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5DE99F-4CE9-4097-B172-9B8B9A05F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BCE385-FE93-43AD-AFDF-BF0C1357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CFED-44B2-44B9-BB23-7A2C83C7E9D2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B8BCA2-095C-46B5-84B8-AC430946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09526D-6142-4541-A6C5-A015D06E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A4BE-1892-42CF-B988-FBBE5DF08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80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4680-B9B4-4184-84D9-49DC9428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9B789D-ABE5-4C33-807C-B95AA11E8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C2CDF2-C170-49DF-A51C-7DBF7538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CFED-44B2-44B9-BB23-7A2C83C7E9D2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3C04CB-055D-475D-B5CF-00DFE3F4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2EC66-7C25-4F48-A7C7-118B175D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A4BE-1892-42CF-B988-FBBE5DF08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6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A9BA231-A0A3-40B9-9F49-60D5BD593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194197-EEDF-4A26-86F6-852097597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9781AB-0AD6-444D-A222-73694D31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CFED-44B2-44B9-BB23-7A2C83C7E9D2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46C334-C5DB-4997-BBE1-510AD791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FA7C56-47F8-4A02-AB1A-8461C60D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A4BE-1892-42CF-B988-FBBE5DF08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57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129EF-1465-4F70-B08A-9FE71843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D34046-AF46-477C-B7C9-7D049F6CB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98909C-44A7-4FD2-8921-A4A74952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CFED-44B2-44B9-BB23-7A2C83C7E9D2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B759F6-03C6-4603-B88E-C853259B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D5E81C-4E96-4E45-AF5D-F6031EDE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A4BE-1892-42CF-B988-FBBE5DF08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30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F7328D-A458-43C6-9B86-7C35C72A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1F46C6-E026-4347-BDCA-19802239A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522F68-F8E6-44BC-9D7B-25188321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CFED-44B2-44B9-BB23-7A2C83C7E9D2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D55E1F-F8CC-468D-B904-CCD17F25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683D04-22D3-48B7-9D16-AFD417C9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A4BE-1892-42CF-B988-FBBE5DF08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84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E8360-A471-474D-AF94-3567B7FD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C521AF-0CF5-4AC2-A83A-DF49095BC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CF9C51-0651-4CB0-8E91-638B5CAB6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E5E35B-E3E4-4A38-8620-E85A48FD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CFED-44B2-44B9-BB23-7A2C83C7E9D2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03AFE9-3B58-4CF5-A03A-87B1AC48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50C727-C31A-4FE1-86AC-423BB520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A4BE-1892-42CF-B988-FBBE5DF08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3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A95A4C-9AF5-44AB-97A5-FF56B1D1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403CC8-7E6E-41C1-AA84-C99581246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3DB7C1-16D3-423F-9E56-BCCF24732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1CC0F7-6A97-4677-AF60-CF2FFF5E0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537E43-50B9-4EF9-8C0F-DC0B79EBF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D4C5DB3-432E-4828-B7EC-E823E8F7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CFED-44B2-44B9-BB23-7A2C83C7E9D2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C4FCA0-D72A-42D6-A930-56CF26C4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0B0C18C-2D50-4591-A5E4-846733EE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A4BE-1892-42CF-B988-FBBE5DF08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01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32DA4-4BDF-4F9A-9F52-C9BA85CE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24E9010-2514-4B42-AEF9-9DC96713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CFED-44B2-44B9-BB23-7A2C83C7E9D2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9BBE3E-B30E-4748-ACC4-BC5E70E6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9E8EFA7-2DFD-4AED-BBB3-D106A4B7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A4BE-1892-42CF-B988-FBBE5DF08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4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C89B9A-2D26-4B55-9F3C-4E6BB274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CFED-44B2-44B9-BB23-7A2C83C7E9D2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8B52BD0-B879-4C6D-B561-D0D082E8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D0936E-4B4C-40AA-B1D4-EFB8BFF0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A4BE-1892-42CF-B988-FBBE5DF08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68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609F9-8E87-4A46-B403-48174681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D94EA4-BAEB-43FC-8090-328871578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4A7994-0232-4700-91FC-2E5E7E462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57CC0A-BC33-440B-A47A-8B50C29C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CFED-44B2-44B9-BB23-7A2C83C7E9D2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3A35D1-D3AB-46FF-8EDB-41FF6C27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2E4957-FF85-47C2-91EB-73DCBCA0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A4BE-1892-42CF-B988-FBBE5DF08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77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D80ED-6C5E-40DF-9300-A92491C4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922DD9-8A53-4EE9-8195-81C699561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E9A816-A3F9-4437-995E-769A96DD9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C7A6BE-DDAF-4E36-8707-98D9EA74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CFED-44B2-44B9-BB23-7A2C83C7E9D2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42BCA1-A790-47CB-B929-737D7D2A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0903D0-54AC-45B0-8B7C-CB01B07B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A4BE-1892-42CF-B988-FBBE5DF08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75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2319A-A12A-48C6-ABC0-949C8DDA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A25D4D-F033-4666-97BF-AD1BA8C27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C1C132-F42B-4842-830C-14C5A1D3F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1CFED-44B2-44B9-BB23-7A2C83C7E9D2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11E81B-0966-45CF-BADE-F1E5D1CCD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798026-7585-43A9-840D-7C23DA1D8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8A4BE-1892-42CF-B988-FBBE5DF08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51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ru-ru/microsoft-365/powerpoi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A994A5C2-A1DA-4218-9C62-2EFC6DD77A14}"/>
              </a:ext>
            </a:extLst>
          </p:cNvPr>
          <p:cNvSpPr/>
          <p:nvPr/>
        </p:nvSpPr>
        <p:spPr>
          <a:xfrm>
            <a:off x="5416062" y="3488787"/>
            <a:ext cx="2170533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Киберугрозы</a:t>
            </a:r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485795A-95BD-4539-94ED-600A01A0DE4D}"/>
              </a:ext>
            </a:extLst>
          </p:cNvPr>
          <p:cNvSpPr/>
          <p:nvPr/>
        </p:nvSpPr>
        <p:spPr>
          <a:xfrm>
            <a:off x="3531579" y="3492302"/>
            <a:ext cx="1671711" cy="7315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DDoS-</a:t>
            </a:r>
            <a:r>
              <a:rPr lang="ru-RU" dirty="0"/>
              <a:t>атаки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F4E53BD-9F18-4B1A-98C4-49736F252C72}"/>
              </a:ext>
            </a:extLst>
          </p:cNvPr>
          <p:cNvSpPr/>
          <p:nvPr/>
        </p:nvSpPr>
        <p:spPr>
          <a:xfrm>
            <a:off x="5538579" y="4372707"/>
            <a:ext cx="1946031" cy="7315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Фишинг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9123163-448B-4C16-BAF2-A7C245E24593}"/>
              </a:ext>
            </a:extLst>
          </p:cNvPr>
          <p:cNvSpPr/>
          <p:nvPr/>
        </p:nvSpPr>
        <p:spPr>
          <a:xfrm>
            <a:off x="7784709" y="3488787"/>
            <a:ext cx="1681091" cy="7315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 err="1">
                <a:solidFill>
                  <a:schemeClr val="bg1"/>
                </a:solidFill>
                <a:effectLst/>
                <a:latin typeface="MuseoSans"/>
              </a:rPr>
              <a:t>Хакинг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651D043-DE33-4F4A-AAB8-52338F7C04D4}"/>
              </a:ext>
            </a:extLst>
          </p:cNvPr>
          <p:cNvSpPr/>
          <p:nvPr/>
        </p:nvSpPr>
        <p:spPr>
          <a:xfrm>
            <a:off x="5585756" y="2541563"/>
            <a:ext cx="1831143" cy="731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Кража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24F839F-8C6F-4060-90CA-2BE80FD0CD24}"/>
              </a:ext>
            </a:extLst>
          </p:cNvPr>
          <p:cNvSpPr/>
          <p:nvPr/>
        </p:nvSpPr>
        <p:spPr>
          <a:xfrm>
            <a:off x="6929515" y="1497189"/>
            <a:ext cx="2566165" cy="95410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Корпоративных</a:t>
            </a:r>
          </a:p>
          <a:p>
            <a:pPr algn="ctr"/>
            <a:r>
              <a:rPr lang="ru-RU" dirty="0"/>
              <a:t>данных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426DE2C-0D22-4B9F-9908-FC8F6DCA99A2}"/>
              </a:ext>
            </a:extLst>
          </p:cNvPr>
          <p:cNvSpPr/>
          <p:nvPr/>
        </p:nvSpPr>
        <p:spPr>
          <a:xfrm>
            <a:off x="4505471" y="1702191"/>
            <a:ext cx="1397391" cy="7315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Личных данных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B4E2E9-CF04-4EC2-893D-2F1A65287E88}"/>
              </a:ext>
            </a:extLst>
          </p:cNvPr>
          <p:cNvSpPr/>
          <p:nvPr/>
        </p:nvSpPr>
        <p:spPr>
          <a:xfrm>
            <a:off x="5477319" y="587327"/>
            <a:ext cx="2048015" cy="95410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Данных</a:t>
            </a:r>
          </a:p>
          <a:p>
            <a:pPr algn="ctr"/>
            <a:r>
              <a:rPr lang="ru-RU" dirty="0"/>
              <a:t>банковских</a:t>
            </a:r>
          </a:p>
          <a:p>
            <a:pPr algn="ctr"/>
            <a:r>
              <a:rPr lang="ru-RU" dirty="0"/>
              <a:t>карт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59DA0D6-7343-4656-BF8A-ECDB6CDF48D7}"/>
              </a:ext>
            </a:extLst>
          </p:cNvPr>
          <p:cNvSpPr/>
          <p:nvPr/>
        </p:nvSpPr>
        <p:spPr>
          <a:xfrm>
            <a:off x="10422986" y="3488787"/>
            <a:ext cx="1681092" cy="73152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Майнеры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A1FDF920-0804-457B-A3C2-18EB80328526}"/>
              </a:ext>
            </a:extLst>
          </p:cNvPr>
          <p:cNvSpPr/>
          <p:nvPr/>
        </p:nvSpPr>
        <p:spPr>
          <a:xfrm>
            <a:off x="8978248" y="2541563"/>
            <a:ext cx="2213305" cy="73152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Вирусы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EDFF193-5728-4A28-9549-CF7B2DBCA734}"/>
              </a:ext>
            </a:extLst>
          </p:cNvPr>
          <p:cNvSpPr/>
          <p:nvPr/>
        </p:nvSpPr>
        <p:spPr>
          <a:xfrm>
            <a:off x="9150274" y="4310574"/>
            <a:ext cx="1869251" cy="73152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Доступ к чужому </a:t>
            </a:r>
            <a:r>
              <a:rPr lang="ru-RU" dirty="0" err="1"/>
              <a:t>пк</a:t>
            </a:r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DF96CC75-06D9-4356-AEC0-F3253EC8768D}"/>
              </a:ext>
            </a:extLst>
          </p:cNvPr>
          <p:cNvSpPr/>
          <p:nvPr/>
        </p:nvSpPr>
        <p:spPr>
          <a:xfrm>
            <a:off x="3759589" y="5107742"/>
            <a:ext cx="1946031" cy="731520"/>
          </a:xfrm>
          <a:prstGeom prst="ellipse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Спам письма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417EF09B-C334-46BE-AC5A-4EC554127B37}"/>
              </a:ext>
            </a:extLst>
          </p:cNvPr>
          <p:cNvSpPr/>
          <p:nvPr/>
        </p:nvSpPr>
        <p:spPr>
          <a:xfrm>
            <a:off x="7359452" y="5107742"/>
            <a:ext cx="1946031" cy="715106"/>
          </a:xfrm>
          <a:prstGeom prst="ellipse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Сайты-двойники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1DD9AE6-CAC4-4CED-A623-1D25A48659CD}"/>
              </a:ext>
            </a:extLst>
          </p:cNvPr>
          <p:cNvSpPr/>
          <p:nvPr/>
        </p:nvSpPr>
        <p:spPr>
          <a:xfrm>
            <a:off x="5407351" y="5903737"/>
            <a:ext cx="2226219" cy="731520"/>
          </a:xfrm>
          <a:prstGeom prst="ellipse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Телефонные звонки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D15E06EB-C187-4F55-9E93-8F29EED21856}"/>
              </a:ext>
            </a:extLst>
          </p:cNvPr>
          <p:cNvSpPr/>
          <p:nvPr/>
        </p:nvSpPr>
        <p:spPr>
          <a:xfrm>
            <a:off x="87922" y="3362138"/>
            <a:ext cx="2435470" cy="10563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Протокольные атаки по </a:t>
            </a:r>
            <a:r>
              <a:rPr lang="en-US" dirty="0"/>
              <a:t>TCP</a:t>
            </a:r>
            <a:r>
              <a:rPr lang="ru-RU" dirty="0"/>
              <a:t> и </a:t>
            </a:r>
            <a:r>
              <a:rPr lang="en-US" dirty="0"/>
              <a:t>UDP</a:t>
            </a:r>
            <a:endParaRPr lang="ru-RU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16A6E00-5EE3-4EB8-8D36-46ACE9C1BD95}"/>
              </a:ext>
            </a:extLst>
          </p:cNvPr>
          <p:cNvSpPr/>
          <p:nvPr/>
        </p:nvSpPr>
        <p:spPr>
          <a:xfrm>
            <a:off x="1597060" y="4387981"/>
            <a:ext cx="2539810" cy="8874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Прикладные атаки по </a:t>
            </a:r>
            <a:r>
              <a:rPr lang="en-US" dirty="0"/>
              <a:t>HTTP(S)</a:t>
            </a:r>
            <a:endParaRPr lang="ru-RU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81575A07-24E0-44AB-AF7D-990FDDC5C4E4}"/>
              </a:ext>
            </a:extLst>
          </p:cNvPr>
          <p:cNvSpPr/>
          <p:nvPr/>
        </p:nvSpPr>
        <p:spPr>
          <a:xfrm>
            <a:off x="1366716" y="2305813"/>
            <a:ext cx="2770154" cy="10563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Объемные атаки</a:t>
            </a:r>
            <a:r>
              <a:rPr lang="en-US" dirty="0"/>
              <a:t> </a:t>
            </a:r>
            <a:r>
              <a:rPr lang="ru-RU" dirty="0"/>
              <a:t>по </a:t>
            </a:r>
            <a:r>
              <a:rPr lang="en-US" dirty="0"/>
              <a:t>IP, ICMP, IPsec, VoIP, DNS</a:t>
            </a:r>
            <a:endParaRPr lang="ru-RU" dirty="0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831862F-1E28-426F-9B7B-7DB9A346737F}"/>
              </a:ext>
            </a:extLst>
          </p:cNvPr>
          <p:cNvCxnSpPr>
            <a:cxnSpLocks/>
            <a:stCxn id="8" idx="0"/>
            <a:endCxn id="11" idx="4"/>
          </p:cNvCxnSpPr>
          <p:nvPr/>
        </p:nvCxnSpPr>
        <p:spPr>
          <a:xfrm flipH="1" flipV="1">
            <a:off x="6501327" y="1541434"/>
            <a:ext cx="1" cy="1000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36326D7B-6F79-47FD-83AC-3FCE6E267958}"/>
              </a:ext>
            </a:extLst>
          </p:cNvPr>
          <p:cNvCxnSpPr>
            <a:cxnSpLocks/>
            <a:stCxn id="9" idx="3"/>
            <a:endCxn id="8" idx="0"/>
          </p:cNvCxnSpPr>
          <p:nvPr/>
        </p:nvCxnSpPr>
        <p:spPr>
          <a:xfrm flipH="1">
            <a:off x="6501328" y="2311570"/>
            <a:ext cx="803993" cy="229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9704E3A8-2A48-4125-817A-D8113A42C4AD}"/>
              </a:ext>
            </a:extLst>
          </p:cNvPr>
          <p:cNvCxnSpPr>
            <a:cxnSpLocks/>
            <a:stCxn id="10" idx="5"/>
            <a:endCxn id="8" idx="0"/>
          </p:cNvCxnSpPr>
          <p:nvPr/>
        </p:nvCxnSpPr>
        <p:spPr>
          <a:xfrm>
            <a:off x="5698219" y="2326582"/>
            <a:ext cx="803109" cy="214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ACEDC652-FCD4-482E-8F9E-832AD083EE20}"/>
              </a:ext>
            </a:extLst>
          </p:cNvPr>
          <p:cNvCxnSpPr>
            <a:cxnSpLocks/>
            <a:stCxn id="7" idx="6"/>
            <a:endCxn id="13" idx="4"/>
          </p:cNvCxnSpPr>
          <p:nvPr/>
        </p:nvCxnSpPr>
        <p:spPr>
          <a:xfrm flipV="1">
            <a:off x="9465800" y="3273083"/>
            <a:ext cx="619101" cy="581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5DFDC9AA-A0FF-4242-BDD7-075225361678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9465800" y="3854547"/>
            <a:ext cx="957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C5553540-FDC5-420B-9A64-A2365F965861}"/>
              </a:ext>
            </a:extLst>
          </p:cNvPr>
          <p:cNvCxnSpPr>
            <a:cxnSpLocks/>
            <a:stCxn id="7" idx="6"/>
            <a:endCxn id="14" idx="0"/>
          </p:cNvCxnSpPr>
          <p:nvPr/>
        </p:nvCxnSpPr>
        <p:spPr>
          <a:xfrm>
            <a:off x="9465800" y="3854547"/>
            <a:ext cx="619100" cy="456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18E48F93-B09A-4594-A1A8-0B140A0BCBF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586595" y="3854547"/>
            <a:ext cx="198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17BDF3FF-7A00-4FD9-8D0E-A0929C0DAAB4}"/>
              </a:ext>
            </a:extLst>
          </p:cNvPr>
          <p:cNvCxnSpPr>
            <a:cxnSpLocks/>
            <a:stCxn id="4" idx="0"/>
            <a:endCxn id="8" idx="4"/>
          </p:cNvCxnSpPr>
          <p:nvPr/>
        </p:nvCxnSpPr>
        <p:spPr>
          <a:xfrm flipH="1" flipV="1">
            <a:off x="6501328" y="3273083"/>
            <a:ext cx="1" cy="215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08F37CE5-163B-4760-A63B-F2E76E9B7155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501329" y="4220307"/>
            <a:ext cx="10266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71420068-F2A9-4730-B296-190A4C741476}"/>
              </a:ext>
            </a:extLst>
          </p:cNvPr>
          <p:cNvCxnSpPr>
            <a:stCxn id="6" idx="6"/>
            <a:endCxn id="6" idx="6"/>
          </p:cNvCxnSpPr>
          <p:nvPr/>
        </p:nvCxnSpPr>
        <p:spPr>
          <a:xfrm>
            <a:off x="7484610" y="473846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EC680CA9-2962-42A7-A10E-421E10F1DD6A}"/>
              </a:ext>
            </a:extLst>
          </p:cNvPr>
          <p:cNvCxnSpPr>
            <a:stCxn id="6" idx="4"/>
            <a:endCxn id="19" idx="0"/>
          </p:cNvCxnSpPr>
          <p:nvPr/>
        </p:nvCxnSpPr>
        <p:spPr>
          <a:xfrm>
            <a:off x="6511595" y="5104227"/>
            <a:ext cx="8866" cy="79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416D1D62-375A-4B75-8994-95B573E00475}"/>
              </a:ext>
            </a:extLst>
          </p:cNvPr>
          <p:cNvCxnSpPr>
            <a:stCxn id="6" idx="4"/>
            <a:endCxn id="18" idx="2"/>
          </p:cNvCxnSpPr>
          <p:nvPr/>
        </p:nvCxnSpPr>
        <p:spPr>
          <a:xfrm>
            <a:off x="6511595" y="5104227"/>
            <a:ext cx="847857" cy="361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BC962AE6-7DE5-4586-A101-ECFBBFA37959}"/>
              </a:ext>
            </a:extLst>
          </p:cNvPr>
          <p:cNvCxnSpPr>
            <a:stCxn id="6" idx="4"/>
            <a:endCxn id="17" idx="6"/>
          </p:cNvCxnSpPr>
          <p:nvPr/>
        </p:nvCxnSpPr>
        <p:spPr>
          <a:xfrm flipH="1">
            <a:off x="5705620" y="5104227"/>
            <a:ext cx="805975" cy="36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4E5F3249-772B-4D0D-B1FC-120562A74104}"/>
              </a:ext>
            </a:extLst>
          </p:cNvPr>
          <p:cNvCxnSpPr>
            <a:cxnSpLocks/>
            <a:stCxn id="4" idx="2"/>
            <a:endCxn id="5" idx="6"/>
          </p:cNvCxnSpPr>
          <p:nvPr/>
        </p:nvCxnSpPr>
        <p:spPr>
          <a:xfrm flipH="1">
            <a:off x="5203290" y="3854547"/>
            <a:ext cx="212772" cy="3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2105D2A9-D06A-494D-9A27-E1529A2280F8}"/>
              </a:ext>
            </a:extLst>
          </p:cNvPr>
          <p:cNvCxnSpPr>
            <a:cxnSpLocks/>
            <a:stCxn id="5" idx="2"/>
            <a:endCxn id="20" idx="6"/>
          </p:cNvCxnSpPr>
          <p:nvPr/>
        </p:nvCxnSpPr>
        <p:spPr>
          <a:xfrm flipH="1">
            <a:off x="2523392" y="3858062"/>
            <a:ext cx="1008187" cy="32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5FC4A68C-F327-41D7-9D6C-C93E6D7DB30E}"/>
              </a:ext>
            </a:extLst>
          </p:cNvPr>
          <p:cNvCxnSpPr>
            <a:cxnSpLocks/>
            <a:stCxn id="5" idx="2"/>
            <a:endCxn id="22" idx="4"/>
          </p:cNvCxnSpPr>
          <p:nvPr/>
        </p:nvCxnSpPr>
        <p:spPr>
          <a:xfrm flipH="1" flipV="1">
            <a:off x="2751793" y="3362138"/>
            <a:ext cx="779786" cy="49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4F338379-4542-4BC6-90F3-D2F0E4F3089C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2866965" y="3858062"/>
            <a:ext cx="664614" cy="52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B30CE84-3757-48CA-8BFE-80A52C5B873B}"/>
              </a:ext>
            </a:extLst>
          </p:cNvPr>
          <p:cNvSpPr txBox="1"/>
          <p:nvPr/>
        </p:nvSpPr>
        <p:spPr>
          <a:xfrm>
            <a:off x="425472" y="331839"/>
            <a:ext cx="313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HACKED" panose="02000500000000000000" pitchFamily="2" charset="0"/>
              </a:rPr>
              <a:t>Ментальная карта</a:t>
            </a:r>
          </a:p>
          <a:p>
            <a:r>
              <a:rPr lang="ru-RU" sz="2800" dirty="0">
                <a:latin typeface="HACKED" panose="02000500000000000000" pitchFamily="2" charset="0"/>
              </a:rPr>
              <a:t>«Виды КИБЕРУГРОЗ»</a:t>
            </a:r>
          </a:p>
        </p:txBody>
      </p:sp>
    </p:spTree>
    <p:extLst>
      <p:ext uri="{BB962C8B-B14F-4D97-AF65-F5344CB8AC3E}">
        <p14:creationId xmlns:p14="http://schemas.microsoft.com/office/powerpoint/2010/main" val="407309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0559E-5419-44F7-8AAF-9BE75BE6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05" y="0"/>
            <a:ext cx="10515600" cy="1325563"/>
          </a:xfrm>
        </p:spPr>
        <p:txBody>
          <a:bodyPr/>
          <a:lstStyle/>
          <a:p>
            <a:r>
              <a:rPr lang="ru-RU" dirty="0">
                <a:latin typeface="HACKED" panose="02000500000000000000" pitchFamily="2" charset="0"/>
              </a:rPr>
              <a:t>Выводы по работе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86EB4B-2D30-44BF-985B-10554DFA4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88" y="1044209"/>
            <a:ext cx="10515600" cy="4343717"/>
          </a:xfrm>
        </p:spPr>
        <p:txBody>
          <a:bodyPr>
            <a:normAutofit/>
          </a:bodyPr>
          <a:lstStyle/>
          <a:p>
            <a:r>
              <a:rPr lang="ru-RU" dirty="0"/>
              <a:t>Выбранный инструмент: </a:t>
            </a:r>
            <a:r>
              <a:rPr lang="en-US" dirty="0"/>
              <a:t>PowerPoint</a:t>
            </a:r>
          </a:p>
          <a:p>
            <a:r>
              <a:rPr lang="en-US" dirty="0"/>
              <a:t>Cc</a:t>
            </a:r>
            <a:r>
              <a:rPr lang="ru-RU" dirty="0" err="1"/>
              <a:t>ылка</a:t>
            </a:r>
            <a:r>
              <a:rPr lang="ru-RU" dirty="0"/>
              <a:t> на инструмент: </a:t>
            </a:r>
            <a:r>
              <a:rPr lang="en-US" dirty="0">
                <a:hlinkClick r:id="rId2"/>
              </a:rPr>
              <a:t>https://www.microsoft.com/ru-ru/microsoft-365/powerpoint</a:t>
            </a:r>
            <a:endParaRPr lang="ru-RU" dirty="0"/>
          </a:p>
          <a:p>
            <a:r>
              <a:rPr lang="ru-RU" dirty="0"/>
              <a:t>Плюсы: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Довольно удобно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Привязка линий к точкам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/>
              <a:t>Автоформатирование</a:t>
            </a:r>
            <a:r>
              <a:rPr lang="ru-RU" sz="2400" dirty="0"/>
              <a:t> текста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Предлагаемая палитра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4BE0E-76ED-41CC-8D5C-57F8B8591BB9}"/>
              </a:ext>
            </a:extLst>
          </p:cNvPr>
          <p:cNvSpPr txBox="1"/>
          <p:nvPr/>
        </p:nvSpPr>
        <p:spPr>
          <a:xfrm>
            <a:off x="5573259" y="2406912"/>
            <a:ext cx="5611729" cy="3257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Минусы</a:t>
            </a:r>
            <a:r>
              <a:rPr lang="en-US" sz="2800" dirty="0"/>
              <a:t>:</a:t>
            </a:r>
            <a:endParaRPr lang="ru-RU" sz="2800" dirty="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ru-RU" sz="2400" dirty="0"/>
              <a:t>Далеко находится полная </a:t>
            </a:r>
            <a:r>
              <a:rPr lang="en-US" sz="2400" dirty="0"/>
              <a:t>RGB </a:t>
            </a:r>
            <a:r>
              <a:rPr lang="ru-RU" sz="2400" dirty="0"/>
              <a:t>палитра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ru-RU" sz="2400" dirty="0"/>
              <a:t>Нет сетки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ru-RU" sz="2400" dirty="0"/>
              <a:t>Только прямые стрелки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ru-RU" sz="2400" dirty="0"/>
              <a:t>Итоговая карта получается не такой</a:t>
            </a:r>
          </a:p>
          <a:p>
            <a:pPr>
              <a:lnSpc>
                <a:spcPct val="90000"/>
              </a:lnSpc>
              <a:spcBef>
                <a:spcPts val="100"/>
              </a:spcBef>
            </a:pPr>
            <a:r>
              <a:rPr lang="ru-RU" sz="2400" dirty="0"/>
              <a:t>красивой как в спец. программах</a:t>
            </a:r>
            <a:endParaRPr lang="en-US" sz="2400" dirty="0"/>
          </a:p>
          <a:p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EB6568-2348-4FE4-B70C-8BDAE4962B97}"/>
              </a:ext>
            </a:extLst>
          </p:cNvPr>
          <p:cNvSpPr txBox="1"/>
          <p:nvPr/>
        </p:nvSpPr>
        <p:spPr>
          <a:xfrm>
            <a:off x="444306" y="5532437"/>
            <a:ext cx="114719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Итоговое мнение: Инструмент удобный, привычный для работы, т.к. программа пакета </a:t>
            </a:r>
            <a:r>
              <a:rPr lang="en-US" sz="2000" i="1" dirty="0"/>
              <a:t>Office</a:t>
            </a:r>
            <a:r>
              <a:rPr lang="ru-RU" sz="2000" i="1" dirty="0"/>
              <a:t>, для создание простых </a:t>
            </a:r>
            <a:r>
              <a:rPr lang="ru-RU" sz="2000" i="1" dirty="0" err="1"/>
              <a:t>майндкарт</a:t>
            </a:r>
            <a:r>
              <a:rPr lang="ru-RU" sz="2000" i="1" dirty="0"/>
              <a:t> подходит, для более сложных, больших и развернутых схем, думаю стоит рассмотреть специализированные программы.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62004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9116</TotalTime>
  <Words>154</Words>
  <Application>Microsoft Office PowerPoint</Application>
  <PresentationFormat>Широкоэкранный</PresentationFormat>
  <Paragraphs>37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HACKED</vt:lpstr>
      <vt:lpstr>MuseoSans</vt:lpstr>
      <vt:lpstr>Wingdings</vt:lpstr>
      <vt:lpstr>Тема Office</vt:lpstr>
      <vt:lpstr>Презентация PowerPoint</vt:lpstr>
      <vt:lpstr>Выводы по работе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5</cp:revision>
  <dcterms:created xsi:type="dcterms:W3CDTF">2023-10-12T08:34:34Z</dcterms:created>
  <dcterms:modified xsi:type="dcterms:W3CDTF">2023-10-18T16:30:35Z</dcterms:modified>
</cp:coreProperties>
</file>