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B920-05FB-48C1-958D-194326C7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A2795-D3F2-43FD-8479-BC3EE486E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E91E-094D-4EF2-BF65-3F0CCC12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71B6-4C7B-4381-8B9E-2CD24739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5CC3-866A-401C-B600-E0133E7A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8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2F16-03F0-4546-BA83-D15171E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B77DC-02E2-49F6-87AD-53D331D7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D5F7-957F-402F-B9A1-E15E2AED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BE1D-FCF3-4C6C-ACFA-B5001F92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ECE3-87EC-40F8-B811-5200612E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1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62553-BE6B-41BF-9047-FB0E6BEF0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03965-283D-4FE3-B938-1ADB946F0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CE1D-BAB3-4596-A87B-6B1D1E0E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7F9DB-C31E-44A9-BF0A-A9897448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E186-45D3-4A93-930C-CD7E4B98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2C1B-4D14-44FE-9044-6BD1AB37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E3BA-6259-48B9-82D5-40830021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9783-709E-4ACE-8126-48B8A250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0365-5BA3-42B1-AA2A-06A0F102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295A-94C1-434F-866C-1528EEAB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0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EEB5-C115-4FFF-AE6D-DF6E92CF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E3463-BADA-4AAA-8CBB-AF81BA45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0162-137B-4A4D-8101-9E4A7299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3AB2-DCCE-41F1-A7D1-8A142645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DBA9-672A-432C-A981-F78D4D94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76D-1D1F-47F8-956E-DF9760C1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FAC8-C9AB-4A3A-ABA0-FDFC8F60A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B029-B97B-4E08-AA30-30A32E38C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B6FD3-1249-4805-8256-191C8BFC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16E2B-CDAE-4298-868B-47BF650F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0B800-7052-4FA7-8D16-538F2847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0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769A-276B-4854-A1A9-59AD41BD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CC8E-5E3A-4729-8FEE-B1C0E644D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2E1C2-1E8A-4F96-9ED9-100101C8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6DABE-DE98-457C-BA44-86502C87F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46D3-C4D5-408C-A8C4-2D459D841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E21E2-8898-455F-B3DE-13BFDA03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8E998-5889-4854-B570-B6019F13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F9CAF-CE60-4871-AB73-D21CE0D6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4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31D7-F5CD-414C-A9A8-91B43093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DF43D-3DDF-467D-A22C-35B5F7CB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06878-DAA6-40C5-A5CC-22B791EB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FD172-51DD-47EE-ABF7-36BBA050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6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C9CE9-7780-424E-B5CD-68529A6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21ABB-3010-4F65-9A1C-33073EB1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70E8-8D6B-449C-92F7-7BBE2424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8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8EFE-C8F9-483C-BF79-00CB4B9C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DDF8-BD07-494A-8A81-C7450294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BB2D2-34B7-4352-9DC1-8458611B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6478-0307-4D32-B8BE-36BF5165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78EA-D7B0-4C26-9935-C4E13FA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9508D-C13F-4F67-887B-B27C8DA7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2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FA8B-6D97-4419-A670-DE63344D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676BE-00E6-4570-BE01-AE6162877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6E533-4763-46AE-9B0F-5F7FF176A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19E89-61B1-4365-ACE2-DE2FDBD3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FADD0-5F1D-4DD1-BACD-1F105FFF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E147B-B344-49D9-B7BD-34615A74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FC61-ECAF-42F4-8DE5-7212BD3E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3F733-7D97-4715-9E73-BE4C1F5BD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A7BC-C745-4B14-9739-7D39C156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67C4-70B9-441F-AED2-3A4F57F5D16F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1AF8-6B89-4367-8EDF-BD5E62366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D3A9-81A8-4916-B5F7-8540AB295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C170-F433-4031-A457-A0793E783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C4E1E2-8967-461F-9BEB-039C0A8C38BB}"/>
              </a:ext>
            </a:extLst>
          </p:cNvPr>
          <p:cNvSpPr/>
          <p:nvPr/>
        </p:nvSpPr>
        <p:spPr>
          <a:xfrm>
            <a:off x="4898003" y="71562"/>
            <a:ext cx="1614115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02D8F8-A721-48DD-B36E-2ABDFE267831}"/>
              </a:ext>
            </a:extLst>
          </p:cNvPr>
          <p:cNvSpPr/>
          <p:nvPr/>
        </p:nvSpPr>
        <p:spPr>
          <a:xfrm>
            <a:off x="4843202" y="6315854"/>
            <a:ext cx="1614115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7E56A-98C5-41FE-BF1E-7EAB4C1066E3}"/>
              </a:ext>
            </a:extLst>
          </p:cNvPr>
          <p:cNvSpPr/>
          <p:nvPr/>
        </p:nvSpPr>
        <p:spPr>
          <a:xfrm>
            <a:off x="773511" y="4670775"/>
            <a:ext cx="1614115" cy="413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LED Blinks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EA8DDD-362B-4EF6-B08B-E4D9742291CA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5702427" y="588397"/>
            <a:ext cx="2634" cy="23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CF283-3231-4C11-97B2-240FAC7F077A}"/>
              </a:ext>
            </a:extLst>
          </p:cNvPr>
          <p:cNvCxnSpPr>
            <a:cxnSpLocks/>
          </p:cNvCxnSpPr>
          <p:nvPr/>
        </p:nvCxnSpPr>
        <p:spPr>
          <a:xfrm>
            <a:off x="1527452" y="3748056"/>
            <a:ext cx="16110" cy="23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0A89F-2B0E-4086-A987-A6C442500C72}"/>
              </a:ext>
            </a:extLst>
          </p:cNvPr>
          <p:cNvCxnSpPr>
            <a:cxnSpLocks/>
          </p:cNvCxnSpPr>
          <p:nvPr/>
        </p:nvCxnSpPr>
        <p:spPr>
          <a:xfrm flipH="1">
            <a:off x="5699616" y="1200650"/>
            <a:ext cx="1" cy="27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3673A0-9B8A-4287-9B73-EC54C16CA980}"/>
              </a:ext>
            </a:extLst>
          </p:cNvPr>
          <p:cNvCxnSpPr/>
          <p:nvPr/>
        </p:nvCxnSpPr>
        <p:spPr>
          <a:xfrm flipH="1">
            <a:off x="1550519" y="2046133"/>
            <a:ext cx="1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C5B04-05F8-421A-BEF2-162B3AE4B8B7}"/>
              </a:ext>
            </a:extLst>
          </p:cNvPr>
          <p:cNvCxnSpPr/>
          <p:nvPr/>
        </p:nvCxnSpPr>
        <p:spPr>
          <a:xfrm flipH="1">
            <a:off x="9829278" y="2728620"/>
            <a:ext cx="1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34063E-FA4A-4050-969B-95AEF9C9E932}"/>
              </a:ext>
            </a:extLst>
          </p:cNvPr>
          <p:cNvCxnSpPr/>
          <p:nvPr/>
        </p:nvCxnSpPr>
        <p:spPr>
          <a:xfrm flipH="1">
            <a:off x="9829280" y="2028907"/>
            <a:ext cx="1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EB438C-3CE9-40EB-A0FF-C0561AA18E14}"/>
              </a:ext>
            </a:extLst>
          </p:cNvPr>
          <p:cNvCxnSpPr>
            <a:cxnSpLocks/>
          </p:cNvCxnSpPr>
          <p:nvPr/>
        </p:nvCxnSpPr>
        <p:spPr>
          <a:xfrm flipH="1">
            <a:off x="1536716" y="4404355"/>
            <a:ext cx="1" cy="26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E846DC-4E9A-4DD0-BA2A-BA767D8FED84}"/>
              </a:ext>
            </a:extLst>
          </p:cNvPr>
          <p:cNvCxnSpPr/>
          <p:nvPr/>
        </p:nvCxnSpPr>
        <p:spPr>
          <a:xfrm flipH="1">
            <a:off x="9861731" y="3517123"/>
            <a:ext cx="1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DF9FF1-5564-4C16-A616-B06075B0D2C8}"/>
              </a:ext>
            </a:extLst>
          </p:cNvPr>
          <p:cNvCxnSpPr>
            <a:cxnSpLocks/>
          </p:cNvCxnSpPr>
          <p:nvPr/>
        </p:nvCxnSpPr>
        <p:spPr>
          <a:xfrm>
            <a:off x="1543616" y="5006720"/>
            <a:ext cx="1" cy="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44A60-AC32-4C12-B37B-C1DF178C1EDD}"/>
              </a:ext>
            </a:extLst>
          </p:cNvPr>
          <p:cNvSpPr/>
          <p:nvPr/>
        </p:nvSpPr>
        <p:spPr>
          <a:xfrm>
            <a:off x="4843202" y="838202"/>
            <a:ext cx="1712829" cy="37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DC MOTOR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FE6ECC-0FE4-4E65-9B87-8257C47A9DD8}"/>
              </a:ext>
            </a:extLst>
          </p:cNvPr>
          <p:cNvSpPr/>
          <p:nvPr/>
        </p:nvSpPr>
        <p:spPr>
          <a:xfrm>
            <a:off x="692048" y="3391575"/>
            <a:ext cx="1786703" cy="36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SERVO 1 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14B47-8AC9-437F-9461-FAF98C8FD00B}"/>
              </a:ext>
            </a:extLst>
          </p:cNvPr>
          <p:cNvSpPr/>
          <p:nvPr/>
        </p:nvSpPr>
        <p:spPr>
          <a:xfrm>
            <a:off x="707939" y="3984260"/>
            <a:ext cx="1786703" cy="4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 1m of 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3858A5-8FF3-40DE-9E66-7EF343D2944D}"/>
              </a:ext>
            </a:extLst>
          </p:cNvPr>
          <p:cNvSpPr/>
          <p:nvPr/>
        </p:nvSpPr>
        <p:spPr>
          <a:xfrm>
            <a:off x="717805" y="5855154"/>
            <a:ext cx="1712829" cy="37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CUT 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81B4B5-0774-47AC-8A77-4B1CC5D80DCB}"/>
              </a:ext>
            </a:extLst>
          </p:cNvPr>
          <p:cNvSpPr/>
          <p:nvPr/>
        </p:nvSpPr>
        <p:spPr>
          <a:xfrm>
            <a:off x="8972865" y="2395990"/>
            <a:ext cx="1745270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SERVO 1 OFF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D612C2C8-4FE0-4EE7-A5FB-9ADD620BE5CE}"/>
              </a:ext>
            </a:extLst>
          </p:cNvPr>
          <p:cNvSpPr/>
          <p:nvPr/>
        </p:nvSpPr>
        <p:spPr>
          <a:xfrm>
            <a:off x="4843202" y="1486895"/>
            <a:ext cx="1712825" cy="3962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Thread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DF8471-1ABA-46EC-9A3C-7BEA66574F6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699614" y="1883137"/>
            <a:ext cx="1" cy="16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1F176C-2BD3-4FEF-8752-E98291D550AF}"/>
              </a:ext>
            </a:extLst>
          </p:cNvPr>
          <p:cNvCxnSpPr>
            <a:cxnSpLocks/>
          </p:cNvCxnSpPr>
          <p:nvPr/>
        </p:nvCxnSpPr>
        <p:spPr>
          <a:xfrm>
            <a:off x="1536717" y="2046133"/>
            <a:ext cx="8303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A13D71-5B60-409E-89D1-152906BFC56B}"/>
              </a:ext>
            </a:extLst>
          </p:cNvPr>
          <p:cNvCxnSpPr>
            <a:cxnSpLocks/>
          </p:cNvCxnSpPr>
          <p:nvPr/>
        </p:nvCxnSpPr>
        <p:spPr>
          <a:xfrm flipH="1" flipV="1">
            <a:off x="1536717" y="6161857"/>
            <a:ext cx="13801" cy="4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FED3255-5778-49D3-93B9-4B1E45A0930B}"/>
              </a:ext>
            </a:extLst>
          </p:cNvPr>
          <p:cNvSpPr/>
          <p:nvPr/>
        </p:nvSpPr>
        <p:spPr>
          <a:xfrm>
            <a:off x="717804" y="5246580"/>
            <a:ext cx="1712829" cy="37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SERVO 2 ON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87A14C-920D-4DB5-ADC0-A90AFEC90DF7}"/>
              </a:ext>
            </a:extLst>
          </p:cNvPr>
          <p:cNvSpPr/>
          <p:nvPr/>
        </p:nvSpPr>
        <p:spPr>
          <a:xfrm>
            <a:off x="9005316" y="3860353"/>
            <a:ext cx="1712829" cy="37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SERVO 2 OFF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D11E2E-A067-471E-AF9B-C969169A9A39}"/>
              </a:ext>
            </a:extLst>
          </p:cNvPr>
          <p:cNvSpPr/>
          <p:nvPr/>
        </p:nvSpPr>
        <p:spPr>
          <a:xfrm>
            <a:off x="8972863" y="3077153"/>
            <a:ext cx="1721638" cy="43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thread winding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E0067A-F7A0-421D-BA23-78D3C42FB9AC}"/>
              </a:ext>
            </a:extLst>
          </p:cNvPr>
          <p:cNvCxnSpPr>
            <a:cxnSpLocks/>
          </p:cNvCxnSpPr>
          <p:nvPr/>
        </p:nvCxnSpPr>
        <p:spPr>
          <a:xfrm>
            <a:off x="1527452" y="5517243"/>
            <a:ext cx="9265" cy="33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B824C6-977A-4BB7-947E-640771CDFBC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550517" y="6574272"/>
            <a:ext cx="3292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E41C10-3B2D-4C58-B25F-1A138A435508}"/>
              </a:ext>
            </a:extLst>
          </p:cNvPr>
          <p:cNvCxnSpPr>
            <a:cxnSpLocks/>
          </p:cNvCxnSpPr>
          <p:nvPr/>
        </p:nvCxnSpPr>
        <p:spPr>
          <a:xfrm>
            <a:off x="1550517" y="3179819"/>
            <a:ext cx="1" cy="20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BF72A8-B25A-47CA-A460-E201407EA9B9}"/>
              </a:ext>
            </a:extLst>
          </p:cNvPr>
          <p:cNvCxnSpPr>
            <a:cxnSpLocks/>
          </p:cNvCxnSpPr>
          <p:nvPr/>
        </p:nvCxnSpPr>
        <p:spPr>
          <a:xfrm flipH="1" flipV="1">
            <a:off x="9865704" y="4195805"/>
            <a:ext cx="22219" cy="237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AD135D-5D8D-41F1-B5B9-41E21A91B518}"/>
              </a:ext>
            </a:extLst>
          </p:cNvPr>
          <p:cNvCxnSpPr>
            <a:cxnSpLocks/>
          </p:cNvCxnSpPr>
          <p:nvPr/>
        </p:nvCxnSpPr>
        <p:spPr>
          <a:xfrm flipH="1">
            <a:off x="6457317" y="6574272"/>
            <a:ext cx="3430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F7970DF-52E3-4F4B-896F-EEE2F1D47948}"/>
              </a:ext>
            </a:extLst>
          </p:cNvPr>
          <p:cNvSpPr/>
          <p:nvPr/>
        </p:nvSpPr>
        <p:spPr>
          <a:xfrm>
            <a:off x="707939" y="2415163"/>
            <a:ext cx="1745261" cy="75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the length of the thread on Display</a:t>
            </a:r>
          </a:p>
        </p:txBody>
      </p:sp>
    </p:spTree>
    <p:extLst>
      <p:ext uri="{BB962C8B-B14F-4D97-AF65-F5344CB8AC3E}">
        <p14:creationId xmlns:p14="http://schemas.microsoft.com/office/powerpoint/2010/main" val="349259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sushante neelagund</dc:creator>
  <cp:lastModifiedBy>sushante neelagund</cp:lastModifiedBy>
  <cp:revision>8</cp:revision>
  <dcterms:created xsi:type="dcterms:W3CDTF">2020-03-02T01:56:01Z</dcterms:created>
  <dcterms:modified xsi:type="dcterms:W3CDTF">2020-03-07T02:17:58Z</dcterms:modified>
</cp:coreProperties>
</file>