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A9A-48F1-4BC5-B037-A0F0075E1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2FBE-F1FF-4602-90DF-D709C6DA8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5CA8-2511-4C97-AF93-376A6BB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9917-2B90-4C1C-AC59-6F30130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394A-0094-43B1-B143-92772C2E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E16B-05A2-4238-A6DD-2B378C92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82DC-16E8-4E74-92E8-639FD455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2CAF-1FDB-4301-A1AC-5CE2DD8C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8A58-C05A-42D8-9544-A99C439D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6AFE-E704-4409-BD9E-4BDF1B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2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FFB62-21FA-43A4-B981-6074FCB3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7FDCF-AAA6-40A2-BD6C-C741593F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0A9B-0B90-45B1-B4E7-B01986DE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8853-12DC-4F3E-8403-29C96567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8A12-24BE-4FE3-AAF6-11636E33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5837-6EF5-4ED2-8B80-B94DA907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93D1-D498-4BF3-825A-8D5BEFFD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0CA0-8135-4983-8E80-28252884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8731-926B-4D1D-ABEF-F2304E43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C9A7-6BD1-4118-B351-D28E51B9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49B1-E4D0-4146-9920-C0D604A1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5147-C316-4E5E-9B57-A2583057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2C6A-DAB2-45AA-A86D-CF3BF7F7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9768-F67F-4BCD-B247-9EAB42A8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3EAC-890B-4A9E-A34C-EBE6D811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A61B-AED0-4BBD-8932-8039389E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61B7-96CD-4050-8D8A-422220932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CCB9-2534-4F6B-8DA3-F8EE9363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0AF4B-0A20-4BB0-9F56-B2C1E0D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F2F56-3363-4A5D-9022-5BC03D71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720F-7010-4F70-9E83-B39B831C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5004-A50B-4F33-84EF-A70BFF47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BB659-23BB-48A5-A01B-0613B330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F1D99-D14E-444E-9C83-0EEB44BE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F6761-001F-4A7F-A060-654811E5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1B5-1ADF-4F3B-AD6F-440690659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B4421-EE38-4CCA-8EC0-A3FD928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F2A1A-0074-4791-935A-2DDB6F1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0F45-BB0E-4C23-91C2-02F33564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F28-EF4B-4500-AA90-AA194FD3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A0AE-966D-4166-BECE-241E53A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66689-8D5E-456C-888C-E4FDF622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72212-EB91-4583-A84D-FDB9DF9E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DA1EA-061B-42D7-BC1A-CA79A736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9BC17-52BC-4B31-8CF5-9AB9A834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4DA2-444F-42DD-86B0-947C18F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408-E17F-49DD-AB02-83B6C3BF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A297-B904-4917-9B5C-C1FEA82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E967-894F-4041-B467-0378692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0D9D9-0CD6-4147-B52F-D841CD05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D1CF-FA1E-495D-9B38-72DCDF65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E1F27-B300-4973-B6F4-7C3E04DF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C7A7-FEEE-4A46-9276-8CC3447B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FCBF-C348-4059-AAFB-457FEBBF6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FFE17-CE7E-4AEA-BCCE-B33E092E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6A100-79E4-4E06-B252-F9999C21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47F1-B5FF-401C-9B48-2BCA8E73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146A-E037-4FDE-9CBA-98D0144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1ACF-8469-4B0B-87C8-813067A9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5EF8-335E-4B47-9CF7-B20AC85A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E0BE-CBD1-43E2-AC4D-2CE83DF4C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73A-4637-4510-A2B4-A976D2FC8E08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6F38-BAD5-40F5-A20E-0A0C002F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DAF4-5E54-4308-A6BC-2A7E8CAF9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49FC-9E23-4E2E-A62D-C75D956E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3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5AFD9-3275-4642-9F86-ECB8EE9CA9F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5DB5-1701-4930-BFD1-6C64FB60E489}"/>
              </a:ext>
            </a:extLst>
          </p:cNvPr>
          <p:cNvSpPr txBox="1"/>
          <p:nvPr/>
        </p:nvSpPr>
        <p:spPr>
          <a:xfrm>
            <a:off x="3213717" y="390617"/>
            <a:ext cx="507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Dutch801 XBd BT" panose="02020903060505020304" pitchFamily="18" charset="0"/>
              </a:rPr>
              <a:t>SILK THREAD WINDING MACHINE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8C3C3D-2927-4589-96E7-50EF0EE4C163}"/>
              </a:ext>
            </a:extLst>
          </p:cNvPr>
          <p:cNvCxnSpPr>
            <a:cxnSpLocks/>
          </p:cNvCxnSpPr>
          <p:nvPr/>
        </p:nvCxnSpPr>
        <p:spPr>
          <a:xfrm>
            <a:off x="5131293" y="816746"/>
            <a:ext cx="0" cy="8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B93711-8F3C-44FF-964C-66C698E2962F}"/>
              </a:ext>
            </a:extLst>
          </p:cNvPr>
          <p:cNvCxnSpPr/>
          <p:nvPr/>
        </p:nvCxnSpPr>
        <p:spPr>
          <a:xfrm flipH="1">
            <a:off x="537084" y="1633491"/>
            <a:ext cx="462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8FB7B30-B96A-4723-940B-21FB67D0861A}"/>
              </a:ext>
            </a:extLst>
          </p:cNvPr>
          <p:cNvSpPr/>
          <p:nvPr/>
        </p:nvSpPr>
        <p:spPr>
          <a:xfrm>
            <a:off x="506027" y="1633491"/>
            <a:ext cx="62114" cy="30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396C8-1363-4504-A389-7F88ADF614EB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5C09B-DF80-4E1C-8492-E59A58E751E6}"/>
              </a:ext>
            </a:extLst>
          </p:cNvPr>
          <p:cNvSpPr txBox="1"/>
          <p:nvPr/>
        </p:nvSpPr>
        <p:spPr>
          <a:xfrm>
            <a:off x="106532" y="2121763"/>
            <a:ext cx="22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6FD263-8EE2-4F6A-B726-25B349450C0B}"/>
              </a:ext>
            </a:extLst>
          </p:cNvPr>
          <p:cNvSpPr/>
          <p:nvPr/>
        </p:nvSpPr>
        <p:spPr>
          <a:xfrm>
            <a:off x="53237" y="1964640"/>
            <a:ext cx="2228295" cy="340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HANDLE THREAD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106D5B4-478E-4A04-AFC6-DD117E683497}"/>
              </a:ext>
            </a:extLst>
          </p:cNvPr>
          <p:cNvSpPr/>
          <p:nvPr/>
        </p:nvSpPr>
        <p:spPr>
          <a:xfrm>
            <a:off x="1069729" y="2350816"/>
            <a:ext cx="88777" cy="340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A4964-5A89-4F53-80D1-8E532A29799A}"/>
              </a:ext>
            </a:extLst>
          </p:cNvPr>
          <p:cNvSpPr/>
          <p:nvPr/>
        </p:nvSpPr>
        <p:spPr>
          <a:xfrm>
            <a:off x="164237" y="2736992"/>
            <a:ext cx="2183936" cy="173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&gt;Hold silk thread.</a:t>
            </a:r>
          </a:p>
          <a:p>
            <a:pPr algn="ctr"/>
            <a:r>
              <a:rPr lang="en-IN" dirty="0"/>
              <a:t>&gt;sense the thread.</a:t>
            </a:r>
          </a:p>
          <a:p>
            <a:pPr algn="ctr"/>
            <a:r>
              <a:rPr lang="en-IN" dirty="0"/>
              <a:t>&gt;collection of thread.</a:t>
            </a:r>
          </a:p>
          <a:p>
            <a:pPr algn="ctr"/>
            <a:r>
              <a:rPr lang="en-IN" dirty="0"/>
              <a:t>&gt;Storage of silk thread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7C75C90-1C9B-4E05-AF86-ACB45A571877}"/>
              </a:ext>
            </a:extLst>
          </p:cNvPr>
          <p:cNvSpPr/>
          <p:nvPr/>
        </p:nvSpPr>
        <p:spPr>
          <a:xfrm>
            <a:off x="3799643" y="1633491"/>
            <a:ext cx="62095" cy="301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BEEB22-A656-4D18-A082-567135AE1B87}"/>
              </a:ext>
            </a:extLst>
          </p:cNvPr>
          <p:cNvSpPr/>
          <p:nvPr/>
        </p:nvSpPr>
        <p:spPr>
          <a:xfrm>
            <a:off x="2956264" y="1964640"/>
            <a:ext cx="2175029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HANDLE SPOOL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B9A6391-B588-47D9-A793-881BCA52F3DB}"/>
              </a:ext>
            </a:extLst>
          </p:cNvPr>
          <p:cNvSpPr/>
          <p:nvPr/>
        </p:nvSpPr>
        <p:spPr>
          <a:xfrm>
            <a:off x="4065973" y="2350816"/>
            <a:ext cx="88777" cy="314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A135D3-A721-4571-98EB-3A8604FBF588}"/>
              </a:ext>
            </a:extLst>
          </p:cNvPr>
          <p:cNvSpPr/>
          <p:nvPr/>
        </p:nvSpPr>
        <p:spPr>
          <a:xfrm>
            <a:off x="3120507" y="2691690"/>
            <a:ext cx="1979708" cy="1107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&gt;Handle spool.</a:t>
            </a:r>
          </a:p>
          <a:p>
            <a:pPr algn="ctr"/>
            <a:r>
              <a:rPr lang="en-IN" dirty="0"/>
              <a:t>&gt;Sense spool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EE8E52-C0A7-45CE-962F-F937277C7DB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62350" y="1633491"/>
            <a:ext cx="5530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0AD248F-B751-468D-86C5-1EBD05069196}"/>
              </a:ext>
            </a:extLst>
          </p:cNvPr>
          <p:cNvSpPr/>
          <p:nvPr/>
        </p:nvSpPr>
        <p:spPr>
          <a:xfrm>
            <a:off x="6871317" y="1633491"/>
            <a:ext cx="62087" cy="33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4E15C5F-6504-415B-BBAB-9959D2BB0226}"/>
              </a:ext>
            </a:extLst>
          </p:cNvPr>
          <p:cNvSpPr/>
          <p:nvPr/>
        </p:nvSpPr>
        <p:spPr>
          <a:xfrm>
            <a:off x="6107866" y="1964759"/>
            <a:ext cx="1828800" cy="38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INDICATION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646B540-82C7-4834-B3D8-974AB6AEDBD7}"/>
              </a:ext>
            </a:extLst>
          </p:cNvPr>
          <p:cNvSpPr/>
          <p:nvPr/>
        </p:nvSpPr>
        <p:spPr>
          <a:xfrm>
            <a:off x="6933404" y="2350816"/>
            <a:ext cx="128812" cy="340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A58B96-2592-4164-BEC4-90677DB5258F}"/>
              </a:ext>
            </a:extLst>
          </p:cNvPr>
          <p:cNvSpPr/>
          <p:nvPr/>
        </p:nvSpPr>
        <p:spPr>
          <a:xfrm>
            <a:off x="5974673" y="2736993"/>
            <a:ext cx="2512380" cy="177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&gt;Thread prepared</a:t>
            </a:r>
          </a:p>
          <a:p>
            <a:pPr algn="ctr"/>
            <a:r>
              <a:rPr lang="en-IN" dirty="0"/>
              <a:t>&gt;Damaged thread.</a:t>
            </a:r>
          </a:p>
          <a:p>
            <a:pPr algn="ctr"/>
            <a:r>
              <a:rPr lang="en-IN" dirty="0"/>
              <a:t>&gt;Machine ON/OFF.</a:t>
            </a:r>
          </a:p>
          <a:p>
            <a:pPr algn="ctr"/>
            <a:r>
              <a:rPr lang="en-IN" dirty="0"/>
              <a:t>&gt;Completion of winding.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44C9A8E-9D08-4D9B-BA39-D349AC592358}"/>
              </a:ext>
            </a:extLst>
          </p:cNvPr>
          <p:cNvSpPr/>
          <p:nvPr/>
        </p:nvSpPr>
        <p:spPr>
          <a:xfrm>
            <a:off x="10662082" y="1633491"/>
            <a:ext cx="62087" cy="369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DC1214-577F-4EC0-9FBC-251C9E741AC3}"/>
              </a:ext>
            </a:extLst>
          </p:cNvPr>
          <p:cNvSpPr/>
          <p:nvPr/>
        </p:nvSpPr>
        <p:spPr>
          <a:xfrm>
            <a:off x="10164932" y="2002819"/>
            <a:ext cx="1740023" cy="386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CASING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FAAFAA7-010B-4889-ACBD-9ADA860E3EAE}"/>
              </a:ext>
            </a:extLst>
          </p:cNvPr>
          <p:cNvSpPr/>
          <p:nvPr/>
        </p:nvSpPr>
        <p:spPr>
          <a:xfrm>
            <a:off x="10989224" y="2415434"/>
            <a:ext cx="45719" cy="276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373D33-0FE1-4405-B28A-56ECD87C4E2C}"/>
              </a:ext>
            </a:extLst>
          </p:cNvPr>
          <p:cNvSpPr/>
          <p:nvPr/>
        </p:nvSpPr>
        <p:spPr>
          <a:xfrm>
            <a:off x="9959417" y="2736992"/>
            <a:ext cx="1979708" cy="80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&gt;Casing of prepared thread.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4B78C11-403D-40E9-833A-16C9558F86E3}"/>
              </a:ext>
            </a:extLst>
          </p:cNvPr>
          <p:cNvSpPr/>
          <p:nvPr/>
        </p:nvSpPr>
        <p:spPr>
          <a:xfrm>
            <a:off x="1256205" y="4507185"/>
            <a:ext cx="57690" cy="37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8B369B-5094-4E29-96EB-33EF863F6542}"/>
              </a:ext>
            </a:extLst>
          </p:cNvPr>
          <p:cNvSpPr txBox="1"/>
          <p:nvPr/>
        </p:nvSpPr>
        <p:spPr>
          <a:xfrm>
            <a:off x="355107" y="4893362"/>
            <a:ext cx="205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handling machine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68D9F2A-FC07-43C8-940A-DB8E47E846A7}"/>
              </a:ext>
            </a:extLst>
          </p:cNvPr>
          <p:cNvSpPr/>
          <p:nvPr/>
        </p:nvSpPr>
        <p:spPr>
          <a:xfrm>
            <a:off x="10875146" y="3542190"/>
            <a:ext cx="114078" cy="252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99DEFA-C721-450F-8FEE-C9BEE7AC43F6}"/>
              </a:ext>
            </a:extLst>
          </p:cNvPr>
          <p:cNvSpPr txBox="1"/>
          <p:nvPr/>
        </p:nvSpPr>
        <p:spPr>
          <a:xfrm>
            <a:off x="10555550" y="3888419"/>
            <a:ext cx="1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Casing unit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E4E807D-3463-4801-836B-1C72511310DA}"/>
              </a:ext>
            </a:extLst>
          </p:cNvPr>
          <p:cNvSpPr/>
          <p:nvPr/>
        </p:nvSpPr>
        <p:spPr>
          <a:xfrm>
            <a:off x="7244179" y="4507185"/>
            <a:ext cx="57690" cy="277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8F59D7-C957-405E-BB9D-38490E2A280A}"/>
              </a:ext>
            </a:extLst>
          </p:cNvPr>
          <p:cNvSpPr txBox="1"/>
          <p:nvPr/>
        </p:nvSpPr>
        <p:spPr>
          <a:xfrm>
            <a:off x="6502879" y="4893362"/>
            <a:ext cx="173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Interface unit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88550B9-D1A9-49A2-86AD-668AD52B7843}"/>
              </a:ext>
            </a:extLst>
          </p:cNvPr>
          <p:cNvSpPr/>
          <p:nvPr/>
        </p:nvSpPr>
        <p:spPr>
          <a:xfrm>
            <a:off x="4065973" y="3795187"/>
            <a:ext cx="88777" cy="362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63DC09-621C-4060-AB63-9BF0297D8CE3}"/>
              </a:ext>
            </a:extLst>
          </p:cNvPr>
          <p:cNvSpPr txBox="1"/>
          <p:nvPr/>
        </p:nvSpPr>
        <p:spPr>
          <a:xfrm>
            <a:off x="3263902" y="4341181"/>
            <a:ext cx="189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Spool handling unit</a:t>
            </a:r>
          </a:p>
        </p:txBody>
      </p:sp>
    </p:spTree>
    <p:extLst>
      <p:ext uri="{BB962C8B-B14F-4D97-AF65-F5344CB8AC3E}">
        <p14:creationId xmlns:p14="http://schemas.microsoft.com/office/powerpoint/2010/main" val="21352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Dutch801 XBd BT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Rathod</dc:creator>
  <cp:lastModifiedBy>Rajesh Rathod</cp:lastModifiedBy>
  <cp:revision>3</cp:revision>
  <dcterms:created xsi:type="dcterms:W3CDTF">2020-02-03T04:50:37Z</dcterms:created>
  <dcterms:modified xsi:type="dcterms:W3CDTF">2020-02-03T05:17:01Z</dcterms:modified>
</cp:coreProperties>
</file>