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EE97-92D1-4A86-AC93-D16F85A39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B2CCC-2984-4F64-B7E9-469510CF2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F0DEF-A8FA-414B-8249-AE5161C1F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91BB-0926-4205-83D8-0C09A7E4194F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1DF57-3A6C-4B70-B2A2-E9016C8D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16D6A-C901-4C09-88FC-6ECE0DEA0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AEB6-428E-4BFA-A65F-8232CC944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44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A4C81-FFDA-4057-9992-BF9B63C2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A2E17-7FA5-4D23-85CC-3B1F77AEF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7B8AE-E278-4263-BC24-7CCA91A0C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91BB-0926-4205-83D8-0C09A7E4194F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89985-4EBD-4BBC-AC43-305C8ECD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9EF28-99B8-4306-914A-FD6E74B2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AEB6-428E-4BFA-A65F-8232CC944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89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8FD5D0-2E2E-4735-BCA0-463A88C5E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A950D-8877-4CEA-ADF1-DE91DA7D1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C6E84-DA8E-437C-A1DD-EEA7B72E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91BB-0926-4205-83D8-0C09A7E4194F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F1552-87F8-4353-AF25-CA48314A5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F0850-84E4-4A40-8E4F-2356AB29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AEB6-428E-4BFA-A65F-8232CC944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90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EAF3-68DB-4E1F-8442-2C549DBD9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F071A-9D37-4E20-82D0-C10E66621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6238C-8576-4DF0-A716-3BBEC4C4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91BB-0926-4205-83D8-0C09A7E4194F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05A47-635E-4CC0-A5E9-C2340255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D3AA6-ED00-4626-83AB-FC3DD529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AEB6-428E-4BFA-A65F-8232CC944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DB55A-40C4-4612-9AA5-F9C3CFD91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E1588-90E8-4BD1-80D8-03AE9D269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9D22B-0360-4CFA-A275-7A9097F2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91BB-0926-4205-83D8-0C09A7E4194F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3647D-C51A-49DE-8682-6907C68A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C7F7A-5C95-41A3-A4BC-3AA458AB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AEB6-428E-4BFA-A65F-8232CC944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04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00A5-0738-4F06-AC4D-BE4C4307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969E1-8110-4DD8-9BC6-C7A9BF219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520BC-ACFB-4178-BBF3-171F9AE6F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D813A-7A8F-40A2-AF21-615C7BDF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91BB-0926-4205-83D8-0C09A7E4194F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744BD-D3F4-484A-AC86-4DC5B990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4FB98-3FB4-41C8-B5C9-35118741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AEB6-428E-4BFA-A65F-8232CC944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85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2960C-BCAB-402F-8129-4783C5C26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44FE0-A714-4DCD-A312-231B4B3E1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BBC61-8E80-4EDB-A84F-1A7535067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EE5547-A01A-4F4C-8618-B40240374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13B15-CA68-4F21-B6D6-EED79D779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63D8C9-BD50-4FCA-B214-81B436A7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91BB-0926-4205-83D8-0C09A7E4194F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AB7CF-8D93-4650-8F3B-2F8DC947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245441-4ACC-4D4B-BA57-0A963D70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AEB6-428E-4BFA-A65F-8232CC944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54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8C0E-65BB-4AA8-A4FC-8BF0A9EC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31E59-F7EC-4C6E-9DFB-58E767AA7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91BB-0926-4205-83D8-0C09A7E4194F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CBDD0-1762-4AC0-9BC1-427856003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A9C29D-CFD0-4E15-BFA3-3680E945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AEB6-428E-4BFA-A65F-8232CC944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78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AD3A3-D812-498B-B941-CD1BA325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91BB-0926-4205-83D8-0C09A7E4194F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84A730-0D01-4798-86C4-2CD6BA49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36929-3918-45E6-BEBE-C517EE52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AEB6-428E-4BFA-A65F-8232CC944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13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07EE-DDFC-4EB7-A3CE-3ED538E30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6C5B-70D8-4EBD-B6A7-AC9DB8E54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1861D-A65A-4EDE-80A5-9E2FCB6BA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2A0D7-8DA9-4D59-AF7A-3CD0396A1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91BB-0926-4205-83D8-0C09A7E4194F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B4490-1CCD-4844-B2A2-4F46AAAD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5001C-37E5-4515-BD6F-7B0BA483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AEB6-428E-4BFA-A65F-8232CC944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455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8B054-AEA6-40CE-94DE-498C1F24D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97A1AE-D708-4375-AFBE-8E41EA13F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01990-3E17-4DC6-8D11-657929787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CE084-E69C-4507-9126-CEC5EA48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91BB-0926-4205-83D8-0C09A7E4194F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229A0-16EE-4B71-AE4A-307FDDC1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41AF3-497A-47AD-AFB0-EC6A74B54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AEB6-428E-4BFA-A65F-8232CC944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94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BF583-6484-4B91-B64A-911536346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73FC6-399C-474A-8A57-6B325C602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78FC2-392A-4B1A-B8F6-93E6E46C9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A91BB-0926-4205-83D8-0C09A7E4194F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D6D85-9F9C-4B15-BA03-D4E8BA404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EA906-9FBA-49A4-B717-52928A3FA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4AEB6-428E-4BFA-A65F-8232CC944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0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EB9CC5A-D229-4595-B0F1-BA37BAD665E8}"/>
              </a:ext>
            </a:extLst>
          </p:cNvPr>
          <p:cNvSpPr/>
          <p:nvPr/>
        </p:nvSpPr>
        <p:spPr>
          <a:xfrm>
            <a:off x="4625267" y="204187"/>
            <a:ext cx="1926454" cy="896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2559F4-A025-4D06-A751-D0B4B81DAFA6}"/>
              </a:ext>
            </a:extLst>
          </p:cNvPr>
          <p:cNvCxnSpPr/>
          <p:nvPr/>
        </p:nvCxnSpPr>
        <p:spPr>
          <a:xfrm>
            <a:off x="5601810" y="1100831"/>
            <a:ext cx="0" cy="42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F48FC87-2DBA-44CD-A404-6A8738310466}"/>
              </a:ext>
            </a:extLst>
          </p:cNvPr>
          <p:cNvSpPr/>
          <p:nvPr/>
        </p:nvSpPr>
        <p:spPr>
          <a:xfrm>
            <a:off x="4421083" y="1526959"/>
            <a:ext cx="2361456" cy="42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 motor on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74086D-E561-4995-BCEA-77F56B02529F}"/>
              </a:ext>
            </a:extLst>
          </p:cNvPr>
          <p:cNvCxnSpPr>
            <a:stCxn id="9" idx="2"/>
          </p:cNvCxnSpPr>
          <p:nvPr/>
        </p:nvCxnSpPr>
        <p:spPr>
          <a:xfrm>
            <a:off x="5601811" y="1953087"/>
            <a:ext cx="0" cy="46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AD66E78-3BFE-4D02-8FFB-36FC8A0785DB}"/>
              </a:ext>
            </a:extLst>
          </p:cNvPr>
          <p:cNvSpPr/>
          <p:nvPr/>
        </p:nvSpPr>
        <p:spPr>
          <a:xfrm>
            <a:off x="4425525" y="2423603"/>
            <a:ext cx="2396963" cy="46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 rotation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3CC4F5-9FD9-4318-B583-3915C373745E}"/>
              </a:ext>
            </a:extLst>
          </p:cNvPr>
          <p:cNvCxnSpPr>
            <a:stCxn id="12" idx="2"/>
          </p:cNvCxnSpPr>
          <p:nvPr/>
        </p:nvCxnSpPr>
        <p:spPr>
          <a:xfrm flipH="1">
            <a:off x="5624006" y="2885242"/>
            <a:ext cx="1" cy="54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>
            <a:extLst>
              <a:ext uri="{FF2B5EF4-FFF2-40B4-BE49-F238E27FC236}">
                <a16:creationId xmlns:a16="http://schemas.microsoft.com/office/drawing/2014/main" id="{F6F03F95-3A63-4987-86CC-D0192B0B42A7}"/>
              </a:ext>
            </a:extLst>
          </p:cNvPr>
          <p:cNvSpPr/>
          <p:nvPr/>
        </p:nvSpPr>
        <p:spPr>
          <a:xfrm>
            <a:off x="4709607" y="3429000"/>
            <a:ext cx="1842113" cy="132277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collision</a:t>
            </a:r>
            <a:endParaRPr lang="en-I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E27A41-FD5A-4982-8238-2A49D0962D4A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4219853" y="4090385"/>
            <a:ext cx="4897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CF5DC1-E2E1-4F4E-9821-2F3268C7349D}"/>
              </a:ext>
            </a:extLst>
          </p:cNvPr>
          <p:cNvCxnSpPr>
            <a:stCxn id="15" idx="2"/>
          </p:cNvCxnSpPr>
          <p:nvPr/>
        </p:nvCxnSpPr>
        <p:spPr>
          <a:xfrm flipH="1">
            <a:off x="5624006" y="4751771"/>
            <a:ext cx="6658" cy="51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F20267-9CE5-4BCC-AC1F-AC4E0A5BC38C}"/>
              </a:ext>
            </a:extLst>
          </p:cNvPr>
          <p:cNvCxnSpPr/>
          <p:nvPr/>
        </p:nvCxnSpPr>
        <p:spPr>
          <a:xfrm>
            <a:off x="4219853" y="4090385"/>
            <a:ext cx="0" cy="88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26E73A0-CDFF-4616-9B72-E6EAD0BD898E}"/>
              </a:ext>
            </a:extLst>
          </p:cNvPr>
          <p:cNvSpPr/>
          <p:nvPr/>
        </p:nvSpPr>
        <p:spPr>
          <a:xfrm>
            <a:off x="4939684" y="5264458"/>
            <a:ext cx="1381957" cy="41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50D377-1F58-4114-8DA8-D366562435CC}"/>
              </a:ext>
            </a:extLst>
          </p:cNvPr>
          <p:cNvSpPr/>
          <p:nvPr/>
        </p:nvSpPr>
        <p:spPr>
          <a:xfrm>
            <a:off x="3380923" y="4980373"/>
            <a:ext cx="1355317" cy="4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over</a:t>
            </a:r>
            <a:endParaRPr lang="en-IN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F67D54-48EA-454F-BC67-6B68C2019280}"/>
              </a:ext>
            </a:extLst>
          </p:cNvPr>
          <p:cNvCxnSpPr>
            <a:stCxn id="24" idx="2"/>
          </p:cNvCxnSpPr>
          <p:nvPr/>
        </p:nvCxnSpPr>
        <p:spPr>
          <a:xfrm>
            <a:off x="5630663" y="5677206"/>
            <a:ext cx="0" cy="48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8541FFB-D723-40D3-8A4F-C3C9DE3C83BD}"/>
              </a:ext>
            </a:extLst>
          </p:cNvPr>
          <p:cNvSpPr/>
          <p:nvPr/>
        </p:nvSpPr>
        <p:spPr>
          <a:xfrm>
            <a:off x="4910834" y="6147725"/>
            <a:ext cx="1410805" cy="426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Winner</a:t>
            </a:r>
            <a:endParaRPr lang="en-IN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A7AEA9B-4233-45B7-A669-362B9125D4DF}"/>
              </a:ext>
            </a:extLst>
          </p:cNvPr>
          <p:cNvCxnSpPr>
            <a:cxnSpLocks/>
          </p:cNvCxnSpPr>
          <p:nvPr/>
        </p:nvCxnSpPr>
        <p:spPr>
          <a:xfrm>
            <a:off x="5630664" y="5708277"/>
            <a:ext cx="4436" cy="59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3F07EFD-8001-4A74-80DC-4B71F1CB5B10}"/>
              </a:ext>
            </a:extLst>
          </p:cNvPr>
          <p:cNvSpPr txBox="1"/>
          <p:nvPr/>
        </p:nvSpPr>
        <p:spPr>
          <a:xfrm>
            <a:off x="5650639" y="4793939"/>
            <a:ext cx="53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</a:t>
            </a:r>
            <a:endParaRPr lang="en-IN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F8FAE3-4825-4BB0-A3BA-2F9B2DAF5C4F}"/>
              </a:ext>
            </a:extLst>
          </p:cNvPr>
          <p:cNvSpPr txBox="1"/>
          <p:nvPr/>
        </p:nvSpPr>
        <p:spPr>
          <a:xfrm>
            <a:off x="4252407" y="3736148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Yes</a:t>
            </a:r>
          </a:p>
          <a:p>
            <a:endParaRPr lang="en-IN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ADD7E833-9110-4DEB-BC40-2DC816015A12}"/>
              </a:ext>
            </a:extLst>
          </p:cNvPr>
          <p:cNvSpPr/>
          <p:nvPr/>
        </p:nvSpPr>
        <p:spPr>
          <a:xfrm>
            <a:off x="6096000" y="3386832"/>
            <a:ext cx="45719" cy="457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966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bharati kitty</dc:creator>
  <cp:lastModifiedBy>bharati kitty</cp:lastModifiedBy>
  <cp:revision>2</cp:revision>
  <dcterms:created xsi:type="dcterms:W3CDTF">2020-03-03T17:03:16Z</dcterms:created>
  <dcterms:modified xsi:type="dcterms:W3CDTF">2020-03-03T17:18:57Z</dcterms:modified>
</cp:coreProperties>
</file>