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C2DAA9-C85B-40DF-94E9-06CD514DF9ED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BA12EA7-EBBD-4385-A508-F897A6E22BF7}">
      <dgm:prSet phldrT="[Text]"/>
      <dgm:spPr/>
      <dgm:t>
        <a:bodyPr/>
        <a:lstStyle/>
        <a:p>
          <a:r>
            <a:rPr lang="en-IN" dirty="0"/>
            <a:t>Beads Handling unit </a:t>
          </a:r>
        </a:p>
      </dgm:t>
    </dgm:pt>
    <dgm:pt modelId="{15FBA749-62E3-4F80-9470-19E61BBCDF8B}" type="parTrans" cxnId="{1DB7446F-098D-4870-8C36-843350914C95}">
      <dgm:prSet/>
      <dgm:spPr/>
      <dgm:t>
        <a:bodyPr/>
        <a:lstStyle/>
        <a:p>
          <a:endParaRPr lang="en-IN"/>
        </a:p>
      </dgm:t>
    </dgm:pt>
    <dgm:pt modelId="{1DC517BF-1527-4EE9-8483-D85DB32D2275}" type="sibTrans" cxnId="{1DB7446F-098D-4870-8C36-843350914C95}">
      <dgm:prSet/>
      <dgm:spPr/>
      <dgm:t>
        <a:bodyPr/>
        <a:lstStyle/>
        <a:p>
          <a:endParaRPr lang="en-IN"/>
        </a:p>
      </dgm:t>
    </dgm:pt>
    <dgm:pt modelId="{C9E996AE-39D0-432A-AFCB-3D53CECF3AB1}">
      <dgm:prSet phldrT="[Text]"/>
      <dgm:spPr/>
      <dgm:t>
        <a:bodyPr/>
        <a:lstStyle/>
        <a:p>
          <a:r>
            <a:rPr lang="en-IN" dirty="0"/>
            <a:t>Beads Sorting  unit</a:t>
          </a:r>
        </a:p>
      </dgm:t>
    </dgm:pt>
    <dgm:pt modelId="{26291076-12C1-4286-B67F-3AA1D28E743E}" type="parTrans" cxnId="{718E6C67-C6DE-49DA-B400-F6EB5E611BFB}">
      <dgm:prSet/>
      <dgm:spPr/>
      <dgm:t>
        <a:bodyPr/>
        <a:lstStyle/>
        <a:p>
          <a:endParaRPr lang="en-IN"/>
        </a:p>
      </dgm:t>
    </dgm:pt>
    <dgm:pt modelId="{F1098E67-0BF1-4DA4-9FF3-A3BE719F8757}" type="sibTrans" cxnId="{718E6C67-C6DE-49DA-B400-F6EB5E611BFB}">
      <dgm:prSet/>
      <dgm:spPr/>
      <dgm:t>
        <a:bodyPr/>
        <a:lstStyle/>
        <a:p>
          <a:endParaRPr lang="en-IN"/>
        </a:p>
      </dgm:t>
    </dgm:pt>
    <dgm:pt modelId="{CF76C662-8AF7-4DEC-AEE2-744553C47F92}">
      <dgm:prSet phldrT="[Text]"/>
      <dgm:spPr/>
      <dgm:t>
        <a:bodyPr/>
        <a:lstStyle/>
        <a:p>
          <a:r>
            <a:rPr lang="en-IN"/>
            <a:t>Beads filling unit</a:t>
          </a:r>
          <a:endParaRPr lang="en-IN" dirty="0"/>
        </a:p>
      </dgm:t>
    </dgm:pt>
    <dgm:pt modelId="{80BF0529-B0ED-4736-856C-F2AECDB5AF2D}" type="parTrans" cxnId="{554D5FC7-6FE2-4796-A366-7E04304EBA73}">
      <dgm:prSet/>
      <dgm:spPr/>
      <dgm:t>
        <a:bodyPr/>
        <a:lstStyle/>
        <a:p>
          <a:endParaRPr lang="en-IN"/>
        </a:p>
      </dgm:t>
    </dgm:pt>
    <dgm:pt modelId="{310C28E3-D0D7-416A-B52C-ACB5ECFB7667}" type="sibTrans" cxnId="{554D5FC7-6FE2-4796-A366-7E04304EBA73}">
      <dgm:prSet/>
      <dgm:spPr/>
      <dgm:t>
        <a:bodyPr/>
        <a:lstStyle/>
        <a:p>
          <a:endParaRPr lang="en-IN"/>
        </a:p>
      </dgm:t>
    </dgm:pt>
    <dgm:pt modelId="{B206F97C-321A-4C85-911C-4D5C21FD0879}">
      <dgm:prSet/>
      <dgm:spPr/>
      <dgm:t>
        <a:bodyPr/>
        <a:lstStyle/>
        <a:p>
          <a:r>
            <a:rPr lang="en-IN" dirty="0"/>
            <a:t>Storing of Beads</a:t>
          </a:r>
        </a:p>
      </dgm:t>
    </dgm:pt>
    <dgm:pt modelId="{AD56DE0F-398E-4B40-ACDD-AE46B9ED401A}" type="parTrans" cxnId="{36ABEE79-1600-41A3-B514-EE6D58C4E269}">
      <dgm:prSet/>
      <dgm:spPr/>
      <dgm:t>
        <a:bodyPr/>
        <a:lstStyle/>
        <a:p>
          <a:endParaRPr lang="en-IN"/>
        </a:p>
      </dgm:t>
    </dgm:pt>
    <dgm:pt modelId="{0D8232FE-A4B6-4E59-AA41-C2C8DD924406}" type="sibTrans" cxnId="{36ABEE79-1600-41A3-B514-EE6D58C4E269}">
      <dgm:prSet/>
      <dgm:spPr/>
      <dgm:t>
        <a:bodyPr/>
        <a:lstStyle/>
        <a:p>
          <a:endParaRPr lang="en-IN"/>
        </a:p>
      </dgm:t>
    </dgm:pt>
    <dgm:pt modelId="{B9673F1E-F0A8-41B7-A581-96526BEE64AB}">
      <dgm:prSet/>
      <dgm:spPr/>
      <dgm:t>
        <a:bodyPr/>
        <a:lstStyle/>
        <a:p>
          <a:r>
            <a:rPr lang="en-IN" dirty="0"/>
            <a:t>Passing of Beads</a:t>
          </a:r>
        </a:p>
      </dgm:t>
    </dgm:pt>
    <dgm:pt modelId="{972E880A-404E-4DE1-8A95-5C1E49C23864}" type="parTrans" cxnId="{2E470AFD-BB37-4821-BDBC-D78574E691BF}">
      <dgm:prSet/>
      <dgm:spPr/>
      <dgm:t>
        <a:bodyPr/>
        <a:lstStyle/>
        <a:p>
          <a:endParaRPr lang="en-IN"/>
        </a:p>
      </dgm:t>
    </dgm:pt>
    <dgm:pt modelId="{7E287338-8083-4E7B-A512-410AE3E8AEA7}" type="sibTrans" cxnId="{2E470AFD-BB37-4821-BDBC-D78574E691BF}">
      <dgm:prSet/>
      <dgm:spPr/>
      <dgm:t>
        <a:bodyPr/>
        <a:lstStyle/>
        <a:p>
          <a:endParaRPr lang="en-IN"/>
        </a:p>
      </dgm:t>
    </dgm:pt>
    <dgm:pt modelId="{F756C4FD-A082-4EC8-B416-FD544CB2820E}">
      <dgm:prSet/>
      <dgm:spPr/>
      <dgm:t>
        <a:bodyPr/>
        <a:lstStyle/>
        <a:p>
          <a:r>
            <a:rPr lang="en-IN" dirty="0"/>
            <a:t>Indicate when the container is empty  </a:t>
          </a:r>
        </a:p>
      </dgm:t>
    </dgm:pt>
    <dgm:pt modelId="{CF2B23AC-9511-44B2-8C8C-B4C3A9928175}" type="parTrans" cxnId="{59AEE8D5-57B4-4327-BBA6-1B74DC43A910}">
      <dgm:prSet/>
      <dgm:spPr/>
      <dgm:t>
        <a:bodyPr/>
        <a:lstStyle/>
        <a:p>
          <a:endParaRPr lang="en-IN"/>
        </a:p>
      </dgm:t>
    </dgm:pt>
    <dgm:pt modelId="{59A78853-3FB3-4DD5-9A89-A047F813D6FA}" type="sibTrans" cxnId="{59AEE8D5-57B4-4327-BBA6-1B74DC43A910}">
      <dgm:prSet/>
      <dgm:spPr/>
      <dgm:t>
        <a:bodyPr/>
        <a:lstStyle/>
        <a:p>
          <a:endParaRPr lang="en-IN"/>
        </a:p>
      </dgm:t>
    </dgm:pt>
    <dgm:pt modelId="{7CE15F7C-0CA7-405D-80CB-851A0137E5DE}">
      <dgm:prSet/>
      <dgm:spPr/>
      <dgm:t>
        <a:bodyPr/>
        <a:lstStyle/>
        <a:p>
          <a:r>
            <a:rPr lang="en-IN" dirty="0"/>
            <a:t>Sense the beads</a:t>
          </a:r>
        </a:p>
      </dgm:t>
    </dgm:pt>
    <dgm:pt modelId="{59B34BB0-FFB1-4879-A3DE-BEC53744A146}" type="parTrans" cxnId="{74099BEA-B13C-423D-9B25-D409E9329813}">
      <dgm:prSet/>
      <dgm:spPr/>
      <dgm:t>
        <a:bodyPr/>
        <a:lstStyle/>
        <a:p>
          <a:endParaRPr lang="en-IN"/>
        </a:p>
      </dgm:t>
    </dgm:pt>
    <dgm:pt modelId="{5EF8E51B-8FE2-410B-AD93-A85407663ECC}" type="sibTrans" cxnId="{74099BEA-B13C-423D-9B25-D409E9329813}">
      <dgm:prSet/>
      <dgm:spPr/>
      <dgm:t>
        <a:bodyPr/>
        <a:lstStyle/>
        <a:p>
          <a:endParaRPr lang="en-IN"/>
        </a:p>
      </dgm:t>
    </dgm:pt>
    <dgm:pt modelId="{57488936-777D-4FF7-8E36-7FBECE626BF4}">
      <dgm:prSet/>
      <dgm:spPr/>
      <dgm:t>
        <a:bodyPr/>
        <a:lstStyle/>
        <a:p>
          <a:r>
            <a:rPr lang="en-IN" dirty="0"/>
            <a:t>Sort the beads according to colour</a:t>
          </a:r>
        </a:p>
      </dgm:t>
    </dgm:pt>
    <dgm:pt modelId="{3E785DEE-BDF5-466C-A249-7F126040DEFD}" type="parTrans" cxnId="{AB5A63D4-E631-453B-85C1-611D62359CEA}">
      <dgm:prSet/>
      <dgm:spPr/>
      <dgm:t>
        <a:bodyPr/>
        <a:lstStyle/>
        <a:p>
          <a:endParaRPr lang="en-IN"/>
        </a:p>
      </dgm:t>
    </dgm:pt>
    <dgm:pt modelId="{4BCA3756-0334-4FBF-B6B8-8D0647E88497}" type="sibTrans" cxnId="{AB5A63D4-E631-453B-85C1-611D62359CEA}">
      <dgm:prSet/>
      <dgm:spPr/>
      <dgm:t>
        <a:bodyPr/>
        <a:lstStyle/>
        <a:p>
          <a:endParaRPr lang="en-IN"/>
        </a:p>
      </dgm:t>
    </dgm:pt>
    <dgm:pt modelId="{072BE2DB-B6CD-4224-BBA3-C18353CE1477}">
      <dgm:prSet/>
      <dgm:spPr/>
      <dgm:t>
        <a:bodyPr/>
        <a:lstStyle/>
        <a:p>
          <a:r>
            <a:rPr lang="en-IN" dirty="0"/>
            <a:t>Moving the beads to the Designated container</a:t>
          </a:r>
        </a:p>
        <a:p>
          <a:endParaRPr lang="en-IN" dirty="0"/>
        </a:p>
      </dgm:t>
    </dgm:pt>
    <dgm:pt modelId="{1CE57530-4F04-45F5-850E-3A8EFB772753}" type="parTrans" cxnId="{9E3CCB76-CDFB-403F-8454-80BAF25DF460}">
      <dgm:prSet/>
      <dgm:spPr/>
      <dgm:t>
        <a:bodyPr/>
        <a:lstStyle/>
        <a:p>
          <a:endParaRPr lang="en-IN"/>
        </a:p>
      </dgm:t>
    </dgm:pt>
    <dgm:pt modelId="{16FC94DC-942B-4266-B668-84343CA5E2CB}" type="sibTrans" cxnId="{9E3CCB76-CDFB-403F-8454-80BAF25DF460}">
      <dgm:prSet/>
      <dgm:spPr/>
      <dgm:t>
        <a:bodyPr/>
        <a:lstStyle/>
        <a:p>
          <a:endParaRPr lang="en-IN"/>
        </a:p>
      </dgm:t>
    </dgm:pt>
    <dgm:pt modelId="{2746A560-E6E7-45E3-9209-29B8138A9B3A}">
      <dgm:prSet/>
      <dgm:spPr/>
      <dgm:t>
        <a:bodyPr/>
        <a:lstStyle/>
        <a:p>
          <a:r>
            <a:rPr lang="en-IN" dirty="0"/>
            <a:t>Filling the beads in </a:t>
          </a:r>
          <a:r>
            <a:rPr lang="en-IN"/>
            <a:t>the container </a:t>
          </a:r>
        </a:p>
      </dgm:t>
    </dgm:pt>
    <dgm:pt modelId="{E5C2A140-51F2-4AAC-B92A-F0ADAF8ED877}" type="parTrans" cxnId="{BF405E24-1CB3-4777-8E2B-A928115091B7}">
      <dgm:prSet/>
      <dgm:spPr/>
      <dgm:t>
        <a:bodyPr/>
        <a:lstStyle/>
        <a:p>
          <a:endParaRPr lang="en-IN"/>
        </a:p>
      </dgm:t>
    </dgm:pt>
    <dgm:pt modelId="{897B1A46-C3F9-4336-8AD0-47929D40E8A1}" type="sibTrans" cxnId="{BF405E24-1CB3-4777-8E2B-A928115091B7}">
      <dgm:prSet/>
      <dgm:spPr/>
      <dgm:t>
        <a:bodyPr/>
        <a:lstStyle/>
        <a:p>
          <a:endParaRPr lang="en-IN"/>
        </a:p>
      </dgm:t>
    </dgm:pt>
    <dgm:pt modelId="{B4A71524-CBA8-437E-BC1F-873377AA722D}">
      <dgm:prSet phldrT="[Text]"/>
      <dgm:spPr/>
      <dgm:t>
        <a:bodyPr/>
        <a:lstStyle/>
        <a:p>
          <a:r>
            <a:rPr lang="en-IN" dirty="0"/>
            <a:t>System</a:t>
          </a:r>
        </a:p>
      </dgm:t>
    </dgm:pt>
    <dgm:pt modelId="{8E183214-1546-4370-852E-140EDC9ECBBC}" type="sibTrans" cxnId="{11FE9931-A927-445C-AD48-8AE9A5588CB6}">
      <dgm:prSet/>
      <dgm:spPr/>
      <dgm:t>
        <a:bodyPr/>
        <a:lstStyle/>
        <a:p>
          <a:endParaRPr lang="en-IN"/>
        </a:p>
      </dgm:t>
    </dgm:pt>
    <dgm:pt modelId="{18C687FE-1DE0-4658-A57B-E2CCBCDBD7BD}" type="parTrans" cxnId="{11FE9931-A927-445C-AD48-8AE9A5588CB6}">
      <dgm:prSet/>
      <dgm:spPr/>
      <dgm:t>
        <a:bodyPr/>
        <a:lstStyle/>
        <a:p>
          <a:endParaRPr lang="en-IN"/>
        </a:p>
      </dgm:t>
    </dgm:pt>
    <dgm:pt modelId="{FF44D9F7-7F5A-4DB4-9B43-312364328743}" type="pres">
      <dgm:prSet presAssocID="{B2C2DAA9-C85B-40DF-94E9-06CD514DF9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EAB66A3-1152-47C6-80A9-EF02949433B1}" type="pres">
      <dgm:prSet presAssocID="{B4A71524-CBA8-437E-BC1F-873377AA722D}" presName="hierRoot1" presStyleCnt="0">
        <dgm:presLayoutVars>
          <dgm:hierBranch val="init"/>
        </dgm:presLayoutVars>
      </dgm:prSet>
      <dgm:spPr/>
    </dgm:pt>
    <dgm:pt modelId="{FEF817A6-C9A4-45EF-989B-8667DDA6A939}" type="pres">
      <dgm:prSet presAssocID="{B4A71524-CBA8-437E-BC1F-873377AA722D}" presName="rootComposite1" presStyleCnt="0"/>
      <dgm:spPr/>
    </dgm:pt>
    <dgm:pt modelId="{1A75ED39-2F6A-488E-9749-0704901E882E}" type="pres">
      <dgm:prSet presAssocID="{B4A71524-CBA8-437E-BC1F-873377AA722D}" presName="rootText1" presStyleLbl="node0" presStyleIdx="0" presStyleCnt="1">
        <dgm:presLayoutVars>
          <dgm:chPref val="3"/>
        </dgm:presLayoutVars>
      </dgm:prSet>
      <dgm:spPr/>
    </dgm:pt>
    <dgm:pt modelId="{AE0B2399-C3DC-4E47-BE33-CBD8BD269316}" type="pres">
      <dgm:prSet presAssocID="{B4A71524-CBA8-437E-BC1F-873377AA722D}" presName="rootConnector1" presStyleLbl="node1" presStyleIdx="0" presStyleCnt="0"/>
      <dgm:spPr/>
    </dgm:pt>
    <dgm:pt modelId="{E1D2A892-1AC0-4723-AF84-30B450C82BD0}" type="pres">
      <dgm:prSet presAssocID="{B4A71524-CBA8-437E-BC1F-873377AA722D}" presName="hierChild2" presStyleCnt="0"/>
      <dgm:spPr/>
    </dgm:pt>
    <dgm:pt modelId="{47ACB78D-1102-4AEF-8EA9-52CE960F3922}" type="pres">
      <dgm:prSet presAssocID="{15FBA749-62E3-4F80-9470-19E61BBCDF8B}" presName="Name37" presStyleLbl="parChTrans1D2" presStyleIdx="0" presStyleCnt="3"/>
      <dgm:spPr/>
    </dgm:pt>
    <dgm:pt modelId="{74A79D8A-6454-48A4-B83D-5ED9B109DB48}" type="pres">
      <dgm:prSet presAssocID="{BBA12EA7-EBBD-4385-A508-F897A6E22BF7}" presName="hierRoot2" presStyleCnt="0">
        <dgm:presLayoutVars>
          <dgm:hierBranch val="init"/>
        </dgm:presLayoutVars>
      </dgm:prSet>
      <dgm:spPr/>
    </dgm:pt>
    <dgm:pt modelId="{0C78637F-A2F4-4D94-8C7B-208868FC93DE}" type="pres">
      <dgm:prSet presAssocID="{BBA12EA7-EBBD-4385-A508-F897A6E22BF7}" presName="rootComposite" presStyleCnt="0"/>
      <dgm:spPr/>
    </dgm:pt>
    <dgm:pt modelId="{7C181CCE-B4E5-452D-A956-41924CF69CCB}" type="pres">
      <dgm:prSet presAssocID="{BBA12EA7-EBBD-4385-A508-F897A6E22BF7}" presName="rootText" presStyleLbl="node2" presStyleIdx="0" presStyleCnt="3">
        <dgm:presLayoutVars>
          <dgm:chPref val="3"/>
        </dgm:presLayoutVars>
      </dgm:prSet>
      <dgm:spPr/>
    </dgm:pt>
    <dgm:pt modelId="{01B4DF6F-FFB8-4007-BA80-B73EA67EA82B}" type="pres">
      <dgm:prSet presAssocID="{BBA12EA7-EBBD-4385-A508-F897A6E22BF7}" presName="rootConnector" presStyleLbl="node2" presStyleIdx="0" presStyleCnt="3"/>
      <dgm:spPr/>
    </dgm:pt>
    <dgm:pt modelId="{8A58DA6C-1641-4DE9-AC4A-304471330C2C}" type="pres">
      <dgm:prSet presAssocID="{BBA12EA7-EBBD-4385-A508-F897A6E22BF7}" presName="hierChild4" presStyleCnt="0"/>
      <dgm:spPr/>
    </dgm:pt>
    <dgm:pt modelId="{75CBA1D6-48C0-4F31-B470-35F2BC3B3000}" type="pres">
      <dgm:prSet presAssocID="{AD56DE0F-398E-4B40-ACDD-AE46B9ED401A}" presName="Name37" presStyleLbl="parChTrans1D3" presStyleIdx="0" presStyleCnt="7"/>
      <dgm:spPr/>
    </dgm:pt>
    <dgm:pt modelId="{93DEB5F9-0476-4E63-94BB-1761A2908C18}" type="pres">
      <dgm:prSet presAssocID="{B206F97C-321A-4C85-911C-4D5C21FD0879}" presName="hierRoot2" presStyleCnt="0">
        <dgm:presLayoutVars>
          <dgm:hierBranch val="init"/>
        </dgm:presLayoutVars>
      </dgm:prSet>
      <dgm:spPr/>
    </dgm:pt>
    <dgm:pt modelId="{A1ECFED9-C6EB-4A7D-890B-9CB8EA930230}" type="pres">
      <dgm:prSet presAssocID="{B206F97C-321A-4C85-911C-4D5C21FD0879}" presName="rootComposite" presStyleCnt="0"/>
      <dgm:spPr/>
    </dgm:pt>
    <dgm:pt modelId="{DEC5CD86-A078-4D11-92CC-F47CE616EC29}" type="pres">
      <dgm:prSet presAssocID="{B206F97C-321A-4C85-911C-4D5C21FD0879}" presName="rootText" presStyleLbl="node3" presStyleIdx="0" presStyleCnt="7">
        <dgm:presLayoutVars>
          <dgm:chPref val="3"/>
        </dgm:presLayoutVars>
      </dgm:prSet>
      <dgm:spPr/>
    </dgm:pt>
    <dgm:pt modelId="{084C707C-269F-4671-A2AF-1668D0A6C374}" type="pres">
      <dgm:prSet presAssocID="{B206F97C-321A-4C85-911C-4D5C21FD0879}" presName="rootConnector" presStyleLbl="node3" presStyleIdx="0" presStyleCnt="7"/>
      <dgm:spPr/>
    </dgm:pt>
    <dgm:pt modelId="{B3CCED03-5ABC-443B-97D5-FBCEA07B913D}" type="pres">
      <dgm:prSet presAssocID="{B206F97C-321A-4C85-911C-4D5C21FD0879}" presName="hierChild4" presStyleCnt="0"/>
      <dgm:spPr/>
    </dgm:pt>
    <dgm:pt modelId="{C6923BCC-C0B2-4697-A1E5-4FA6298A0C01}" type="pres">
      <dgm:prSet presAssocID="{B206F97C-321A-4C85-911C-4D5C21FD0879}" presName="hierChild5" presStyleCnt="0"/>
      <dgm:spPr/>
    </dgm:pt>
    <dgm:pt modelId="{732FC49C-264F-4980-94A3-F91DE1E0E03E}" type="pres">
      <dgm:prSet presAssocID="{972E880A-404E-4DE1-8A95-5C1E49C23864}" presName="Name37" presStyleLbl="parChTrans1D3" presStyleIdx="1" presStyleCnt="7"/>
      <dgm:spPr/>
    </dgm:pt>
    <dgm:pt modelId="{9AB74192-F8C5-4BBA-99D1-E3A64BF4B2AD}" type="pres">
      <dgm:prSet presAssocID="{B9673F1E-F0A8-41B7-A581-96526BEE64AB}" presName="hierRoot2" presStyleCnt="0">
        <dgm:presLayoutVars>
          <dgm:hierBranch val="init"/>
        </dgm:presLayoutVars>
      </dgm:prSet>
      <dgm:spPr/>
    </dgm:pt>
    <dgm:pt modelId="{F1003AA0-3256-4C07-A747-B7B641C5272B}" type="pres">
      <dgm:prSet presAssocID="{B9673F1E-F0A8-41B7-A581-96526BEE64AB}" presName="rootComposite" presStyleCnt="0"/>
      <dgm:spPr/>
    </dgm:pt>
    <dgm:pt modelId="{5678F426-EB9C-4283-8D60-6EA510C56382}" type="pres">
      <dgm:prSet presAssocID="{B9673F1E-F0A8-41B7-A581-96526BEE64AB}" presName="rootText" presStyleLbl="node3" presStyleIdx="1" presStyleCnt="7">
        <dgm:presLayoutVars>
          <dgm:chPref val="3"/>
        </dgm:presLayoutVars>
      </dgm:prSet>
      <dgm:spPr/>
    </dgm:pt>
    <dgm:pt modelId="{A7FB67A3-D496-4F8D-87A2-4542DAA57801}" type="pres">
      <dgm:prSet presAssocID="{B9673F1E-F0A8-41B7-A581-96526BEE64AB}" presName="rootConnector" presStyleLbl="node3" presStyleIdx="1" presStyleCnt="7"/>
      <dgm:spPr/>
    </dgm:pt>
    <dgm:pt modelId="{C12A6988-95BC-4EF0-9BA6-6BE20805D167}" type="pres">
      <dgm:prSet presAssocID="{B9673F1E-F0A8-41B7-A581-96526BEE64AB}" presName="hierChild4" presStyleCnt="0"/>
      <dgm:spPr/>
    </dgm:pt>
    <dgm:pt modelId="{E188ECCE-6AF0-4D89-B75F-16682B35A357}" type="pres">
      <dgm:prSet presAssocID="{B9673F1E-F0A8-41B7-A581-96526BEE64AB}" presName="hierChild5" presStyleCnt="0"/>
      <dgm:spPr/>
    </dgm:pt>
    <dgm:pt modelId="{DE831350-8240-4263-A6A5-30D3895C014F}" type="pres">
      <dgm:prSet presAssocID="{CF2B23AC-9511-44B2-8C8C-B4C3A9928175}" presName="Name37" presStyleLbl="parChTrans1D3" presStyleIdx="2" presStyleCnt="7"/>
      <dgm:spPr/>
    </dgm:pt>
    <dgm:pt modelId="{5E4B48CC-8B86-4BA5-A6E5-587792F101B2}" type="pres">
      <dgm:prSet presAssocID="{F756C4FD-A082-4EC8-B416-FD544CB2820E}" presName="hierRoot2" presStyleCnt="0">
        <dgm:presLayoutVars>
          <dgm:hierBranch val="init"/>
        </dgm:presLayoutVars>
      </dgm:prSet>
      <dgm:spPr/>
    </dgm:pt>
    <dgm:pt modelId="{BB66D061-9C69-4FC6-9087-73D329588968}" type="pres">
      <dgm:prSet presAssocID="{F756C4FD-A082-4EC8-B416-FD544CB2820E}" presName="rootComposite" presStyleCnt="0"/>
      <dgm:spPr/>
    </dgm:pt>
    <dgm:pt modelId="{6FA2E6A1-AA89-46A3-BE96-6E1ACB8FDCF7}" type="pres">
      <dgm:prSet presAssocID="{F756C4FD-A082-4EC8-B416-FD544CB2820E}" presName="rootText" presStyleLbl="node3" presStyleIdx="2" presStyleCnt="7">
        <dgm:presLayoutVars>
          <dgm:chPref val="3"/>
        </dgm:presLayoutVars>
      </dgm:prSet>
      <dgm:spPr/>
    </dgm:pt>
    <dgm:pt modelId="{961F0B04-0F9D-4E47-9A4B-FEF7E0982DF6}" type="pres">
      <dgm:prSet presAssocID="{F756C4FD-A082-4EC8-B416-FD544CB2820E}" presName="rootConnector" presStyleLbl="node3" presStyleIdx="2" presStyleCnt="7"/>
      <dgm:spPr/>
    </dgm:pt>
    <dgm:pt modelId="{BC2A1E85-ECEF-4213-8ADB-4A639CB1AD09}" type="pres">
      <dgm:prSet presAssocID="{F756C4FD-A082-4EC8-B416-FD544CB2820E}" presName="hierChild4" presStyleCnt="0"/>
      <dgm:spPr/>
    </dgm:pt>
    <dgm:pt modelId="{7EE72FBB-52CC-4574-A24B-AC1494915A69}" type="pres">
      <dgm:prSet presAssocID="{F756C4FD-A082-4EC8-B416-FD544CB2820E}" presName="hierChild5" presStyleCnt="0"/>
      <dgm:spPr/>
    </dgm:pt>
    <dgm:pt modelId="{7D53FBFB-5FF3-4DD7-991D-0E6998570937}" type="pres">
      <dgm:prSet presAssocID="{BBA12EA7-EBBD-4385-A508-F897A6E22BF7}" presName="hierChild5" presStyleCnt="0"/>
      <dgm:spPr/>
    </dgm:pt>
    <dgm:pt modelId="{C8836252-42FC-497A-A2E3-CEF006A7C257}" type="pres">
      <dgm:prSet presAssocID="{26291076-12C1-4286-B67F-3AA1D28E743E}" presName="Name37" presStyleLbl="parChTrans1D2" presStyleIdx="1" presStyleCnt="3"/>
      <dgm:spPr/>
    </dgm:pt>
    <dgm:pt modelId="{79017FDA-411B-4C04-9CF1-2D0179BADFB9}" type="pres">
      <dgm:prSet presAssocID="{C9E996AE-39D0-432A-AFCB-3D53CECF3AB1}" presName="hierRoot2" presStyleCnt="0">
        <dgm:presLayoutVars>
          <dgm:hierBranch val="init"/>
        </dgm:presLayoutVars>
      </dgm:prSet>
      <dgm:spPr/>
    </dgm:pt>
    <dgm:pt modelId="{0113E19C-555F-4A32-9A20-4498A071D30D}" type="pres">
      <dgm:prSet presAssocID="{C9E996AE-39D0-432A-AFCB-3D53CECF3AB1}" presName="rootComposite" presStyleCnt="0"/>
      <dgm:spPr/>
    </dgm:pt>
    <dgm:pt modelId="{9025C964-3CB4-4DA8-A9D5-BEA84B0BD19A}" type="pres">
      <dgm:prSet presAssocID="{C9E996AE-39D0-432A-AFCB-3D53CECF3AB1}" presName="rootText" presStyleLbl="node2" presStyleIdx="1" presStyleCnt="3">
        <dgm:presLayoutVars>
          <dgm:chPref val="3"/>
        </dgm:presLayoutVars>
      </dgm:prSet>
      <dgm:spPr/>
    </dgm:pt>
    <dgm:pt modelId="{51C50EAB-A26F-49C7-BFBE-0FF4DEC89F39}" type="pres">
      <dgm:prSet presAssocID="{C9E996AE-39D0-432A-AFCB-3D53CECF3AB1}" presName="rootConnector" presStyleLbl="node2" presStyleIdx="1" presStyleCnt="3"/>
      <dgm:spPr/>
    </dgm:pt>
    <dgm:pt modelId="{C2BD22BD-C266-429F-BE9D-443413039F01}" type="pres">
      <dgm:prSet presAssocID="{C9E996AE-39D0-432A-AFCB-3D53CECF3AB1}" presName="hierChild4" presStyleCnt="0"/>
      <dgm:spPr/>
    </dgm:pt>
    <dgm:pt modelId="{7E6EFB2C-3297-4F00-A91A-C5D514193D85}" type="pres">
      <dgm:prSet presAssocID="{59B34BB0-FFB1-4879-A3DE-BEC53744A146}" presName="Name37" presStyleLbl="parChTrans1D3" presStyleIdx="3" presStyleCnt="7"/>
      <dgm:spPr/>
    </dgm:pt>
    <dgm:pt modelId="{3BC42306-76A2-4249-9FAB-1981200FFC41}" type="pres">
      <dgm:prSet presAssocID="{7CE15F7C-0CA7-405D-80CB-851A0137E5DE}" presName="hierRoot2" presStyleCnt="0">
        <dgm:presLayoutVars>
          <dgm:hierBranch val="init"/>
        </dgm:presLayoutVars>
      </dgm:prSet>
      <dgm:spPr/>
    </dgm:pt>
    <dgm:pt modelId="{F1308A38-5BF2-4256-BBD4-0E6D4437470D}" type="pres">
      <dgm:prSet presAssocID="{7CE15F7C-0CA7-405D-80CB-851A0137E5DE}" presName="rootComposite" presStyleCnt="0"/>
      <dgm:spPr/>
    </dgm:pt>
    <dgm:pt modelId="{9946F09D-E5B4-48FF-A531-9A122BA51D72}" type="pres">
      <dgm:prSet presAssocID="{7CE15F7C-0CA7-405D-80CB-851A0137E5DE}" presName="rootText" presStyleLbl="node3" presStyleIdx="3" presStyleCnt="7">
        <dgm:presLayoutVars>
          <dgm:chPref val="3"/>
        </dgm:presLayoutVars>
      </dgm:prSet>
      <dgm:spPr/>
    </dgm:pt>
    <dgm:pt modelId="{7DC93391-C89B-468C-B21D-7A4EAD3055B7}" type="pres">
      <dgm:prSet presAssocID="{7CE15F7C-0CA7-405D-80CB-851A0137E5DE}" presName="rootConnector" presStyleLbl="node3" presStyleIdx="3" presStyleCnt="7"/>
      <dgm:spPr/>
    </dgm:pt>
    <dgm:pt modelId="{664C2948-7A73-4743-90B5-01D6891E9F34}" type="pres">
      <dgm:prSet presAssocID="{7CE15F7C-0CA7-405D-80CB-851A0137E5DE}" presName="hierChild4" presStyleCnt="0"/>
      <dgm:spPr/>
    </dgm:pt>
    <dgm:pt modelId="{1EAAE8F7-146A-40EA-B823-893FE6DBF658}" type="pres">
      <dgm:prSet presAssocID="{7CE15F7C-0CA7-405D-80CB-851A0137E5DE}" presName="hierChild5" presStyleCnt="0"/>
      <dgm:spPr/>
    </dgm:pt>
    <dgm:pt modelId="{2E3844A1-C82A-4249-B5FE-7ABD1E812402}" type="pres">
      <dgm:prSet presAssocID="{3E785DEE-BDF5-466C-A249-7F126040DEFD}" presName="Name37" presStyleLbl="parChTrans1D3" presStyleIdx="4" presStyleCnt="7"/>
      <dgm:spPr/>
    </dgm:pt>
    <dgm:pt modelId="{A904A6BC-D853-4EFF-948D-78CA4DD2D7A4}" type="pres">
      <dgm:prSet presAssocID="{57488936-777D-4FF7-8E36-7FBECE626BF4}" presName="hierRoot2" presStyleCnt="0">
        <dgm:presLayoutVars>
          <dgm:hierBranch val="init"/>
        </dgm:presLayoutVars>
      </dgm:prSet>
      <dgm:spPr/>
    </dgm:pt>
    <dgm:pt modelId="{F37CA39C-CB35-45F2-A2C5-5ADE129E5CC6}" type="pres">
      <dgm:prSet presAssocID="{57488936-777D-4FF7-8E36-7FBECE626BF4}" presName="rootComposite" presStyleCnt="0"/>
      <dgm:spPr/>
    </dgm:pt>
    <dgm:pt modelId="{051E01DB-B8BF-4CD2-90B0-6F7B15092784}" type="pres">
      <dgm:prSet presAssocID="{57488936-777D-4FF7-8E36-7FBECE626BF4}" presName="rootText" presStyleLbl="node3" presStyleIdx="4" presStyleCnt="7">
        <dgm:presLayoutVars>
          <dgm:chPref val="3"/>
        </dgm:presLayoutVars>
      </dgm:prSet>
      <dgm:spPr/>
    </dgm:pt>
    <dgm:pt modelId="{F2A1D551-B5C3-43EB-93D8-2CB9CD0B7D91}" type="pres">
      <dgm:prSet presAssocID="{57488936-777D-4FF7-8E36-7FBECE626BF4}" presName="rootConnector" presStyleLbl="node3" presStyleIdx="4" presStyleCnt="7"/>
      <dgm:spPr/>
    </dgm:pt>
    <dgm:pt modelId="{E0F0E33B-96F6-4D3E-BE41-024B413F2967}" type="pres">
      <dgm:prSet presAssocID="{57488936-777D-4FF7-8E36-7FBECE626BF4}" presName="hierChild4" presStyleCnt="0"/>
      <dgm:spPr/>
    </dgm:pt>
    <dgm:pt modelId="{4F5792FD-2FAF-49C0-B878-710ADB93D214}" type="pres">
      <dgm:prSet presAssocID="{57488936-777D-4FF7-8E36-7FBECE626BF4}" presName="hierChild5" presStyleCnt="0"/>
      <dgm:spPr/>
    </dgm:pt>
    <dgm:pt modelId="{760CC898-D98E-4D49-A23C-0DFF0DB7E896}" type="pres">
      <dgm:prSet presAssocID="{C9E996AE-39D0-432A-AFCB-3D53CECF3AB1}" presName="hierChild5" presStyleCnt="0"/>
      <dgm:spPr/>
    </dgm:pt>
    <dgm:pt modelId="{60EA1452-4E88-4C77-832A-AA1DAD22DF50}" type="pres">
      <dgm:prSet presAssocID="{80BF0529-B0ED-4736-856C-F2AECDB5AF2D}" presName="Name37" presStyleLbl="parChTrans1D2" presStyleIdx="2" presStyleCnt="3"/>
      <dgm:spPr/>
    </dgm:pt>
    <dgm:pt modelId="{2F0ACB84-FCC9-42C3-A77F-E31F63CDF31F}" type="pres">
      <dgm:prSet presAssocID="{CF76C662-8AF7-4DEC-AEE2-744553C47F92}" presName="hierRoot2" presStyleCnt="0">
        <dgm:presLayoutVars>
          <dgm:hierBranch val="init"/>
        </dgm:presLayoutVars>
      </dgm:prSet>
      <dgm:spPr/>
    </dgm:pt>
    <dgm:pt modelId="{403BC2F6-BC6A-4B8D-92F8-A1E9912CB3DC}" type="pres">
      <dgm:prSet presAssocID="{CF76C662-8AF7-4DEC-AEE2-744553C47F92}" presName="rootComposite" presStyleCnt="0"/>
      <dgm:spPr/>
    </dgm:pt>
    <dgm:pt modelId="{D466CDA0-E43A-4C5B-8A42-58E366A08253}" type="pres">
      <dgm:prSet presAssocID="{CF76C662-8AF7-4DEC-AEE2-744553C47F92}" presName="rootText" presStyleLbl="node2" presStyleIdx="2" presStyleCnt="3">
        <dgm:presLayoutVars>
          <dgm:chPref val="3"/>
        </dgm:presLayoutVars>
      </dgm:prSet>
      <dgm:spPr/>
    </dgm:pt>
    <dgm:pt modelId="{9F95A879-1D1C-44EB-89CF-52A14F57F8B4}" type="pres">
      <dgm:prSet presAssocID="{CF76C662-8AF7-4DEC-AEE2-744553C47F92}" presName="rootConnector" presStyleLbl="node2" presStyleIdx="2" presStyleCnt="3"/>
      <dgm:spPr/>
    </dgm:pt>
    <dgm:pt modelId="{3A538DB4-14BF-48AC-9CB4-867D67C952B4}" type="pres">
      <dgm:prSet presAssocID="{CF76C662-8AF7-4DEC-AEE2-744553C47F92}" presName="hierChild4" presStyleCnt="0"/>
      <dgm:spPr/>
    </dgm:pt>
    <dgm:pt modelId="{18D9D181-BA86-49DE-92D9-5D00BE591774}" type="pres">
      <dgm:prSet presAssocID="{1CE57530-4F04-45F5-850E-3A8EFB772753}" presName="Name37" presStyleLbl="parChTrans1D3" presStyleIdx="5" presStyleCnt="7"/>
      <dgm:spPr/>
    </dgm:pt>
    <dgm:pt modelId="{70046B77-0ACE-4EE3-8C5F-788E5698105D}" type="pres">
      <dgm:prSet presAssocID="{072BE2DB-B6CD-4224-BBA3-C18353CE1477}" presName="hierRoot2" presStyleCnt="0">
        <dgm:presLayoutVars>
          <dgm:hierBranch val="init"/>
        </dgm:presLayoutVars>
      </dgm:prSet>
      <dgm:spPr/>
    </dgm:pt>
    <dgm:pt modelId="{082ED363-34E0-4FB9-8FA6-0388C36FA77B}" type="pres">
      <dgm:prSet presAssocID="{072BE2DB-B6CD-4224-BBA3-C18353CE1477}" presName="rootComposite" presStyleCnt="0"/>
      <dgm:spPr/>
    </dgm:pt>
    <dgm:pt modelId="{F2A5DAD8-20A7-4DFC-A1B5-1EBC4F487CB5}" type="pres">
      <dgm:prSet presAssocID="{072BE2DB-B6CD-4224-BBA3-C18353CE1477}" presName="rootText" presStyleLbl="node3" presStyleIdx="5" presStyleCnt="7">
        <dgm:presLayoutVars>
          <dgm:chPref val="3"/>
        </dgm:presLayoutVars>
      </dgm:prSet>
      <dgm:spPr/>
    </dgm:pt>
    <dgm:pt modelId="{F0E4229B-B853-4FB6-BDC4-808E33280816}" type="pres">
      <dgm:prSet presAssocID="{072BE2DB-B6CD-4224-BBA3-C18353CE1477}" presName="rootConnector" presStyleLbl="node3" presStyleIdx="5" presStyleCnt="7"/>
      <dgm:spPr/>
    </dgm:pt>
    <dgm:pt modelId="{28A171E6-ED48-40A4-93F6-BFF99AC2CB74}" type="pres">
      <dgm:prSet presAssocID="{072BE2DB-B6CD-4224-BBA3-C18353CE1477}" presName="hierChild4" presStyleCnt="0"/>
      <dgm:spPr/>
    </dgm:pt>
    <dgm:pt modelId="{1CE6FA6E-4F8B-4D24-82DD-A31425D89B2B}" type="pres">
      <dgm:prSet presAssocID="{072BE2DB-B6CD-4224-BBA3-C18353CE1477}" presName="hierChild5" presStyleCnt="0"/>
      <dgm:spPr/>
    </dgm:pt>
    <dgm:pt modelId="{34585BEE-38AE-4114-946F-7E063ECD6455}" type="pres">
      <dgm:prSet presAssocID="{E5C2A140-51F2-4AAC-B92A-F0ADAF8ED877}" presName="Name37" presStyleLbl="parChTrans1D3" presStyleIdx="6" presStyleCnt="7"/>
      <dgm:spPr/>
    </dgm:pt>
    <dgm:pt modelId="{032CD204-1C39-41A9-986D-934005AFB53A}" type="pres">
      <dgm:prSet presAssocID="{2746A560-E6E7-45E3-9209-29B8138A9B3A}" presName="hierRoot2" presStyleCnt="0">
        <dgm:presLayoutVars>
          <dgm:hierBranch val="init"/>
        </dgm:presLayoutVars>
      </dgm:prSet>
      <dgm:spPr/>
    </dgm:pt>
    <dgm:pt modelId="{BC34CDED-750E-447A-A0F5-BC16F3FF2C23}" type="pres">
      <dgm:prSet presAssocID="{2746A560-E6E7-45E3-9209-29B8138A9B3A}" presName="rootComposite" presStyleCnt="0"/>
      <dgm:spPr/>
    </dgm:pt>
    <dgm:pt modelId="{C905B40F-4F53-4053-A27B-1C57010DF48A}" type="pres">
      <dgm:prSet presAssocID="{2746A560-E6E7-45E3-9209-29B8138A9B3A}" presName="rootText" presStyleLbl="node3" presStyleIdx="6" presStyleCnt="7">
        <dgm:presLayoutVars>
          <dgm:chPref val="3"/>
        </dgm:presLayoutVars>
      </dgm:prSet>
      <dgm:spPr/>
    </dgm:pt>
    <dgm:pt modelId="{094DFFDF-077B-47B8-9298-21BDBE8C763A}" type="pres">
      <dgm:prSet presAssocID="{2746A560-E6E7-45E3-9209-29B8138A9B3A}" presName="rootConnector" presStyleLbl="node3" presStyleIdx="6" presStyleCnt="7"/>
      <dgm:spPr/>
    </dgm:pt>
    <dgm:pt modelId="{FCA09ABD-CE73-469E-899C-C0BAA8C59FC9}" type="pres">
      <dgm:prSet presAssocID="{2746A560-E6E7-45E3-9209-29B8138A9B3A}" presName="hierChild4" presStyleCnt="0"/>
      <dgm:spPr/>
    </dgm:pt>
    <dgm:pt modelId="{21EE6567-AE86-4157-987E-BF0543F9FF90}" type="pres">
      <dgm:prSet presAssocID="{2746A560-E6E7-45E3-9209-29B8138A9B3A}" presName="hierChild5" presStyleCnt="0"/>
      <dgm:spPr/>
    </dgm:pt>
    <dgm:pt modelId="{BC77FF50-0A31-4EAA-9B55-1C5D8F9CCDFE}" type="pres">
      <dgm:prSet presAssocID="{CF76C662-8AF7-4DEC-AEE2-744553C47F92}" presName="hierChild5" presStyleCnt="0"/>
      <dgm:spPr/>
    </dgm:pt>
    <dgm:pt modelId="{E90C5254-0BB7-47BA-80FF-28C53B5E7745}" type="pres">
      <dgm:prSet presAssocID="{B4A71524-CBA8-437E-BC1F-873377AA722D}" presName="hierChild3" presStyleCnt="0"/>
      <dgm:spPr/>
    </dgm:pt>
  </dgm:ptLst>
  <dgm:cxnLst>
    <dgm:cxn modelId="{DE5BA10A-1BDB-492F-B719-4F58037A9C6C}" type="presOf" srcId="{C9E996AE-39D0-432A-AFCB-3D53CECF3AB1}" destId="{9025C964-3CB4-4DA8-A9D5-BEA84B0BD19A}" srcOrd="0" destOrd="0" presId="urn:microsoft.com/office/officeart/2005/8/layout/orgChart1"/>
    <dgm:cxn modelId="{5BEB1A0D-41F8-4791-B54A-1E65035AAEE4}" type="presOf" srcId="{26291076-12C1-4286-B67F-3AA1D28E743E}" destId="{C8836252-42FC-497A-A2E3-CEF006A7C257}" srcOrd="0" destOrd="0" presId="urn:microsoft.com/office/officeart/2005/8/layout/orgChart1"/>
    <dgm:cxn modelId="{9C2F1010-18A8-4962-B711-49027FA28E0F}" type="presOf" srcId="{3E785DEE-BDF5-466C-A249-7F126040DEFD}" destId="{2E3844A1-C82A-4249-B5FE-7ABD1E812402}" srcOrd="0" destOrd="0" presId="urn:microsoft.com/office/officeart/2005/8/layout/orgChart1"/>
    <dgm:cxn modelId="{02D9061C-B498-4ECF-B47D-1076744F6E05}" type="presOf" srcId="{C9E996AE-39D0-432A-AFCB-3D53CECF3AB1}" destId="{51C50EAB-A26F-49C7-BFBE-0FF4DEC89F39}" srcOrd="1" destOrd="0" presId="urn:microsoft.com/office/officeart/2005/8/layout/orgChart1"/>
    <dgm:cxn modelId="{BF405E24-1CB3-4777-8E2B-A928115091B7}" srcId="{CF76C662-8AF7-4DEC-AEE2-744553C47F92}" destId="{2746A560-E6E7-45E3-9209-29B8138A9B3A}" srcOrd="1" destOrd="0" parTransId="{E5C2A140-51F2-4AAC-B92A-F0ADAF8ED877}" sibTransId="{897B1A46-C3F9-4336-8AD0-47929D40E8A1}"/>
    <dgm:cxn modelId="{4B36542A-A772-4169-A477-67CB83D517F7}" type="presOf" srcId="{B4A71524-CBA8-437E-BC1F-873377AA722D}" destId="{1A75ED39-2F6A-488E-9749-0704901E882E}" srcOrd="0" destOrd="0" presId="urn:microsoft.com/office/officeart/2005/8/layout/orgChart1"/>
    <dgm:cxn modelId="{11FE9931-A927-445C-AD48-8AE9A5588CB6}" srcId="{B2C2DAA9-C85B-40DF-94E9-06CD514DF9ED}" destId="{B4A71524-CBA8-437E-BC1F-873377AA722D}" srcOrd="0" destOrd="0" parTransId="{18C687FE-1DE0-4658-A57B-E2CCBCDBD7BD}" sibTransId="{8E183214-1546-4370-852E-140EDC9ECBBC}"/>
    <dgm:cxn modelId="{17FB2063-D441-45D6-AD79-1FDAB564ECF6}" type="presOf" srcId="{072BE2DB-B6CD-4224-BBA3-C18353CE1477}" destId="{F2A5DAD8-20A7-4DFC-A1B5-1EBC4F487CB5}" srcOrd="0" destOrd="0" presId="urn:microsoft.com/office/officeart/2005/8/layout/orgChart1"/>
    <dgm:cxn modelId="{DCC52143-B209-46C7-A38F-B1B3B6703F01}" type="presOf" srcId="{E5C2A140-51F2-4AAC-B92A-F0ADAF8ED877}" destId="{34585BEE-38AE-4114-946F-7E063ECD6455}" srcOrd="0" destOrd="0" presId="urn:microsoft.com/office/officeart/2005/8/layout/orgChart1"/>
    <dgm:cxn modelId="{45AF0245-D438-4BEA-84C8-AAD2D466611C}" type="presOf" srcId="{B2C2DAA9-C85B-40DF-94E9-06CD514DF9ED}" destId="{FF44D9F7-7F5A-4DB4-9B43-312364328743}" srcOrd="0" destOrd="0" presId="urn:microsoft.com/office/officeart/2005/8/layout/orgChart1"/>
    <dgm:cxn modelId="{B6700B65-4EDC-4285-8B8D-4FC1AFB54CF1}" type="presOf" srcId="{B206F97C-321A-4C85-911C-4D5C21FD0879}" destId="{084C707C-269F-4671-A2AF-1668D0A6C374}" srcOrd="1" destOrd="0" presId="urn:microsoft.com/office/officeart/2005/8/layout/orgChart1"/>
    <dgm:cxn modelId="{718E6C67-C6DE-49DA-B400-F6EB5E611BFB}" srcId="{B4A71524-CBA8-437E-BC1F-873377AA722D}" destId="{C9E996AE-39D0-432A-AFCB-3D53CECF3AB1}" srcOrd="1" destOrd="0" parTransId="{26291076-12C1-4286-B67F-3AA1D28E743E}" sibTransId="{F1098E67-0BF1-4DA4-9FF3-A3BE719F8757}"/>
    <dgm:cxn modelId="{1DB7446F-098D-4870-8C36-843350914C95}" srcId="{B4A71524-CBA8-437E-BC1F-873377AA722D}" destId="{BBA12EA7-EBBD-4385-A508-F897A6E22BF7}" srcOrd="0" destOrd="0" parTransId="{15FBA749-62E3-4F80-9470-19E61BBCDF8B}" sibTransId="{1DC517BF-1527-4EE9-8483-D85DB32D2275}"/>
    <dgm:cxn modelId="{C13C8B71-FE21-4492-88F9-23D35F250CE6}" type="presOf" srcId="{B9673F1E-F0A8-41B7-A581-96526BEE64AB}" destId="{5678F426-EB9C-4283-8D60-6EA510C56382}" srcOrd="0" destOrd="0" presId="urn:microsoft.com/office/officeart/2005/8/layout/orgChart1"/>
    <dgm:cxn modelId="{993F5F56-9DEE-4137-B77A-3D7016D02187}" type="presOf" srcId="{7CE15F7C-0CA7-405D-80CB-851A0137E5DE}" destId="{9946F09D-E5B4-48FF-A531-9A122BA51D72}" srcOrd="0" destOrd="0" presId="urn:microsoft.com/office/officeart/2005/8/layout/orgChart1"/>
    <dgm:cxn modelId="{9E3CCB76-CDFB-403F-8454-80BAF25DF460}" srcId="{CF76C662-8AF7-4DEC-AEE2-744553C47F92}" destId="{072BE2DB-B6CD-4224-BBA3-C18353CE1477}" srcOrd="0" destOrd="0" parTransId="{1CE57530-4F04-45F5-850E-3A8EFB772753}" sibTransId="{16FC94DC-942B-4266-B668-84343CA5E2CB}"/>
    <dgm:cxn modelId="{97256259-7675-428E-A8E7-AD50CEE6C031}" type="presOf" srcId="{2746A560-E6E7-45E3-9209-29B8138A9B3A}" destId="{C905B40F-4F53-4053-A27B-1C57010DF48A}" srcOrd="0" destOrd="0" presId="urn:microsoft.com/office/officeart/2005/8/layout/orgChart1"/>
    <dgm:cxn modelId="{36ABEE79-1600-41A3-B514-EE6D58C4E269}" srcId="{BBA12EA7-EBBD-4385-A508-F897A6E22BF7}" destId="{B206F97C-321A-4C85-911C-4D5C21FD0879}" srcOrd="0" destOrd="0" parTransId="{AD56DE0F-398E-4B40-ACDD-AE46B9ED401A}" sibTransId="{0D8232FE-A4B6-4E59-AA41-C2C8DD924406}"/>
    <dgm:cxn modelId="{CCDD779F-F1AB-42D2-A611-25330E0E089D}" type="presOf" srcId="{59B34BB0-FFB1-4879-A3DE-BEC53744A146}" destId="{7E6EFB2C-3297-4F00-A91A-C5D514193D85}" srcOrd="0" destOrd="0" presId="urn:microsoft.com/office/officeart/2005/8/layout/orgChart1"/>
    <dgm:cxn modelId="{321F11AB-C6E8-4E7A-BAD3-AA921D4BAD73}" type="presOf" srcId="{AD56DE0F-398E-4B40-ACDD-AE46B9ED401A}" destId="{75CBA1D6-48C0-4F31-B470-35F2BC3B3000}" srcOrd="0" destOrd="0" presId="urn:microsoft.com/office/officeart/2005/8/layout/orgChart1"/>
    <dgm:cxn modelId="{13377AAC-87B1-4A3F-84F9-D31A20DAA060}" type="presOf" srcId="{CF76C662-8AF7-4DEC-AEE2-744553C47F92}" destId="{D466CDA0-E43A-4C5B-8A42-58E366A08253}" srcOrd="0" destOrd="0" presId="urn:microsoft.com/office/officeart/2005/8/layout/orgChart1"/>
    <dgm:cxn modelId="{0AE4A5AF-E40A-46B2-8C12-E28910DECD89}" type="presOf" srcId="{BBA12EA7-EBBD-4385-A508-F897A6E22BF7}" destId="{7C181CCE-B4E5-452D-A956-41924CF69CCB}" srcOrd="0" destOrd="0" presId="urn:microsoft.com/office/officeart/2005/8/layout/orgChart1"/>
    <dgm:cxn modelId="{2CE1FCB2-AAEB-4A33-B4FB-2BA22A4B266A}" type="presOf" srcId="{F756C4FD-A082-4EC8-B416-FD544CB2820E}" destId="{961F0B04-0F9D-4E47-9A4B-FEF7E0982DF6}" srcOrd="1" destOrd="0" presId="urn:microsoft.com/office/officeart/2005/8/layout/orgChart1"/>
    <dgm:cxn modelId="{FA96F4B8-A70D-47E1-8647-99186A6928FB}" type="presOf" srcId="{972E880A-404E-4DE1-8A95-5C1E49C23864}" destId="{732FC49C-264F-4980-94A3-F91DE1E0E03E}" srcOrd="0" destOrd="0" presId="urn:microsoft.com/office/officeart/2005/8/layout/orgChart1"/>
    <dgm:cxn modelId="{577345C5-D27F-40A8-AFF6-A5DA4EF8418C}" type="presOf" srcId="{B206F97C-321A-4C85-911C-4D5C21FD0879}" destId="{DEC5CD86-A078-4D11-92CC-F47CE616EC29}" srcOrd="0" destOrd="0" presId="urn:microsoft.com/office/officeart/2005/8/layout/orgChart1"/>
    <dgm:cxn modelId="{554D5FC7-6FE2-4796-A366-7E04304EBA73}" srcId="{B4A71524-CBA8-437E-BC1F-873377AA722D}" destId="{CF76C662-8AF7-4DEC-AEE2-744553C47F92}" srcOrd="2" destOrd="0" parTransId="{80BF0529-B0ED-4736-856C-F2AECDB5AF2D}" sibTransId="{310C28E3-D0D7-416A-B52C-ACB5ECFB7667}"/>
    <dgm:cxn modelId="{168090CE-D18C-4184-98D4-5D3BAC072F8B}" type="presOf" srcId="{57488936-777D-4FF7-8E36-7FBECE626BF4}" destId="{F2A1D551-B5C3-43EB-93D8-2CB9CD0B7D91}" srcOrd="1" destOrd="0" presId="urn:microsoft.com/office/officeart/2005/8/layout/orgChart1"/>
    <dgm:cxn modelId="{FA75BBD3-CA0C-43B6-BF98-A22DD8269C12}" type="presOf" srcId="{CF2B23AC-9511-44B2-8C8C-B4C3A9928175}" destId="{DE831350-8240-4263-A6A5-30D3895C014F}" srcOrd="0" destOrd="0" presId="urn:microsoft.com/office/officeart/2005/8/layout/orgChart1"/>
    <dgm:cxn modelId="{AB5A63D4-E631-453B-85C1-611D62359CEA}" srcId="{C9E996AE-39D0-432A-AFCB-3D53CECF3AB1}" destId="{57488936-777D-4FF7-8E36-7FBECE626BF4}" srcOrd="1" destOrd="0" parTransId="{3E785DEE-BDF5-466C-A249-7F126040DEFD}" sibTransId="{4BCA3756-0334-4FBF-B6B8-8D0647E88497}"/>
    <dgm:cxn modelId="{59AEE8D5-57B4-4327-BBA6-1B74DC43A910}" srcId="{BBA12EA7-EBBD-4385-A508-F897A6E22BF7}" destId="{F756C4FD-A082-4EC8-B416-FD544CB2820E}" srcOrd="2" destOrd="0" parTransId="{CF2B23AC-9511-44B2-8C8C-B4C3A9928175}" sibTransId="{59A78853-3FB3-4DD5-9A89-A047F813D6FA}"/>
    <dgm:cxn modelId="{E1E85DD6-8304-4ABC-A79A-63F9A940388F}" type="presOf" srcId="{BBA12EA7-EBBD-4385-A508-F897A6E22BF7}" destId="{01B4DF6F-FFB8-4007-BA80-B73EA67EA82B}" srcOrd="1" destOrd="0" presId="urn:microsoft.com/office/officeart/2005/8/layout/orgChart1"/>
    <dgm:cxn modelId="{DCF16CD6-A95E-41D4-9AA0-CB047553FAEC}" type="presOf" srcId="{B4A71524-CBA8-437E-BC1F-873377AA722D}" destId="{AE0B2399-C3DC-4E47-BE33-CBD8BD269316}" srcOrd="1" destOrd="0" presId="urn:microsoft.com/office/officeart/2005/8/layout/orgChart1"/>
    <dgm:cxn modelId="{09181BDB-0880-4B87-AA3C-FFDEA81762C9}" type="presOf" srcId="{1CE57530-4F04-45F5-850E-3A8EFB772753}" destId="{18D9D181-BA86-49DE-92D9-5D00BE591774}" srcOrd="0" destOrd="0" presId="urn:microsoft.com/office/officeart/2005/8/layout/orgChart1"/>
    <dgm:cxn modelId="{D109E4DF-85D0-4CCE-9E98-001A74581E08}" type="presOf" srcId="{80BF0529-B0ED-4736-856C-F2AECDB5AF2D}" destId="{60EA1452-4E88-4C77-832A-AA1DAD22DF50}" srcOrd="0" destOrd="0" presId="urn:microsoft.com/office/officeart/2005/8/layout/orgChart1"/>
    <dgm:cxn modelId="{552EA3E2-A9E7-4386-88BB-756F37846BC4}" type="presOf" srcId="{7CE15F7C-0CA7-405D-80CB-851A0137E5DE}" destId="{7DC93391-C89B-468C-B21D-7A4EAD3055B7}" srcOrd="1" destOrd="0" presId="urn:microsoft.com/office/officeart/2005/8/layout/orgChart1"/>
    <dgm:cxn modelId="{74099BEA-B13C-423D-9B25-D409E9329813}" srcId="{C9E996AE-39D0-432A-AFCB-3D53CECF3AB1}" destId="{7CE15F7C-0CA7-405D-80CB-851A0137E5DE}" srcOrd="0" destOrd="0" parTransId="{59B34BB0-FFB1-4879-A3DE-BEC53744A146}" sibTransId="{5EF8E51B-8FE2-410B-AD93-A85407663ECC}"/>
    <dgm:cxn modelId="{9AC67DED-E1EC-4EC9-B903-FFE33A036261}" type="presOf" srcId="{F756C4FD-A082-4EC8-B416-FD544CB2820E}" destId="{6FA2E6A1-AA89-46A3-BE96-6E1ACB8FDCF7}" srcOrd="0" destOrd="0" presId="urn:microsoft.com/office/officeart/2005/8/layout/orgChart1"/>
    <dgm:cxn modelId="{7D67C5ED-9228-4AA8-8E9F-C21B17C2E3BD}" type="presOf" srcId="{15FBA749-62E3-4F80-9470-19E61BBCDF8B}" destId="{47ACB78D-1102-4AEF-8EA9-52CE960F3922}" srcOrd="0" destOrd="0" presId="urn:microsoft.com/office/officeart/2005/8/layout/orgChart1"/>
    <dgm:cxn modelId="{F779D7EE-27C0-41E7-9283-423AF4655E5B}" type="presOf" srcId="{B9673F1E-F0A8-41B7-A581-96526BEE64AB}" destId="{A7FB67A3-D496-4F8D-87A2-4542DAA57801}" srcOrd="1" destOrd="0" presId="urn:microsoft.com/office/officeart/2005/8/layout/orgChart1"/>
    <dgm:cxn modelId="{14FA6DF2-0632-4B88-A998-4983A5A93546}" type="presOf" srcId="{072BE2DB-B6CD-4224-BBA3-C18353CE1477}" destId="{F0E4229B-B853-4FB6-BDC4-808E33280816}" srcOrd="1" destOrd="0" presId="urn:microsoft.com/office/officeart/2005/8/layout/orgChart1"/>
    <dgm:cxn modelId="{EFB5D0F5-65E5-496B-BDA5-E7573EF64641}" type="presOf" srcId="{57488936-777D-4FF7-8E36-7FBECE626BF4}" destId="{051E01DB-B8BF-4CD2-90B0-6F7B15092784}" srcOrd="0" destOrd="0" presId="urn:microsoft.com/office/officeart/2005/8/layout/orgChart1"/>
    <dgm:cxn modelId="{428BDAF5-362E-44A2-A20B-BE4F0BBA761A}" type="presOf" srcId="{CF76C662-8AF7-4DEC-AEE2-744553C47F92}" destId="{9F95A879-1D1C-44EB-89CF-52A14F57F8B4}" srcOrd="1" destOrd="0" presId="urn:microsoft.com/office/officeart/2005/8/layout/orgChart1"/>
    <dgm:cxn modelId="{F7BEFEFA-9504-4EE4-B854-447D553DE92E}" type="presOf" srcId="{2746A560-E6E7-45E3-9209-29B8138A9B3A}" destId="{094DFFDF-077B-47B8-9298-21BDBE8C763A}" srcOrd="1" destOrd="0" presId="urn:microsoft.com/office/officeart/2005/8/layout/orgChart1"/>
    <dgm:cxn modelId="{2E470AFD-BB37-4821-BDBC-D78574E691BF}" srcId="{BBA12EA7-EBBD-4385-A508-F897A6E22BF7}" destId="{B9673F1E-F0A8-41B7-A581-96526BEE64AB}" srcOrd="1" destOrd="0" parTransId="{972E880A-404E-4DE1-8A95-5C1E49C23864}" sibTransId="{7E287338-8083-4E7B-A512-410AE3E8AEA7}"/>
    <dgm:cxn modelId="{8921ECCC-037A-457C-824B-B8FA2A71D4E3}" type="presParOf" srcId="{FF44D9F7-7F5A-4DB4-9B43-312364328743}" destId="{6EAB66A3-1152-47C6-80A9-EF02949433B1}" srcOrd="0" destOrd="0" presId="urn:microsoft.com/office/officeart/2005/8/layout/orgChart1"/>
    <dgm:cxn modelId="{A4079531-0EBE-4EC2-9B11-881BF819E499}" type="presParOf" srcId="{6EAB66A3-1152-47C6-80A9-EF02949433B1}" destId="{FEF817A6-C9A4-45EF-989B-8667DDA6A939}" srcOrd="0" destOrd="0" presId="urn:microsoft.com/office/officeart/2005/8/layout/orgChart1"/>
    <dgm:cxn modelId="{3BE60398-7EE2-403A-AD4C-8503A5D7E14D}" type="presParOf" srcId="{FEF817A6-C9A4-45EF-989B-8667DDA6A939}" destId="{1A75ED39-2F6A-488E-9749-0704901E882E}" srcOrd="0" destOrd="0" presId="urn:microsoft.com/office/officeart/2005/8/layout/orgChart1"/>
    <dgm:cxn modelId="{BE3F2C42-264E-4F25-9973-ACAD5347D361}" type="presParOf" srcId="{FEF817A6-C9A4-45EF-989B-8667DDA6A939}" destId="{AE0B2399-C3DC-4E47-BE33-CBD8BD269316}" srcOrd="1" destOrd="0" presId="urn:microsoft.com/office/officeart/2005/8/layout/orgChart1"/>
    <dgm:cxn modelId="{4036DE5F-A1B5-4147-AA70-6836778243CE}" type="presParOf" srcId="{6EAB66A3-1152-47C6-80A9-EF02949433B1}" destId="{E1D2A892-1AC0-4723-AF84-30B450C82BD0}" srcOrd="1" destOrd="0" presId="urn:microsoft.com/office/officeart/2005/8/layout/orgChart1"/>
    <dgm:cxn modelId="{D13BFAFD-3BB0-4727-93DB-D63BC92C2B7D}" type="presParOf" srcId="{E1D2A892-1AC0-4723-AF84-30B450C82BD0}" destId="{47ACB78D-1102-4AEF-8EA9-52CE960F3922}" srcOrd="0" destOrd="0" presId="urn:microsoft.com/office/officeart/2005/8/layout/orgChart1"/>
    <dgm:cxn modelId="{10EA6489-241D-4509-AAE5-7A3DF74188C0}" type="presParOf" srcId="{E1D2A892-1AC0-4723-AF84-30B450C82BD0}" destId="{74A79D8A-6454-48A4-B83D-5ED9B109DB48}" srcOrd="1" destOrd="0" presId="urn:microsoft.com/office/officeart/2005/8/layout/orgChart1"/>
    <dgm:cxn modelId="{33A83D55-F192-4A1C-8251-5CC3942A1953}" type="presParOf" srcId="{74A79D8A-6454-48A4-B83D-5ED9B109DB48}" destId="{0C78637F-A2F4-4D94-8C7B-208868FC93DE}" srcOrd="0" destOrd="0" presId="urn:microsoft.com/office/officeart/2005/8/layout/orgChart1"/>
    <dgm:cxn modelId="{E6001F5B-2C97-4947-A194-C1B00C55E228}" type="presParOf" srcId="{0C78637F-A2F4-4D94-8C7B-208868FC93DE}" destId="{7C181CCE-B4E5-452D-A956-41924CF69CCB}" srcOrd="0" destOrd="0" presId="urn:microsoft.com/office/officeart/2005/8/layout/orgChart1"/>
    <dgm:cxn modelId="{F36BB96E-A048-4991-9608-C98BAE7B8196}" type="presParOf" srcId="{0C78637F-A2F4-4D94-8C7B-208868FC93DE}" destId="{01B4DF6F-FFB8-4007-BA80-B73EA67EA82B}" srcOrd="1" destOrd="0" presId="urn:microsoft.com/office/officeart/2005/8/layout/orgChart1"/>
    <dgm:cxn modelId="{7ADC26B6-D5BA-49DC-B59D-9821A427C03D}" type="presParOf" srcId="{74A79D8A-6454-48A4-B83D-5ED9B109DB48}" destId="{8A58DA6C-1641-4DE9-AC4A-304471330C2C}" srcOrd="1" destOrd="0" presId="urn:microsoft.com/office/officeart/2005/8/layout/orgChart1"/>
    <dgm:cxn modelId="{00CA6D00-6A39-404C-A2DA-4710402776C2}" type="presParOf" srcId="{8A58DA6C-1641-4DE9-AC4A-304471330C2C}" destId="{75CBA1D6-48C0-4F31-B470-35F2BC3B3000}" srcOrd="0" destOrd="0" presId="urn:microsoft.com/office/officeart/2005/8/layout/orgChart1"/>
    <dgm:cxn modelId="{1599F4C3-DEE8-4A8C-A35E-902248D7C5F1}" type="presParOf" srcId="{8A58DA6C-1641-4DE9-AC4A-304471330C2C}" destId="{93DEB5F9-0476-4E63-94BB-1761A2908C18}" srcOrd="1" destOrd="0" presId="urn:microsoft.com/office/officeart/2005/8/layout/orgChart1"/>
    <dgm:cxn modelId="{5282D98D-58EC-4017-9B8B-020B975CC3AB}" type="presParOf" srcId="{93DEB5F9-0476-4E63-94BB-1761A2908C18}" destId="{A1ECFED9-C6EB-4A7D-890B-9CB8EA930230}" srcOrd="0" destOrd="0" presId="urn:microsoft.com/office/officeart/2005/8/layout/orgChart1"/>
    <dgm:cxn modelId="{E6E60F4A-5A91-43DC-A4E1-5D97E08A1A37}" type="presParOf" srcId="{A1ECFED9-C6EB-4A7D-890B-9CB8EA930230}" destId="{DEC5CD86-A078-4D11-92CC-F47CE616EC29}" srcOrd="0" destOrd="0" presId="urn:microsoft.com/office/officeart/2005/8/layout/orgChart1"/>
    <dgm:cxn modelId="{D750EE5B-32C5-4182-A4A9-19DDC916CC41}" type="presParOf" srcId="{A1ECFED9-C6EB-4A7D-890B-9CB8EA930230}" destId="{084C707C-269F-4671-A2AF-1668D0A6C374}" srcOrd="1" destOrd="0" presId="urn:microsoft.com/office/officeart/2005/8/layout/orgChart1"/>
    <dgm:cxn modelId="{D4424EEB-88FE-4710-8A19-EFEEF8D4761E}" type="presParOf" srcId="{93DEB5F9-0476-4E63-94BB-1761A2908C18}" destId="{B3CCED03-5ABC-443B-97D5-FBCEA07B913D}" srcOrd="1" destOrd="0" presId="urn:microsoft.com/office/officeart/2005/8/layout/orgChart1"/>
    <dgm:cxn modelId="{8350A111-BF47-45AF-AE2C-A73F30C7EB45}" type="presParOf" srcId="{93DEB5F9-0476-4E63-94BB-1761A2908C18}" destId="{C6923BCC-C0B2-4697-A1E5-4FA6298A0C01}" srcOrd="2" destOrd="0" presId="urn:microsoft.com/office/officeart/2005/8/layout/orgChart1"/>
    <dgm:cxn modelId="{260BD086-B8C8-4329-9904-196A83926C8A}" type="presParOf" srcId="{8A58DA6C-1641-4DE9-AC4A-304471330C2C}" destId="{732FC49C-264F-4980-94A3-F91DE1E0E03E}" srcOrd="2" destOrd="0" presId="urn:microsoft.com/office/officeart/2005/8/layout/orgChart1"/>
    <dgm:cxn modelId="{1AE4BB95-FC4B-44DC-9FA0-DBC42177FC29}" type="presParOf" srcId="{8A58DA6C-1641-4DE9-AC4A-304471330C2C}" destId="{9AB74192-F8C5-4BBA-99D1-E3A64BF4B2AD}" srcOrd="3" destOrd="0" presId="urn:microsoft.com/office/officeart/2005/8/layout/orgChart1"/>
    <dgm:cxn modelId="{4E314CD1-C3D9-4237-B58E-19C0BD43A4B9}" type="presParOf" srcId="{9AB74192-F8C5-4BBA-99D1-E3A64BF4B2AD}" destId="{F1003AA0-3256-4C07-A747-B7B641C5272B}" srcOrd="0" destOrd="0" presId="urn:microsoft.com/office/officeart/2005/8/layout/orgChart1"/>
    <dgm:cxn modelId="{10FB94DF-93E9-4C70-84E3-3BF9C13C3497}" type="presParOf" srcId="{F1003AA0-3256-4C07-A747-B7B641C5272B}" destId="{5678F426-EB9C-4283-8D60-6EA510C56382}" srcOrd="0" destOrd="0" presId="urn:microsoft.com/office/officeart/2005/8/layout/orgChart1"/>
    <dgm:cxn modelId="{7458E4E5-B03D-4603-B6E9-556C8747E596}" type="presParOf" srcId="{F1003AA0-3256-4C07-A747-B7B641C5272B}" destId="{A7FB67A3-D496-4F8D-87A2-4542DAA57801}" srcOrd="1" destOrd="0" presId="urn:microsoft.com/office/officeart/2005/8/layout/orgChart1"/>
    <dgm:cxn modelId="{6C01E5F9-B311-4799-964C-9648AD053521}" type="presParOf" srcId="{9AB74192-F8C5-4BBA-99D1-E3A64BF4B2AD}" destId="{C12A6988-95BC-4EF0-9BA6-6BE20805D167}" srcOrd="1" destOrd="0" presId="urn:microsoft.com/office/officeart/2005/8/layout/orgChart1"/>
    <dgm:cxn modelId="{DC2B380F-D4F3-439F-92F3-736F12DE5CBB}" type="presParOf" srcId="{9AB74192-F8C5-4BBA-99D1-E3A64BF4B2AD}" destId="{E188ECCE-6AF0-4D89-B75F-16682B35A357}" srcOrd="2" destOrd="0" presId="urn:microsoft.com/office/officeart/2005/8/layout/orgChart1"/>
    <dgm:cxn modelId="{87915119-C867-4257-B447-BF3DA0D8A6DC}" type="presParOf" srcId="{8A58DA6C-1641-4DE9-AC4A-304471330C2C}" destId="{DE831350-8240-4263-A6A5-30D3895C014F}" srcOrd="4" destOrd="0" presId="urn:microsoft.com/office/officeart/2005/8/layout/orgChart1"/>
    <dgm:cxn modelId="{735FFAF6-B1FF-4133-A126-FC70EF52F626}" type="presParOf" srcId="{8A58DA6C-1641-4DE9-AC4A-304471330C2C}" destId="{5E4B48CC-8B86-4BA5-A6E5-587792F101B2}" srcOrd="5" destOrd="0" presId="urn:microsoft.com/office/officeart/2005/8/layout/orgChart1"/>
    <dgm:cxn modelId="{FF7505B4-FBF0-413F-9F0A-ABD63D44F201}" type="presParOf" srcId="{5E4B48CC-8B86-4BA5-A6E5-587792F101B2}" destId="{BB66D061-9C69-4FC6-9087-73D329588968}" srcOrd="0" destOrd="0" presId="urn:microsoft.com/office/officeart/2005/8/layout/orgChart1"/>
    <dgm:cxn modelId="{D48D1111-0580-4E59-907F-76FF7D05538C}" type="presParOf" srcId="{BB66D061-9C69-4FC6-9087-73D329588968}" destId="{6FA2E6A1-AA89-46A3-BE96-6E1ACB8FDCF7}" srcOrd="0" destOrd="0" presId="urn:microsoft.com/office/officeart/2005/8/layout/orgChart1"/>
    <dgm:cxn modelId="{837D87FF-CA22-4E8F-84F7-1896810B0A6E}" type="presParOf" srcId="{BB66D061-9C69-4FC6-9087-73D329588968}" destId="{961F0B04-0F9D-4E47-9A4B-FEF7E0982DF6}" srcOrd="1" destOrd="0" presId="urn:microsoft.com/office/officeart/2005/8/layout/orgChart1"/>
    <dgm:cxn modelId="{F0C44778-3872-44D6-9841-CD38F8188413}" type="presParOf" srcId="{5E4B48CC-8B86-4BA5-A6E5-587792F101B2}" destId="{BC2A1E85-ECEF-4213-8ADB-4A639CB1AD09}" srcOrd="1" destOrd="0" presId="urn:microsoft.com/office/officeart/2005/8/layout/orgChart1"/>
    <dgm:cxn modelId="{F48FC691-CB33-4E69-BF94-2C93F6CFA989}" type="presParOf" srcId="{5E4B48CC-8B86-4BA5-A6E5-587792F101B2}" destId="{7EE72FBB-52CC-4574-A24B-AC1494915A69}" srcOrd="2" destOrd="0" presId="urn:microsoft.com/office/officeart/2005/8/layout/orgChart1"/>
    <dgm:cxn modelId="{465211D8-2B10-4B31-86A3-56C3CC70F628}" type="presParOf" srcId="{74A79D8A-6454-48A4-B83D-5ED9B109DB48}" destId="{7D53FBFB-5FF3-4DD7-991D-0E6998570937}" srcOrd="2" destOrd="0" presId="urn:microsoft.com/office/officeart/2005/8/layout/orgChart1"/>
    <dgm:cxn modelId="{3CA2CCF4-B541-4C72-87B4-F628D2B7A769}" type="presParOf" srcId="{E1D2A892-1AC0-4723-AF84-30B450C82BD0}" destId="{C8836252-42FC-497A-A2E3-CEF006A7C257}" srcOrd="2" destOrd="0" presId="urn:microsoft.com/office/officeart/2005/8/layout/orgChart1"/>
    <dgm:cxn modelId="{B46361AE-9B9F-49AF-8900-8FB0AF0445EA}" type="presParOf" srcId="{E1D2A892-1AC0-4723-AF84-30B450C82BD0}" destId="{79017FDA-411B-4C04-9CF1-2D0179BADFB9}" srcOrd="3" destOrd="0" presId="urn:microsoft.com/office/officeart/2005/8/layout/orgChart1"/>
    <dgm:cxn modelId="{30D3E460-3486-4BB3-B196-2D3E3955C53A}" type="presParOf" srcId="{79017FDA-411B-4C04-9CF1-2D0179BADFB9}" destId="{0113E19C-555F-4A32-9A20-4498A071D30D}" srcOrd="0" destOrd="0" presId="urn:microsoft.com/office/officeart/2005/8/layout/orgChart1"/>
    <dgm:cxn modelId="{3BAD9017-9A4A-4C18-A9A1-28119AA4CE43}" type="presParOf" srcId="{0113E19C-555F-4A32-9A20-4498A071D30D}" destId="{9025C964-3CB4-4DA8-A9D5-BEA84B0BD19A}" srcOrd="0" destOrd="0" presId="urn:microsoft.com/office/officeart/2005/8/layout/orgChart1"/>
    <dgm:cxn modelId="{1A61FA4B-5F18-4638-AFC8-E1EEB008D29C}" type="presParOf" srcId="{0113E19C-555F-4A32-9A20-4498A071D30D}" destId="{51C50EAB-A26F-49C7-BFBE-0FF4DEC89F39}" srcOrd="1" destOrd="0" presId="urn:microsoft.com/office/officeart/2005/8/layout/orgChart1"/>
    <dgm:cxn modelId="{630C03DE-4C4B-431C-A160-A8ED55710213}" type="presParOf" srcId="{79017FDA-411B-4C04-9CF1-2D0179BADFB9}" destId="{C2BD22BD-C266-429F-BE9D-443413039F01}" srcOrd="1" destOrd="0" presId="urn:microsoft.com/office/officeart/2005/8/layout/orgChart1"/>
    <dgm:cxn modelId="{C165E2BE-016C-4621-A4BC-E416AED5BF11}" type="presParOf" srcId="{C2BD22BD-C266-429F-BE9D-443413039F01}" destId="{7E6EFB2C-3297-4F00-A91A-C5D514193D85}" srcOrd="0" destOrd="0" presId="urn:microsoft.com/office/officeart/2005/8/layout/orgChart1"/>
    <dgm:cxn modelId="{20C59C56-235C-49D4-A54A-370CDC77D5A0}" type="presParOf" srcId="{C2BD22BD-C266-429F-BE9D-443413039F01}" destId="{3BC42306-76A2-4249-9FAB-1981200FFC41}" srcOrd="1" destOrd="0" presId="urn:microsoft.com/office/officeart/2005/8/layout/orgChart1"/>
    <dgm:cxn modelId="{4638A38E-7F40-4EC2-8A05-A4CDC5955D16}" type="presParOf" srcId="{3BC42306-76A2-4249-9FAB-1981200FFC41}" destId="{F1308A38-5BF2-4256-BBD4-0E6D4437470D}" srcOrd="0" destOrd="0" presId="urn:microsoft.com/office/officeart/2005/8/layout/orgChart1"/>
    <dgm:cxn modelId="{7B59C387-DF55-4E30-8017-E1D988B28DB2}" type="presParOf" srcId="{F1308A38-5BF2-4256-BBD4-0E6D4437470D}" destId="{9946F09D-E5B4-48FF-A531-9A122BA51D72}" srcOrd="0" destOrd="0" presId="urn:microsoft.com/office/officeart/2005/8/layout/orgChart1"/>
    <dgm:cxn modelId="{F206D469-93AB-490F-BB08-E6C8762DE303}" type="presParOf" srcId="{F1308A38-5BF2-4256-BBD4-0E6D4437470D}" destId="{7DC93391-C89B-468C-B21D-7A4EAD3055B7}" srcOrd="1" destOrd="0" presId="urn:microsoft.com/office/officeart/2005/8/layout/orgChart1"/>
    <dgm:cxn modelId="{8DB03AD6-50FF-4FB8-BBDB-4A102E1F6C84}" type="presParOf" srcId="{3BC42306-76A2-4249-9FAB-1981200FFC41}" destId="{664C2948-7A73-4743-90B5-01D6891E9F34}" srcOrd="1" destOrd="0" presId="urn:microsoft.com/office/officeart/2005/8/layout/orgChart1"/>
    <dgm:cxn modelId="{1F26905B-02A6-491A-A444-F73F7A907688}" type="presParOf" srcId="{3BC42306-76A2-4249-9FAB-1981200FFC41}" destId="{1EAAE8F7-146A-40EA-B823-893FE6DBF658}" srcOrd="2" destOrd="0" presId="urn:microsoft.com/office/officeart/2005/8/layout/orgChart1"/>
    <dgm:cxn modelId="{EC2F02A9-D20D-42A8-A65B-E250F076DE3C}" type="presParOf" srcId="{C2BD22BD-C266-429F-BE9D-443413039F01}" destId="{2E3844A1-C82A-4249-B5FE-7ABD1E812402}" srcOrd="2" destOrd="0" presId="urn:microsoft.com/office/officeart/2005/8/layout/orgChart1"/>
    <dgm:cxn modelId="{EB315EC1-6391-45ED-9211-B61C5469D8BB}" type="presParOf" srcId="{C2BD22BD-C266-429F-BE9D-443413039F01}" destId="{A904A6BC-D853-4EFF-948D-78CA4DD2D7A4}" srcOrd="3" destOrd="0" presId="urn:microsoft.com/office/officeart/2005/8/layout/orgChart1"/>
    <dgm:cxn modelId="{A73240C5-6B8E-430B-962D-2C67C8A327BA}" type="presParOf" srcId="{A904A6BC-D853-4EFF-948D-78CA4DD2D7A4}" destId="{F37CA39C-CB35-45F2-A2C5-5ADE129E5CC6}" srcOrd="0" destOrd="0" presId="urn:microsoft.com/office/officeart/2005/8/layout/orgChart1"/>
    <dgm:cxn modelId="{61078E06-8953-4C61-AC9F-BD4B397E31A0}" type="presParOf" srcId="{F37CA39C-CB35-45F2-A2C5-5ADE129E5CC6}" destId="{051E01DB-B8BF-4CD2-90B0-6F7B15092784}" srcOrd="0" destOrd="0" presId="urn:microsoft.com/office/officeart/2005/8/layout/orgChart1"/>
    <dgm:cxn modelId="{D458C73D-E9DF-4F0C-B3CA-29AD88885C69}" type="presParOf" srcId="{F37CA39C-CB35-45F2-A2C5-5ADE129E5CC6}" destId="{F2A1D551-B5C3-43EB-93D8-2CB9CD0B7D91}" srcOrd="1" destOrd="0" presId="urn:microsoft.com/office/officeart/2005/8/layout/orgChart1"/>
    <dgm:cxn modelId="{D5AC57F0-5665-4B1D-B1BF-8C0038198AF2}" type="presParOf" srcId="{A904A6BC-D853-4EFF-948D-78CA4DD2D7A4}" destId="{E0F0E33B-96F6-4D3E-BE41-024B413F2967}" srcOrd="1" destOrd="0" presId="urn:microsoft.com/office/officeart/2005/8/layout/orgChart1"/>
    <dgm:cxn modelId="{F7FC2CD4-6DFF-4F2C-A8BB-E04B47233A40}" type="presParOf" srcId="{A904A6BC-D853-4EFF-948D-78CA4DD2D7A4}" destId="{4F5792FD-2FAF-49C0-B878-710ADB93D214}" srcOrd="2" destOrd="0" presId="urn:microsoft.com/office/officeart/2005/8/layout/orgChart1"/>
    <dgm:cxn modelId="{55AA6782-27FE-4971-B779-8046F431F5C7}" type="presParOf" srcId="{79017FDA-411B-4C04-9CF1-2D0179BADFB9}" destId="{760CC898-D98E-4D49-A23C-0DFF0DB7E896}" srcOrd="2" destOrd="0" presId="urn:microsoft.com/office/officeart/2005/8/layout/orgChart1"/>
    <dgm:cxn modelId="{9E48FCAD-29F2-4C46-94C5-962156120E5A}" type="presParOf" srcId="{E1D2A892-1AC0-4723-AF84-30B450C82BD0}" destId="{60EA1452-4E88-4C77-832A-AA1DAD22DF50}" srcOrd="4" destOrd="0" presId="urn:microsoft.com/office/officeart/2005/8/layout/orgChart1"/>
    <dgm:cxn modelId="{068BF480-DB38-4398-8FEA-8FF797F662DA}" type="presParOf" srcId="{E1D2A892-1AC0-4723-AF84-30B450C82BD0}" destId="{2F0ACB84-FCC9-42C3-A77F-E31F63CDF31F}" srcOrd="5" destOrd="0" presId="urn:microsoft.com/office/officeart/2005/8/layout/orgChart1"/>
    <dgm:cxn modelId="{64935CF8-9F0E-4085-8F66-7C1BA5481B34}" type="presParOf" srcId="{2F0ACB84-FCC9-42C3-A77F-E31F63CDF31F}" destId="{403BC2F6-BC6A-4B8D-92F8-A1E9912CB3DC}" srcOrd="0" destOrd="0" presId="urn:microsoft.com/office/officeart/2005/8/layout/orgChart1"/>
    <dgm:cxn modelId="{28F9881A-7F0C-472F-825A-12FE8E634D3A}" type="presParOf" srcId="{403BC2F6-BC6A-4B8D-92F8-A1E9912CB3DC}" destId="{D466CDA0-E43A-4C5B-8A42-58E366A08253}" srcOrd="0" destOrd="0" presId="urn:microsoft.com/office/officeart/2005/8/layout/orgChart1"/>
    <dgm:cxn modelId="{40CE3055-16C8-4038-8405-2C4A420D54E4}" type="presParOf" srcId="{403BC2F6-BC6A-4B8D-92F8-A1E9912CB3DC}" destId="{9F95A879-1D1C-44EB-89CF-52A14F57F8B4}" srcOrd="1" destOrd="0" presId="urn:microsoft.com/office/officeart/2005/8/layout/orgChart1"/>
    <dgm:cxn modelId="{1C734995-6332-4631-AA7A-E2B3D3D09D72}" type="presParOf" srcId="{2F0ACB84-FCC9-42C3-A77F-E31F63CDF31F}" destId="{3A538DB4-14BF-48AC-9CB4-867D67C952B4}" srcOrd="1" destOrd="0" presId="urn:microsoft.com/office/officeart/2005/8/layout/orgChart1"/>
    <dgm:cxn modelId="{9FD63398-268C-4985-80CE-5A348B904988}" type="presParOf" srcId="{3A538DB4-14BF-48AC-9CB4-867D67C952B4}" destId="{18D9D181-BA86-49DE-92D9-5D00BE591774}" srcOrd="0" destOrd="0" presId="urn:microsoft.com/office/officeart/2005/8/layout/orgChart1"/>
    <dgm:cxn modelId="{D7456AAF-7B8E-46BF-9CED-91EF4DD21313}" type="presParOf" srcId="{3A538DB4-14BF-48AC-9CB4-867D67C952B4}" destId="{70046B77-0ACE-4EE3-8C5F-788E5698105D}" srcOrd="1" destOrd="0" presId="urn:microsoft.com/office/officeart/2005/8/layout/orgChart1"/>
    <dgm:cxn modelId="{F7DF68D7-23A8-4044-883E-074370FFAB6B}" type="presParOf" srcId="{70046B77-0ACE-4EE3-8C5F-788E5698105D}" destId="{082ED363-34E0-4FB9-8FA6-0388C36FA77B}" srcOrd="0" destOrd="0" presId="urn:microsoft.com/office/officeart/2005/8/layout/orgChart1"/>
    <dgm:cxn modelId="{7AAC2E81-A41D-45BA-9A1F-DEB9A1DCC36E}" type="presParOf" srcId="{082ED363-34E0-4FB9-8FA6-0388C36FA77B}" destId="{F2A5DAD8-20A7-4DFC-A1B5-1EBC4F487CB5}" srcOrd="0" destOrd="0" presId="urn:microsoft.com/office/officeart/2005/8/layout/orgChart1"/>
    <dgm:cxn modelId="{ED198C97-09D9-4967-BEAA-5BB370FC52DE}" type="presParOf" srcId="{082ED363-34E0-4FB9-8FA6-0388C36FA77B}" destId="{F0E4229B-B853-4FB6-BDC4-808E33280816}" srcOrd="1" destOrd="0" presId="urn:microsoft.com/office/officeart/2005/8/layout/orgChart1"/>
    <dgm:cxn modelId="{C63ABBF1-2E8E-4AC9-8DBE-3E6D4410629F}" type="presParOf" srcId="{70046B77-0ACE-4EE3-8C5F-788E5698105D}" destId="{28A171E6-ED48-40A4-93F6-BFF99AC2CB74}" srcOrd="1" destOrd="0" presId="urn:microsoft.com/office/officeart/2005/8/layout/orgChart1"/>
    <dgm:cxn modelId="{26DAB008-0EF2-4966-8516-E2FA4B3FC80F}" type="presParOf" srcId="{70046B77-0ACE-4EE3-8C5F-788E5698105D}" destId="{1CE6FA6E-4F8B-4D24-82DD-A31425D89B2B}" srcOrd="2" destOrd="0" presId="urn:microsoft.com/office/officeart/2005/8/layout/orgChart1"/>
    <dgm:cxn modelId="{EF177045-33D7-4EA0-8179-5A670C3E3126}" type="presParOf" srcId="{3A538DB4-14BF-48AC-9CB4-867D67C952B4}" destId="{34585BEE-38AE-4114-946F-7E063ECD6455}" srcOrd="2" destOrd="0" presId="urn:microsoft.com/office/officeart/2005/8/layout/orgChart1"/>
    <dgm:cxn modelId="{9F4DA3CA-6862-4089-91AB-AC8BE0C1EB7D}" type="presParOf" srcId="{3A538DB4-14BF-48AC-9CB4-867D67C952B4}" destId="{032CD204-1C39-41A9-986D-934005AFB53A}" srcOrd="3" destOrd="0" presId="urn:microsoft.com/office/officeart/2005/8/layout/orgChart1"/>
    <dgm:cxn modelId="{F719EB97-4C9F-42AA-9D17-2462FF88A1CD}" type="presParOf" srcId="{032CD204-1C39-41A9-986D-934005AFB53A}" destId="{BC34CDED-750E-447A-A0F5-BC16F3FF2C23}" srcOrd="0" destOrd="0" presId="urn:microsoft.com/office/officeart/2005/8/layout/orgChart1"/>
    <dgm:cxn modelId="{3EB9D3B7-2DEE-4B1D-B06C-8EA945164431}" type="presParOf" srcId="{BC34CDED-750E-447A-A0F5-BC16F3FF2C23}" destId="{C905B40F-4F53-4053-A27B-1C57010DF48A}" srcOrd="0" destOrd="0" presId="urn:microsoft.com/office/officeart/2005/8/layout/orgChart1"/>
    <dgm:cxn modelId="{0C8A109A-7EB7-4B62-8A61-FB49EB401221}" type="presParOf" srcId="{BC34CDED-750E-447A-A0F5-BC16F3FF2C23}" destId="{094DFFDF-077B-47B8-9298-21BDBE8C763A}" srcOrd="1" destOrd="0" presId="urn:microsoft.com/office/officeart/2005/8/layout/orgChart1"/>
    <dgm:cxn modelId="{CEDCC4EE-400E-447C-96AD-D9A915A8A377}" type="presParOf" srcId="{032CD204-1C39-41A9-986D-934005AFB53A}" destId="{FCA09ABD-CE73-469E-899C-C0BAA8C59FC9}" srcOrd="1" destOrd="0" presId="urn:microsoft.com/office/officeart/2005/8/layout/orgChart1"/>
    <dgm:cxn modelId="{2EBC2835-BB2D-43BE-A39E-5AE7A443B6B5}" type="presParOf" srcId="{032CD204-1C39-41A9-986D-934005AFB53A}" destId="{21EE6567-AE86-4157-987E-BF0543F9FF90}" srcOrd="2" destOrd="0" presId="urn:microsoft.com/office/officeart/2005/8/layout/orgChart1"/>
    <dgm:cxn modelId="{CFA10D30-AC2B-42C6-89B6-808928FD0132}" type="presParOf" srcId="{2F0ACB84-FCC9-42C3-A77F-E31F63CDF31F}" destId="{BC77FF50-0A31-4EAA-9B55-1C5D8F9CCDFE}" srcOrd="2" destOrd="0" presId="urn:microsoft.com/office/officeart/2005/8/layout/orgChart1"/>
    <dgm:cxn modelId="{3F610316-551D-44E5-BA47-497CEB7F5AF1}" type="presParOf" srcId="{6EAB66A3-1152-47C6-80A9-EF02949433B1}" destId="{E90C5254-0BB7-47BA-80FF-28C53B5E774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85BEE-38AE-4114-946F-7E063ECD6455}">
      <dsp:nvSpPr>
        <dsp:cNvPr id="0" name=""/>
        <dsp:cNvSpPr/>
      </dsp:nvSpPr>
      <dsp:spPr>
        <a:xfrm>
          <a:off x="6149185" y="1577074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D9D181-BA86-49DE-92D9-5D00BE591774}">
      <dsp:nvSpPr>
        <dsp:cNvPr id="0" name=""/>
        <dsp:cNvSpPr/>
      </dsp:nvSpPr>
      <dsp:spPr>
        <a:xfrm>
          <a:off x="6149185" y="1577074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EA1452-4E88-4C77-832A-AA1DAD22DF50}">
      <dsp:nvSpPr>
        <dsp:cNvPr id="0" name=""/>
        <dsp:cNvSpPr/>
      </dsp:nvSpPr>
      <dsp:spPr>
        <a:xfrm>
          <a:off x="5095138" y="653156"/>
          <a:ext cx="1574564" cy="27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35"/>
              </a:lnTo>
              <a:lnTo>
                <a:pt x="1574564" y="136635"/>
              </a:lnTo>
              <a:lnTo>
                <a:pt x="1574564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3844A1-C82A-4249-B5FE-7ABD1E812402}">
      <dsp:nvSpPr>
        <dsp:cNvPr id="0" name=""/>
        <dsp:cNvSpPr/>
      </dsp:nvSpPr>
      <dsp:spPr>
        <a:xfrm>
          <a:off x="4574621" y="1577074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EFB2C-3297-4F00-A91A-C5D514193D85}">
      <dsp:nvSpPr>
        <dsp:cNvPr id="0" name=""/>
        <dsp:cNvSpPr/>
      </dsp:nvSpPr>
      <dsp:spPr>
        <a:xfrm>
          <a:off x="4574621" y="1577074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36252-42FC-497A-A2E3-CEF006A7C257}">
      <dsp:nvSpPr>
        <dsp:cNvPr id="0" name=""/>
        <dsp:cNvSpPr/>
      </dsp:nvSpPr>
      <dsp:spPr>
        <a:xfrm>
          <a:off x="5049418" y="653156"/>
          <a:ext cx="91440" cy="27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31350-8240-4263-A6A5-30D3895C014F}">
      <dsp:nvSpPr>
        <dsp:cNvPr id="0" name=""/>
        <dsp:cNvSpPr/>
      </dsp:nvSpPr>
      <dsp:spPr>
        <a:xfrm>
          <a:off x="3000057" y="1577074"/>
          <a:ext cx="195193" cy="2446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6430"/>
              </a:lnTo>
              <a:lnTo>
                <a:pt x="195193" y="24464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FC49C-264F-4980-94A3-F91DE1E0E03E}">
      <dsp:nvSpPr>
        <dsp:cNvPr id="0" name=""/>
        <dsp:cNvSpPr/>
      </dsp:nvSpPr>
      <dsp:spPr>
        <a:xfrm>
          <a:off x="3000057" y="1577074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CBA1D6-48C0-4F31-B470-35F2BC3B3000}">
      <dsp:nvSpPr>
        <dsp:cNvPr id="0" name=""/>
        <dsp:cNvSpPr/>
      </dsp:nvSpPr>
      <dsp:spPr>
        <a:xfrm>
          <a:off x="3000057" y="1577074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ACB78D-1102-4AEF-8EA9-52CE960F3922}">
      <dsp:nvSpPr>
        <dsp:cNvPr id="0" name=""/>
        <dsp:cNvSpPr/>
      </dsp:nvSpPr>
      <dsp:spPr>
        <a:xfrm>
          <a:off x="3520574" y="653156"/>
          <a:ext cx="1574564" cy="273271"/>
        </a:xfrm>
        <a:custGeom>
          <a:avLst/>
          <a:gdLst/>
          <a:ahLst/>
          <a:cxnLst/>
          <a:rect l="0" t="0" r="0" b="0"/>
          <a:pathLst>
            <a:path>
              <a:moveTo>
                <a:pt x="1574564" y="0"/>
              </a:moveTo>
              <a:lnTo>
                <a:pt x="1574564" y="136635"/>
              </a:lnTo>
              <a:lnTo>
                <a:pt x="0" y="136635"/>
              </a:lnTo>
              <a:lnTo>
                <a:pt x="0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5ED39-2F6A-488E-9749-0704901E882E}">
      <dsp:nvSpPr>
        <dsp:cNvPr id="0" name=""/>
        <dsp:cNvSpPr/>
      </dsp:nvSpPr>
      <dsp:spPr>
        <a:xfrm>
          <a:off x="4444492" y="2510"/>
          <a:ext cx="1301292" cy="6506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System</a:t>
          </a:r>
        </a:p>
      </dsp:txBody>
      <dsp:txXfrm>
        <a:off x="4444492" y="2510"/>
        <a:ext cx="1301292" cy="650646"/>
      </dsp:txXfrm>
    </dsp:sp>
    <dsp:sp modelId="{7C181CCE-B4E5-452D-A956-41924CF69CCB}">
      <dsp:nvSpPr>
        <dsp:cNvPr id="0" name=""/>
        <dsp:cNvSpPr/>
      </dsp:nvSpPr>
      <dsp:spPr>
        <a:xfrm>
          <a:off x="2869927" y="926428"/>
          <a:ext cx="1301292" cy="6506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Beads Handling unit </a:t>
          </a:r>
        </a:p>
      </dsp:txBody>
      <dsp:txXfrm>
        <a:off x="2869927" y="926428"/>
        <a:ext cx="1301292" cy="650646"/>
      </dsp:txXfrm>
    </dsp:sp>
    <dsp:sp modelId="{DEC5CD86-A078-4D11-92CC-F47CE616EC29}">
      <dsp:nvSpPr>
        <dsp:cNvPr id="0" name=""/>
        <dsp:cNvSpPr/>
      </dsp:nvSpPr>
      <dsp:spPr>
        <a:xfrm>
          <a:off x="3195251" y="1850345"/>
          <a:ext cx="1301292" cy="6506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Storing of Beads</a:t>
          </a:r>
        </a:p>
      </dsp:txBody>
      <dsp:txXfrm>
        <a:off x="3195251" y="1850345"/>
        <a:ext cx="1301292" cy="650646"/>
      </dsp:txXfrm>
    </dsp:sp>
    <dsp:sp modelId="{5678F426-EB9C-4283-8D60-6EA510C56382}">
      <dsp:nvSpPr>
        <dsp:cNvPr id="0" name=""/>
        <dsp:cNvSpPr/>
      </dsp:nvSpPr>
      <dsp:spPr>
        <a:xfrm>
          <a:off x="3195251" y="2774263"/>
          <a:ext cx="1301292" cy="6506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Passing of Beads</a:t>
          </a:r>
        </a:p>
      </dsp:txBody>
      <dsp:txXfrm>
        <a:off x="3195251" y="2774263"/>
        <a:ext cx="1301292" cy="650646"/>
      </dsp:txXfrm>
    </dsp:sp>
    <dsp:sp modelId="{6FA2E6A1-AA89-46A3-BE96-6E1ACB8FDCF7}">
      <dsp:nvSpPr>
        <dsp:cNvPr id="0" name=""/>
        <dsp:cNvSpPr/>
      </dsp:nvSpPr>
      <dsp:spPr>
        <a:xfrm>
          <a:off x="3195251" y="3698181"/>
          <a:ext cx="1301292" cy="6506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Indicate when the container is empty  </a:t>
          </a:r>
        </a:p>
      </dsp:txBody>
      <dsp:txXfrm>
        <a:off x="3195251" y="3698181"/>
        <a:ext cx="1301292" cy="650646"/>
      </dsp:txXfrm>
    </dsp:sp>
    <dsp:sp modelId="{9025C964-3CB4-4DA8-A9D5-BEA84B0BD19A}">
      <dsp:nvSpPr>
        <dsp:cNvPr id="0" name=""/>
        <dsp:cNvSpPr/>
      </dsp:nvSpPr>
      <dsp:spPr>
        <a:xfrm>
          <a:off x="4444492" y="926428"/>
          <a:ext cx="1301292" cy="6506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Beads Sorting  unit</a:t>
          </a:r>
        </a:p>
      </dsp:txBody>
      <dsp:txXfrm>
        <a:off x="4444492" y="926428"/>
        <a:ext cx="1301292" cy="650646"/>
      </dsp:txXfrm>
    </dsp:sp>
    <dsp:sp modelId="{9946F09D-E5B4-48FF-A531-9A122BA51D72}">
      <dsp:nvSpPr>
        <dsp:cNvPr id="0" name=""/>
        <dsp:cNvSpPr/>
      </dsp:nvSpPr>
      <dsp:spPr>
        <a:xfrm>
          <a:off x="4769815" y="1850345"/>
          <a:ext cx="1301292" cy="6506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Sense the beads</a:t>
          </a:r>
        </a:p>
      </dsp:txBody>
      <dsp:txXfrm>
        <a:off x="4769815" y="1850345"/>
        <a:ext cx="1301292" cy="650646"/>
      </dsp:txXfrm>
    </dsp:sp>
    <dsp:sp modelId="{051E01DB-B8BF-4CD2-90B0-6F7B15092784}">
      <dsp:nvSpPr>
        <dsp:cNvPr id="0" name=""/>
        <dsp:cNvSpPr/>
      </dsp:nvSpPr>
      <dsp:spPr>
        <a:xfrm>
          <a:off x="4769815" y="2774263"/>
          <a:ext cx="1301292" cy="6506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Sort the beads according to colour</a:t>
          </a:r>
        </a:p>
      </dsp:txBody>
      <dsp:txXfrm>
        <a:off x="4769815" y="2774263"/>
        <a:ext cx="1301292" cy="650646"/>
      </dsp:txXfrm>
    </dsp:sp>
    <dsp:sp modelId="{D466CDA0-E43A-4C5B-8A42-58E366A08253}">
      <dsp:nvSpPr>
        <dsp:cNvPr id="0" name=""/>
        <dsp:cNvSpPr/>
      </dsp:nvSpPr>
      <dsp:spPr>
        <a:xfrm>
          <a:off x="6019056" y="926428"/>
          <a:ext cx="1301292" cy="6506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Beads filling unit</a:t>
          </a:r>
          <a:endParaRPr lang="en-IN" sz="1000" kern="1200" dirty="0"/>
        </a:p>
      </dsp:txBody>
      <dsp:txXfrm>
        <a:off x="6019056" y="926428"/>
        <a:ext cx="1301292" cy="650646"/>
      </dsp:txXfrm>
    </dsp:sp>
    <dsp:sp modelId="{F2A5DAD8-20A7-4DFC-A1B5-1EBC4F487CB5}">
      <dsp:nvSpPr>
        <dsp:cNvPr id="0" name=""/>
        <dsp:cNvSpPr/>
      </dsp:nvSpPr>
      <dsp:spPr>
        <a:xfrm>
          <a:off x="6344379" y="1850345"/>
          <a:ext cx="1301292" cy="6506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Moving the beads to the Designated container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</dsp:txBody>
      <dsp:txXfrm>
        <a:off x="6344379" y="1850345"/>
        <a:ext cx="1301292" cy="650646"/>
      </dsp:txXfrm>
    </dsp:sp>
    <dsp:sp modelId="{C905B40F-4F53-4053-A27B-1C57010DF48A}">
      <dsp:nvSpPr>
        <dsp:cNvPr id="0" name=""/>
        <dsp:cNvSpPr/>
      </dsp:nvSpPr>
      <dsp:spPr>
        <a:xfrm>
          <a:off x="6344379" y="2774263"/>
          <a:ext cx="1301292" cy="6506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Filling the beads in </a:t>
          </a:r>
          <a:r>
            <a:rPr lang="en-IN" sz="1000" kern="1200"/>
            <a:t>the container </a:t>
          </a:r>
        </a:p>
      </dsp:txBody>
      <dsp:txXfrm>
        <a:off x="6344379" y="2774263"/>
        <a:ext cx="1301292" cy="650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76E7-5662-4443-8A78-CB16AAAAB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7608D-E57B-4331-9712-209BB2879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D75C2-D741-4E2F-9911-ADC9A229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A14-44B7-49CB-93FB-2AC502E9155F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E113A-AE81-4590-90DA-31F93D09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B0B60-AE6A-43A7-BA46-E1B7393F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FA31-C78E-48B1-937B-58FF461DC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73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E084-D2F3-4168-B315-85F48EF4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FC102-B963-430E-BC1E-3BBE10EFD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B7814-3C48-4C85-88D6-D4723C43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A14-44B7-49CB-93FB-2AC502E9155F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9D901-5A3A-44C9-ADC1-741B19D4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6318D-3A66-47C1-9F7A-E0DD53DF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FA31-C78E-48B1-937B-58FF461DC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30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0BD7F-679C-4CA6-9744-FED6BC505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AEAB4-612D-4F95-ADFA-FD885F570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18F83-FF86-4D67-9500-AD9E9DBB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A14-44B7-49CB-93FB-2AC502E9155F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B822D-DA74-4142-B635-DC3B9379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98E44-F48F-4CFD-85B6-A8BE9281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FA31-C78E-48B1-937B-58FF461DC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02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A6D9-02C5-4C3D-97C7-E9C8BB25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1E953-31F6-4E32-8497-5618B5D84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18DB-1981-47AC-9070-138EA918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A14-44B7-49CB-93FB-2AC502E9155F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160D4-AA9B-4529-8451-E7738B23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DFA44-985E-46DA-8A47-FC499387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FA31-C78E-48B1-937B-58FF461DC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5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6D57-2B54-4D89-8BE9-B8E9BDFE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2725F-B2F0-4A92-A4CE-9A32472F5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89E71-4524-46A3-8FAA-CE0F6672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A14-44B7-49CB-93FB-2AC502E9155F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7C994-1A01-4A90-9EF5-35375851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74269-AFC2-4D23-A244-232ED41E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FA31-C78E-48B1-937B-58FF461DC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632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1C14-E022-4C70-B897-1D99680D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F9FDD-427E-45EA-907F-19A5E90CE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EC747-3F04-4C3E-8741-8155F27CB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F2199-9658-42CB-BB31-1E93E003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A14-44B7-49CB-93FB-2AC502E9155F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AD5C7-922D-497F-872E-5D4759F4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F2E75-D204-4C53-8FAC-7015C8F5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FA31-C78E-48B1-937B-58FF461DC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57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9DD5-38BA-45D5-9821-BB50287C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E2E2B-24E3-497A-AA03-F759AC746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225E1-86D3-45A0-817C-4960767AA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F9CF3-0425-416B-AE43-2EF408186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1792F-63EF-4F1A-B2D0-2F8C61623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10934-B981-4E08-BC4B-90F6D1DC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A14-44B7-49CB-93FB-2AC502E9155F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6AFB1-FE19-4B72-816F-D806CCA6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C0349-E5F2-43E1-9806-9CA63499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FA31-C78E-48B1-937B-58FF461DC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56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3549-BE41-4F7E-8A0E-33A09A55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03DA6-21AD-4853-8293-13AB87ED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A14-44B7-49CB-93FB-2AC502E9155F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7C7FC-969C-481E-9DE0-F67F8E10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D48C0-1491-4B50-8785-71B10748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FA31-C78E-48B1-937B-58FF461DC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13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961AA-F33A-411F-BD69-87A0BED9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A14-44B7-49CB-93FB-2AC502E9155F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AAF5E-4D11-4837-8918-A312B953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84D1D-F255-44A7-88A2-C912995D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FA31-C78E-48B1-937B-58FF461DC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6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3206-C602-43B3-B340-1E5471036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30549-25D5-40C2-A96D-7E2054297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842C6-3653-4F1B-9127-B57486B12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A5641-3C2F-495F-BE48-678B24A9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A14-44B7-49CB-93FB-2AC502E9155F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EEBA4-B5CA-45CB-A053-8F1D28A3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ABAAC-326C-4FDD-9E6F-6914CE1B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FA31-C78E-48B1-937B-58FF461DC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15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A97E-D277-4D4D-AE1B-04FD977B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AC214-A594-4553-AEE6-38262861C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06CB4-D409-4C45-B9DE-E4851B295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74289-622D-4857-9411-A7157EE6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E1A14-44B7-49CB-93FB-2AC502E9155F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04D83-2FC2-4881-891D-F013C551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9A62D-7A7D-4D9E-B1B3-5E160D95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3FA31-C78E-48B1-937B-58FF461DC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85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D81965-D8B2-4912-BF35-D33300919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C28B7-014B-4194-A5C4-90DCA085A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5D37A-6702-41C7-A2EC-C2DA3738E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E1A14-44B7-49CB-93FB-2AC502E9155F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CC296-8447-4F54-8E6D-7640374D8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B5807-1C52-4BB6-B625-DCFDC7CEC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FA31-C78E-48B1-937B-58FF461DC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86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A6CB-378F-4908-8FFA-9ECB21453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37423-0B95-4C55-B40F-9140A15D3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1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52A22-F659-4C4C-B0A1-5A008F06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12F893-DFA7-4835-817A-06BE6F1EA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3269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023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44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01fe21bei045</dc:creator>
  <cp:lastModifiedBy>01fe21bei045</cp:lastModifiedBy>
  <cp:revision>2</cp:revision>
  <dcterms:created xsi:type="dcterms:W3CDTF">2022-01-24T02:17:50Z</dcterms:created>
  <dcterms:modified xsi:type="dcterms:W3CDTF">2022-01-24T06:51:44Z</dcterms:modified>
</cp:coreProperties>
</file>