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778913b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778913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511645e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511645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511645e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511645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11645e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11645e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9511645e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9511645e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9511645e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9511645e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511645e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511645e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778913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778913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778913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778913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9511645e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9511645e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778913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778913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778913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a778913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778913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778913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778913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778913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Visualisation &amp; A</a:t>
            </a:r>
            <a:r>
              <a:rPr lang="fr"/>
              <a:t>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/>
              <a:t>Analyse des ventes de jeu vidéo de 1980 à 2020</a:t>
            </a:r>
            <a:endParaRPr b="1"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7. Ventes par Genre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3 des genres ayant le plus vendu: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-Sports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-Shooter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325" y="256724"/>
            <a:ext cx="2409975" cy="43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3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8. Ventes par Editeur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3 des Editeurs ayant le plus vendu: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-Nintendo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-Activision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625" y="865773"/>
            <a:ext cx="3137675" cy="3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9. Ventes par Studio de dev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3 des studios de dev ayant le plus vendu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-Nintendo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-EA Sports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-EA Canada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550" y="516724"/>
            <a:ext cx="3317750" cy="405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10. Détail pour Nintendo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1756" l="0" r="0" t="1756"/>
          <a:stretch/>
        </p:blipFill>
        <p:spPr>
          <a:xfrm>
            <a:off x="1752600" y="2327275"/>
            <a:ext cx="5638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11. A</a:t>
            </a:r>
            <a:r>
              <a:rPr lang="fr"/>
              <a:t>lgorithme</a:t>
            </a:r>
            <a:r>
              <a:rPr lang="fr"/>
              <a:t> de régression linéaire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Apprentissage Supervisé</a:t>
            </a:r>
            <a:endParaRPr/>
          </a:p>
        </p:txBody>
      </p:sp>
      <p:pic>
        <p:nvPicPr>
          <p:cNvPr descr="Programmez votre première régression linéaire - Initiez-vous au Machine  Learning - OpenClassrooms"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050" y="1840000"/>
            <a:ext cx="5629274" cy="316647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Avez-vous des question ?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Questions fréquentes | Le sommeil de l'enfant"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88" y="1235200"/>
            <a:ext cx="5380225" cy="3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 editeur à dominé le marché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-Le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-Les données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-Compréhension du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-Analyse des métriques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-Algorithme de régression linéaire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</a:t>
            </a:r>
            <a:r>
              <a:rPr lang="fr"/>
              <a:t>Le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501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Récupéré sur Kaggle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00" y="338075"/>
            <a:ext cx="3717501" cy="13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9182" r="7947" t="0"/>
          <a:stretch/>
        </p:blipFill>
        <p:spPr>
          <a:xfrm>
            <a:off x="311700" y="1782125"/>
            <a:ext cx="4501350" cy="27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050" y="1842875"/>
            <a:ext cx="2463745" cy="2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Les données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4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-Nom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-Platform/Genre/Rating/Year of Release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-Publisher/Developer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-Global/NA/EU/JP/Other Sales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-Critic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-User Score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75" y="1726550"/>
            <a:ext cx="2817725" cy="28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Les données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Matrice des corrélations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63" y="855913"/>
            <a:ext cx="54959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Boites à moustaches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09" y="1641600"/>
            <a:ext cx="3098716" cy="2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250" y="1683640"/>
            <a:ext cx="3098725" cy="288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Relation entre vente et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726105"/>
            <a:ext cx="4260300" cy="284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5965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Distributions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375" y="2374775"/>
            <a:ext cx="3275395" cy="21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900" y="151472"/>
            <a:ext cx="3275400" cy="222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5">
            <a:alphaModFix/>
          </a:blip>
          <a:srcRect b="0" l="39" r="39" t="0"/>
          <a:stretch/>
        </p:blipFill>
        <p:spPr>
          <a:xfrm>
            <a:off x="5500775" y="2374771"/>
            <a:ext cx="3331525" cy="21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Ventes par platformes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3 des platformes ayant le plus vendu: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-PS2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-XBOX360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-PS3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 PC est en 10° position.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52" y="576238"/>
            <a:ext cx="117220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