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65" r:id="rId14"/>
    <p:sldId id="271" r:id="rId15"/>
    <p:sldId id="266" r:id="rId16"/>
    <p:sldId id="267" r:id="rId17"/>
    <p:sldId id="278" r:id="rId18"/>
    <p:sldId id="273" r:id="rId19"/>
    <p:sldId id="279" r:id="rId20"/>
    <p:sldId id="280" r:id="rId21"/>
    <p:sldId id="283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8C45-FB31-43D1-BB3E-3798A776BED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9626-8B34-46D5-A2C4-55AD9A29C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原始矩阵，稍微有点混乱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低秩矩阵，相比于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更加规整，给人的感觉是聚类更加好聚一些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39626-8B34-46D5-A2C4-55AD9A29CC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0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7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0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4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5BBC-CA0A-45AC-A8E7-1E944D41BE5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A2AA-331C-4B57-B98B-096256D64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</a:t>
            </a:r>
            <a:r>
              <a:rPr lang="en-US" altLang="zh-CN" sz="4800" dirty="0" smtClean="0"/>
              <a:t>ecomposing </a:t>
            </a:r>
            <a:r>
              <a:rPr lang="en-US" altLang="zh-CN" sz="4800" dirty="0"/>
              <a:t>A</a:t>
            </a:r>
            <a:r>
              <a:rPr lang="en-US" altLang="zh-CN" sz="4800" dirty="0" smtClean="0"/>
              <a:t>ctivities of Daily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iving to Discover </a:t>
            </a:r>
            <a:r>
              <a:rPr lang="en-US" altLang="zh-CN" sz="4800" dirty="0"/>
              <a:t>R</a:t>
            </a:r>
            <a:r>
              <a:rPr lang="en-US" altLang="zh-CN" sz="4800" dirty="0" smtClean="0"/>
              <a:t>outine </a:t>
            </a:r>
            <a:r>
              <a:rPr lang="en-US" altLang="zh-CN" sz="4800" dirty="0"/>
              <a:t>C</a:t>
            </a:r>
            <a:r>
              <a:rPr lang="en-US" altLang="zh-CN" sz="4800" dirty="0" smtClean="0"/>
              <a:t>lusters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Onur</a:t>
            </a:r>
            <a:r>
              <a:rPr lang="en-US" altLang="zh-CN" dirty="0"/>
              <a:t> </a:t>
            </a:r>
            <a:r>
              <a:rPr lang="en-US" altLang="zh-CN" dirty="0" err="1" smtClean="0"/>
              <a:t>Yuruten</a:t>
            </a:r>
            <a:r>
              <a:rPr lang="en-US" altLang="zh-CN" dirty="0" smtClean="0"/>
              <a:t>  </a:t>
            </a:r>
            <a:r>
              <a:rPr lang="en-US" altLang="zh-CN" dirty="0" err="1"/>
              <a:t>Jiyong</a:t>
            </a:r>
            <a:r>
              <a:rPr lang="en-US" altLang="zh-CN" dirty="0"/>
              <a:t> </a:t>
            </a:r>
            <a:r>
              <a:rPr lang="en-US" altLang="zh-CN" dirty="0" smtClean="0"/>
              <a:t>Zhang </a:t>
            </a:r>
            <a:r>
              <a:rPr lang="en-US" altLang="zh-CN" dirty="0"/>
              <a:t>and Pearl 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6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" y="863600"/>
            <a:ext cx="3690811" cy="5663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295" y="929081"/>
            <a:ext cx="3560005" cy="55321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50306" y="3548588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=</a:t>
            </a:r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342" y="929080"/>
            <a:ext cx="3531157" cy="55321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68395" y="3548587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473101" y="641751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449×288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90206" y="643130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449×288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749235" y="641642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449×288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8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40" y="863600"/>
            <a:ext cx="8094584" cy="58928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892790"/>
            <a:ext cx="7543800" cy="5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19" y="724395"/>
            <a:ext cx="8268614" cy="607534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01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12" y="813296"/>
            <a:ext cx="7962735" cy="60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轮廓系数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942815"/>
            <a:ext cx="5686425" cy="3886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4787" y="124761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计算 </a:t>
            </a:r>
            <a:r>
              <a:rPr lang="en-US" altLang="zh-CN" sz="2400" dirty="0"/>
              <a:t>a(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= average(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向量到所有它属于的簇中其它点的距离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计算 </a:t>
            </a:r>
            <a:r>
              <a:rPr lang="en-US" altLang="zh-CN" sz="2400" dirty="0"/>
              <a:t>b(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= min (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向量到各个非本身所在簇的所有点的平均距离</a:t>
            </a:r>
            <a:r>
              <a:rPr lang="en-US" altLang="zh-CN" sz="2400" dirty="0"/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332509" y="5963479"/>
            <a:ext cx="1118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轮廓系数的值是介于 </a:t>
            </a:r>
            <a:r>
              <a:rPr lang="en-US" altLang="zh-CN" sz="2400" dirty="0"/>
              <a:t>[-1,1] </a:t>
            </a:r>
            <a:r>
              <a:rPr lang="zh-CN" altLang="en-US" sz="2400" dirty="0"/>
              <a:t>，越趋近于</a:t>
            </a:r>
            <a:r>
              <a:rPr lang="en-US" altLang="zh-CN" sz="2400" dirty="0"/>
              <a:t>1</a:t>
            </a:r>
            <a:r>
              <a:rPr lang="zh-CN" altLang="en-US" sz="2400" dirty="0"/>
              <a:t>代表内聚度和分离度都相对较优</a:t>
            </a:r>
          </a:p>
        </p:txBody>
      </p:sp>
    </p:spTree>
    <p:extLst>
      <p:ext uri="{BB962C8B-B14F-4D97-AF65-F5344CB8AC3E}">
        <p14:creationId xmlns:p14="http://schemas.microsoft.com/office/powerpoint/2010/main" val="422262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轮廓系数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18" y="993615"/>
            <a:ext cx="7562481" cy="54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轮廓系数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00" y="975014"/>
            <a:ext cx="7381500" cy="56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7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10" y="838200"/>
            <a:ext cx="7863032" cy="56962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聚类结果</a:t>
              </a:r>
              <a:endParaRPr lang="zh-CN" altLang="en-US" sz="2800" b="1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0787" y="878283"/>
            <a:ext cx="160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 rank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49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聚类结果</a:t>
              </a:r>
              <a:endParaRPr lang="zh-CN" altLang="en-US" sz="2800" b="1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26" y="813295"/>
            <a:ext cx="7924800" cy="58894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0787" y="878283"/>
            <a:ext cx="160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 rank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0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主要方法</a:t>
              </a:r>
              <a:endParaRPr lang="zh-CN" altLang="en-US" sz="280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9387" y="1865613"/>
            <a:ext cx="7338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光滑滤波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矩阵低秩分解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层次聚类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轮廓系数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18" y="1129084"/>
            <a:ext cx="4824845" cy="53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聚类结果</a:t>
              </a:r>
              <a:endParaRPr lang="zh-CN" altLang="en-US" sz="2800" b="1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0787" y="878283"/>
            <a:ext cx="160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parse data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14" y="752806"/>
            <a:ext cx="8031590" cy="61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聚类结果</a:t>
              </a:r>
              <a:endParaRPr lang="zh-CN" altLang="en-US" sz="2800" b="1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0787" y="878283"/>
            <a:ext cx="160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parse data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95" y="878283"/>
            <a:ext cx="7997109" cy="59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总结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1480" y="1247615"/>
            <a:ext cx="10335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方法新颖，第一次把图像处理的技术应用到时间序列处理上。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但是模型的效果有待商榷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公开数据集</a:t>
            </a:r>
            <a:r>
              <a:rPr lang="en-US" altLang="zh-CN" dirty="0"/>
              <a:t>CBF Dataset</a:t>
            </a:r>
            <a:r>
              <a:rPr lang="zh-CN" altLang="en-US" dirty="0" smtClean="0"/>
              <a:t>上的效果较好，但模型在</a:t>
            </a:r>
            <a:r>
              <a:rPr lang="en-US" altLang="zh-CN" dirty="0" smtClean="0"/>
              <a:t>E-Walk Dataset</a:t>
            </a:r>
            <a:r>
              <a:rPr lang="zh-CN" altLang="en-US" dirty="0" smtClean="0"/>
              <a:t>和</a:t>
            </a:r>
            <a:r>
              <a:rPr lang="en-US" altLang="zh-CN" dirty="0" err="1"/>
              <a:t>HealthyTogether</a:t>
            </a:r>
            <a:r>
              <a:rPr lang="en-US" altLang="zh-CN" dirty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上的表现无法考量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光滑滤波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9387" y="1024431"/>
            <a:ext cx="8502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Hodrick</a:t>
            </a:r>
            <a:r>
              <a:rPr lang="en-US" altLang="zh-CN" sz="2400" dirty="0" smtClean="0"/>
              <a:t>-Prescott</a:t>
            </a:r>
            <a:r>
              <a:rPr lang="zh-CN" altLang="en-US" sz="2400" dirty="0" smtClean="0"/>
              <a:t>滤波器：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移除时间序列中的周期项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53" y="2827605"/>
            <a:ext cx="335280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53" y="3661194"/>
            <a:ext cx="8138556" cy="13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27842" y="800058"/>
            <a:ext cx="8702767" cy="6057942"/>
            <a:chOff x="1106439" y="0"/>
            <a:chExt cx="9852121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39" y="0"/>
              <a:ext cx="9852121" cy="685800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5905500" y="6286500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days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 rot="10800000">
              <a:off x="1106439" y="1663700"/>
              <a:ext cx="461665" cy="1943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光滑滤波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87900" y="1062949"/>
            <a:ext cx="740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r>
              <a:rPr lang="zh-CN" altLang="en-US" dirty="0" smtClean="0"/>
              <a:t>天运动步数滤波图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2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12900" y="844005"/>
            <a:ext cx="8648700" cy="6020306"/>
            <a:chOff x="1169939" y="0"/>
            <a:chExt cx="9852121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939" y="0"/>
              <a:ext cx="9852121" cy="6858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 rot="10800000">
              <a:off x="1423939" y="1689100"/>
              <a:ext cx="461665" cy="1943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91199" y="6299200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minutes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87900" y="1062949"/>
            <a:ext cx="740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一天分</a:t>
            </a:r>
            <a:r>
              <a:rPr lang="zh-CN" altLang="en-US" dirty="0"/>
              <a:t>时</a:t>
            </a:r>
            <a:r>
              <a:rPr lang="zh-CN" altLang="en-US" dirty="0" smtClean="0"/>
              <a:t>步数滤波图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光滑滤波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2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9226" y="1439333"/>
            <a:ext cx="101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实际应用中，给定的数据往往的低秩或者近似低秩的，但是由于随意误差的存在，破坏了原有数据的低秩性。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通过矩阵分解的方法可以恢复矩阵的低秩结构。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61363" y="3501435"/>
                <a:ext cx="19669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63" y="3501435"/>
                <a:ext cx="196694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99226" y="4231761"/>
            <a:ext cx="904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低秩矩阵的求解可以转化为以下的优化问题：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82594" y="5190393"/>
                <a:ext cx="7517571" cy="678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594" y="5190393"/>
                <a:ext cx="7517571" cy="678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66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9387" y="1247615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应用：图像恢复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66" y="1840123"/>
            <a:ext cx="8567319" cy="4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3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9387" y="1247615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应用：图像矫正与去噪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04" y="2140166"/>
            <a:ext cx="8052995" cy="22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509" y="201175"/>
            <a:ext cx="11293434" cy="523220"/>
            <a:chOff x="332509" y="201175"/>
            <a:chExt cx="11293434" cy="52322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2509" y="724395"/>
              <a:ext cx="1129343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439387" y="201175"/>
              <a:ext cx="6388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矩阵分解</a:t>
              </a:r>
              <a:endParaRPr lang="zh-CN" altLang="en-US" sz="280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32509" y="87828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应用：</a:t>
            </a:r>
            <a:r>
              <a:rPr lang="zh-CN" altLang="en-US" dirty="0"/>
              <a:t>视频</a:t>
            </a:r>
            <a:r>
              <a:rPr lang="zh-CN" altLang="en-US" dirty="0" smtClean="0"/>
              <a:t>背景提取</a:t>
            </a:r>
            <a:endParaRPr lang="zh-CN" altLang="en-US" dirty="0"/>
          </a:p>
        </p:txBody>
      </p:sp>
      <p:pic>
        <p:nvPicPr>
          <p:cNvPr id="6" name="LRSLibrary 2019_6_5 20_13_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74900" y="1213121"/>
            <a:ext cx="8013700" cy="54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316</Words>
  <Application>Microsoft Office PowerPoint</Application>
  <PresentationFormat>宽屏</PresentationFormat>
  <Paragraphs>65</Paragraphs>
  <Slides>22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Decomposing Activities of Daily Living to Discover Routine Clusters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Decomposing Activities of Daily Living to Discover Routine Clusters</dc:title>
  <dc:creator>QQ SK</dc:creator>
  <cp:lastModifiedBy>QQ SK</cp:lastModifiedBy>
  <cp:revision>35</cp:revision>
  <dcterms:created xsi:type="dcterms:W3CDTF">2019-05-29T11:42:31Z</dcterms:created>
  <dcterms:modified xsi:type="dcterms:W3CDTF">2019-06-06T03:07:34Z</dcterms:modified>
</cp:coreProperties>
</file>