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8E64-2771-45E2-CCC3-99072B82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2A8D7-8F50-4BED-753E-165BF85B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8D2A-D414-66C9-FCD9-1FFD41D8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7281-D0AE-ACE1-198E-2EFF0E8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95AD-4C44-DFC6-2518-FF09ADC3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8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4C32-8E72-1585-DA9C-831B8809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DBA3-FD4D-AF70-A402-D58E929B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1623-18C1-C8CD-4E37-A982EF7E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A4E0-AD5E-5CEE-0CDE-227E1D8D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304B-3377-B2D1-E829-963BCA56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D7EFF-437C-CEE6-9D30-04F55F117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B7F89-DF4B-AF13-E4AA-7BA5F97E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CE97-36C3-378D-FF2C-2B5B841C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FEC8-4243-2231-D6DB-203C76B9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D050-46F5-C06A-DC5E-A3EE843E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10BA-CEAF-52BE-CDBE-AB5CEF6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B62-6A6B-726E-5C0B-92DE3BD5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37A5-6B44-D69A-726F-09F065C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1E6E-AF57-647A-70BF-2166776C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32FF-B3A4-E6D8-A68E-94EB2993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BC13-D768-4531-5B0B-EF4FB066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D13F-CBCA-783E-8DAA-E94B26C6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863C-18D0-C942-DC23-4D95C96F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99EF-F567-6643-2AD8-6B5BF7EC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E065-4858-FFE2-8112-AF799701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12A2-39F0-9C6D-D5A8-3576C79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5AFA-9F97-3196-AF2A-9BD1220A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791CA-BADE-836C-A37C-8E843336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1E97-39A2-694C-E275-95EDC185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B7F2-F7C0-2D6F-FF0B-0F7F161B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188F-8D6E-7730-F5A3-735D6217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429C-49C1-21B1-F174-E1241FD6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AFD-73CE-0A7B-A84E-8EC20A5C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B0C6-E766-74A6-67AA-D36EAD7A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7D40C-0725-C9CC-F69E-DE7CBAC8A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E888C-C844-CC06-9A24-801A57A6F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6DB45-F576-F6EB-0362-6B11F77F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394DC-9226-494A-7EDA-C4AADC6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C02-C34E-CAED-C9F7-F3A6CFC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B4C2-01BC-01AA-BD34-381BD6FB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BD29-6973-938B-D53D-34C83D9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0F5D-CA09-E717-5F32-2A17E667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A969-1537-9F0A-3192-F9F18A2C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65E8-4B56-5A05-67F5-456BBD62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98BCB-5409-0154-56E5-9684BAC1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43628-A27C-4465-A368-540ADD60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16B2-3952-7ED0-981A-B7F9FC9D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9C66-4B86-5F31-CA34-6E346DA1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C8BA9-4124-0677-C933-18937FBEE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43A9-981B-DEAE-A502-19269DED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A7961-17F9-9FBE-913C-70DF8101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3C1-A51E-C73A-F34D-F6DB46A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CAD5-855E-885C-7812-C7C90424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7D711-0312-7DF7-9EBB-79EA82A91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5D20-B481-FB93-349D-8F5FE271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1906-B21B-AF57-C15A-6F7D0AF0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4535-FEF8-9132-F987-53FECE28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FC92-A3C6-32C4-9C66-B6B804ED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737B7-CCD6-D676-661B-A69A3F26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E3C2-5099-3277-F273-728CA4BE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9AC6-F4E8-8F9A-733C-92F99968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8AF80-AF26-452A-890E-E4774ED5863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A1C8-6FCD-B90D-5EB4-B46575C2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A7DA-31B8-9EFD-06AA-0431F1489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9F873-9CDB-4EA6-8EED-C6258B1A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7851-C747-09CD-DEC0-7215CA01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1C03-9299-45C6-E5CE-1A5BD6A1A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วงศกร กองกะมุด</dc:creator>
  <cp:lastModifiedBy>วงศกร กองกะมุด</cp:lastModifiedBy>
  <cp:revision>1</cp:revision>
  <dcterms:created xsi:type="dcterms:W3CDTF">2024-05-07T06:00:19Z</dcterms:created>
  <dcterms:modified xsi:type="dcterms:W3CDTF">2024-05-07T06:00:40Z</dcterms:modified>
</cp:coreProperties>
</file>