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1624e88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1624e88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1624e888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1624e888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1624e888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1624e888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1624e888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1624e888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Игра “Змейка”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Выполнил Шарипов Ренат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349075"/>
            <a:ext cx="8520600" cy="42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800">
                <a:solidFill>
                  <a:schemeClr val="dk1"/>
                </a:solidFill>
              </a:rPr>
              <a:t>В качестве проекта по “PyGame” я решил реализовать многим знакомую и любимую игру “Змейка”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035" y="0"/>
            <a:ext cx="651993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627" y="0"/>
            <a:ext cx="669274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464" y="0"/>
            <a:ext cx="661307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