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sldIdLst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스퀘어 Light" panose="020B0600000101010101" pitchFamily="50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436"/>
    <a:srgbClr val="222222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483" y="3136613"/>
            <a:ext cx="181652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1000" y="3136613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6993" y="3136613"/>
            <a:ext cx="15744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84" y="3136613"/>
            <a:ext cx="39036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 </a:t>
            </a:r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POINT 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6778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5629" y="2382927"/>
            <a:ext cx="840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4685" y="3035918"/>
            <a:ext cx="1182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5233" y="3688909"/>
            <a:ext cx="9215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1297" y="4341900"/>
            <a:ext cx="110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0243" y="4994891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5629" y="2382927"/>
            <a:ext cx="840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4685" y="3035918"/>
            <a:ext cx="1182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5233" y="3688909"/>
            <a:ext cx="9215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1297" y="4341900"/>
            <a:ext cx="110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0243" y="4994891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50425" y="823342"/>
            <a:ext cx="1091150" cy="343034"/>
            <a:chOff x="5365806" y="117753"/>
            <a:chExt cx="1526960" cy="480041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2" name="이등변 삼각형 41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40" name="이등변 삼각형 39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0425" y="823342"/>
            <a:ext cx="1091150" cy="343034"/>
            <a:chOff x="5365806" y="117753"/>
            <a:chExt cx="1526960" cy="480041"/>
          </a:xfrm>
        </p:grpSpPr>
        <p:grpSp>
          <p:nvGrpSpPr>
            <p:cNvPr id="26" name="그룹 25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" name="이등변 삼각형 3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각 삼각형 4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3" name="이등변 삼각형 2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  <a:round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  <a:round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  <a:round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  <a:round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5629" y="2382927"/>
            <a:ext cx="840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4685" y="3035918"/>
            <a:ext cx="1182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5233" y="3688909"/>
            <a:ext cx="9215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1297" y="4341900"/>
            <a:ext cx="110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0243" y="4994891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6720" y="367392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136" y="1353139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색상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흰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색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색상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도형 색상에 맞춰서 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그림자 </a:t>
            </a:r>
            <a:r>
              <a:rPr lang="en-US" altLang="ko-KR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굵게</a:t>
            </a:r>
            <a:endParaRPr lang="en-US" altLang="ko-KR" sz="1600" b="1" dirty="0" smtClean="0">
              <a:solidFill>
                <a:srgbClr val="F15A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112" y="3136613"/>
            <a:ext cx="280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2466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나눔스퀘어 Bold</vt:lpstr>
      <vt:lpstr>나눔스퀘어 Light</vt:lpstr>
      <vt:lpstr>나눔스퀘어 ExtraBold</vt:lpstr>
      <vt:lpstr>맑은 고딕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2018-02-26T14:07:00Z</dcterms:created>
  <dcterms:modified xsi:type="dcterms:W3CDTF">2018-02-26T14:16:07Z</dcterms:modified>
</cp:coreProperties>
</file>