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747-BD18-43F5-B077-FF3001BEE2E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DS\Desktop\[로고]_4차산업_가로타입_ver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00" y="2708920"/>
            <a:ext cx="7150708" cy="20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00490"/>
              </p:ext>
            </p:extLst>
          </p:nvPr>
        </p:nvGraphicFramePr>
        <p:xfrm>
          <a:off x="202302" y="1218601"/>
          <a:ext cx="8762186" cy="5234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95"/>
                <a:gridCol w="6414691"/>
              </a:tblGrid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팀명</a:t>
                      </a:r>
                      <a:r>
                        <a:rPr lang="en-US" altLang="ko-KR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(</a:t>
                      </a: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팀원</a:t>
                      </a:r>
                      <a:r>
                        <a:rPr lang="en-US" altLang="ko-KR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개발자의협곡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김정현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박종선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박진영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조규상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24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아이디어명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묻고 </a:t>
                      </a:r>
                      <a:r>
                        <a:rPr lang="ko-KR" altLang="en-US" sz="125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위키로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611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 목표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키워드와 연관된 하위 키워드들을 마인드맵 형식으로 출력</a:t>
                      </a:r>
                      <a:endParaRPr lang="ko-KR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096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 방법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5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위키피디아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활용한 데이터 수집</a:t>
                      </a:r>
                      <a:endParaRPr lang="en-US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형태소 분석 및 통계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분석을 통한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관계성 파악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시각화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539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일정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11.14 ~ 11.25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개념적 모델화</a:t>
                      </a:r>
                      <a:endParaRPr lang="en-US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11.25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~ 12.10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 역할 분배 및 프로젝트 구체화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12.11 ~ 12.13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해커톤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57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팀원 역할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김정현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조장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PM,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분석</a:t>
                      </a:r>
                      <a:endParaRPr lang="en-US" altLang="ko-KR" sz="125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박종선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UI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박진영 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수집 및 전처리</a:t>
                      </a:r>
                      <a:r>
                        <a:rPr lang="en-US" altLang="ko-KR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</a:t>
                      </a:r>
                      <a:endParaRPr lang="en-US" altLang="ko-KR" sz="125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조규상 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분석</a:t>
                      </a:r>
                      <a:r>
                        <a:rPr lang="en-US" altLang="ko-KR" sz="125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백엔드</a:t>
                      </a:r>
                      <a:r>
                        <a:rPr lang="ko-KR" altLang="en-US" sz="125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302" y="260648"/>
            <a:ext cx="6155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아이디어톤 </a:t>
            </a:r>
            <a:r>
              <a:rPr lang="en-US" altLang="ko-KR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 프로젝트</a:t>
            </a:r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2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기획안</a:t>
            </a:r>
            <a:endParaRPr lang="ko-KR" altLang="en-US" sz="3200" spc="-2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7500" y="1003121"/>
            <a:ext cx="33486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r>
              <a:rPr lang="en-US" altLang="ko-KR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OPEN API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활용한 </a:t>
            </a:r>
            <a:r>
              <a:rPr lang="ko-KR" altLang="en-US" sz="1200" b="1" spc="-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ko-KR" altLang="en-US" sz="1200" b="1" spc="-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전처리 시각화</a:t>
            </a:r>
            <a:endParaRPr lang="ko-KR" altLang="en-US" sz="1200" b="1" spc="-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9657" y="818455"/>
            <a:ext cx="15565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차산업혁명 선도인력양성</a:t>
            </a:r>
            <a:endParaRPr lang="ko-KR" altLang="en-US" sz="12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/>
          <p:nvPr/>
        </p:nvPicPr>
        <p:blipFill>
          <a:blip r:embed="rId4"/>
          <a:stretch>
            <a:fillRect/>
          </a:stretch>
        </p:blipFill>
        <p:spPr>
          <a:xfrm>
            <a:off x="7496591" y="6489527"/>
            <a:ext cx="1491260" cy="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123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나눔스퀘어 ExtraBold</vt:lpstr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신윤미</dc:creator>
  <cp:lastModifiedBy>student</cp:lastModifiedBy>
  <cp:revision>16</cp:revision>
  <dcterms:created xsi:type="dcterms:W3CDTF">2018-06-14T01:12:41Z</dcterms:created>
  <dcterms:modified xsi:type="dcterms:W3CDTF">2019-11-20T07:44:22Z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종합프로젝트\(양식) 4차 4기 2차 아이디어톤_기획안.pptx</vt:lpwstr>
  </property>
</Properties>
</file>