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66" r:id="rId3"/>
    <p:sldId id="267" r:id="rId4"/>
    <p:sldId id="270" r:id="rId5"/>
    <p:sldId id="257" r:id="rId6"/>
    <p:sldId id="272" r:id="rId7"/>
    <p:sldId id="271" r:id="rId8"/>
    <p:sldId id="273" r:id="rId9"/>
    <p:sldId id="277" r:id="rId10"/>
    <p:sldId id="275" r:id="rId11"/>
    <p:sldId id="278" r:id="rId12"/>
    <p:sldId id="279" r:id="rId13"/>
    <p:sldId id="280" r:id="rId14"/>
    <p:sldId id="258" r:id="rId15"/>
    <p:sldId id="259" r:id="rId16"/>
    <p:sldId id="276" r:id="rId17"/>
    <p:sldId id="281" r:id="rId18"/>
    <p:sldId id="283" r:id="rId19"/>
    <p:sldId id="282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91" autoAdjust="0"/>
  </p:normalViewPr>
  <p:slideViewPr>
    <p:cSldViewPr snapToGrid="0">
      <p:cViewPr>
        <p:scale>
          <a:sx n="75" d="100"/>
          <a:sy n="75" d="100"/>
        </p:scale>
        <p:origin x="29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1D5C5-0D29-40DE-B420-8EE178B9757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B2306-49F7-431E-AB48-D27BCF127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2306-49F7-431E-AB48-D27BCF127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3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키워드 간의 관계성을 간편하게 분석하고 시각화 하기 위해서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1-2 ‘</a:t>
            </a:r>
            <a:r>
              <a:rPr lang="ko-KR" altLang="en-US" sz="1200" dirty="0" smtClean="0">
                <a:solidFill>
                  <a:schemeClr val="bg1"/>
                </a:solidFill>
              </a:rPr>
              <a:t>오픈 </a:t>
            </a:r>
            <a:r>
              <a:rPr lang="en-US" altLang="ko-KR" sz="1200" dirty="0" smtClean="0">
                <a:solidFill>
                  <a:schemeClr val="bg1"/>
                </a:solidFill>
              </a:rPr>
              <a:t>API</a:t>
            </a:r>
            <a:r>
              <a:rPr lang="ko-KR" altLang="en-US" sz="1200" dirty="0" smtClean="0">
                <a:solidFill>
                  <a:schemeClr val="bg1"/>
                </a:solidFill>
              </a:rPr>
              <a:t>를 활용한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200" dirty="0" smtClean="0">
                <a:solidFill>
                  <a:schemeClr val="bg1"/>
                </a:solidFill>
              </a:rPr>
              <a:t> 분석 및 시각화’ 라는 교육 과정의 커리큘럼을 전부 활용할 수 있는 프로젝트이기 때문에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2306-49F7-431E-AB48-D27BCF1275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4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3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B52F-6FB5-47A5-AB7D-DF33A3FED994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9F1C-4AD2-4909-9497-4288DCFA3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0"/>
            <a:ext cx="12329160" cy="68541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432" y="2103120"/>
            <a:ext cx="5685688" cy="133918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묻고 </a:t>
            </a:r>
            <a:r>
              <a:rPr lang="ko-KR" altLang="en-US" dirty="0" err="1" smtClean="0">
                <a:solidFill>
                  <a:schemeClr val="bg1"/>
                </a:solidFill>
              </a:rPr>
              <a:t>위키로</a:t>
            </a:r>
            <a:r>
              <a:rPr lang="ko-KR" altLang="en-US" dirty="0" smtClean="0">
                <a:solidFill>
                  <a:schemeClr val="bg1"/>
                </a:solidFill>
              </a:rPr>
              <a:t> 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09100" y="5185474"/>
            <a:ext cx="2801620" cy="163442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조장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김정현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박종선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박진영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조규상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0312" y="3749040"/>
            <a:ext cx="6020968" cy="1002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</a:rPr>
              <a:t>- 2</a:t>
            </a:r>
            <a:r>
              <a:rPr lang="ko-KR" altLang="en-US" sz="4000" dirty="0" smtClean="0">
                <a:solidFill>
                  <a:schemeClr val="bg1"/>
                </a:solidFill>
              </a:rPr>
              <a:t>차 아이디어 톤 발표 </a:t>
            </a:r>
            <a:r>
              <a:rPr lang="en-US" altLang="ko-KR" sz="4000" dirty="0" smtClean="0">
                <a:solidFill>
                  <a:schemeClr val="bg1"/>
                </a:solidFill>
              </a:rPr>
              <a:t>-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7193674" y="6309946"/>
            <a:ext cx="3305124" cy="509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smtClean="0">
                <a:solidFill>
                  <a:schemeClr val="bg1"/>
                </a:solidFill>
              </a:rPr>
              <a:t>조 이름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개발자의 협곡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5000" y="0"/>
            <a:ext cx="6477000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7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</a:rPr>
              <a:t>구현 계획</a:t>
            </a:r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81280" y="34290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 smtClean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데이터 수집 및 </a:t>
            </a:r>
            <a:r>
              <a:rPr lang="ko-KR" altLang="en-US" sz="1800" dirty="0" smtClean="0">
                <a:solidFill>
                  <a:schemeClr val="bg1"/>
                </a:solidFill>
              </a:rPr>
              <a:t>전처리</a:t>
            </a:r>
            <a:r>
              <a:rPr lang="en-US" altLang="ko-KR" sz="1800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81280" y="39624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- </a:t>
            </a:r>
            <a:r>
              <a:rPr lang="ko-KR" altLang="en-US" sz="1800" dirty="0" smtClean="0">
                <a:solidFill>
                  <a:schemeClr val="bg1"/>
                </a:solidFill>
              </a:rPr>
              <a:t>데이터 분석 </a:t>
            </a:r>
            <a:r>
              <a:rPr lang="en-US" altLang="ko-KR" sz="1800" dirty="0" smtClean="0">
                <a:solidFill>
                  <a:schemeClr val="bg1"/>
                </a:solidFill>
              </a:rPr>
              <a:t>-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581280" y="4559300"/>
            <a:ext cx="308952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화면설계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-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3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1" y="292954"/>
            <a:ext cx="9923585" cy="76029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구현 </a:t>
            </a:r>
            <a:r>
              <a:rPr lang="ko-KR" altLang="en-US" dirty="0" smtClean="0">
                <a:solidFill>
                  <a:schemeClr val="bg1"/>
                </a:solidFill>
              </a:rPr>
              <a:t>계획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데이터 수집 및 </a:t>
            </a:r>
            <a:r>
              <a:rPr lang="ko-KR" altLang="en-US" dirty="0" smtClean="0">
                <a:solidFill>
                  <a:schemeClr val="bg1"/>
                </a:solidFill>
              </a:rPr>
              <a:t>전처리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143" y="1782043"/>
            <a:ext cx="10348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200" dirty="0" err="1" smtClean="0">
                <a:solidFill>
                  <a:schemeClr val="bg1"/>
                </a:solidFill>
              </a:rPr>
              <a:t>어쩌구</a:t>
            </a:r>
            <a:r>
              <a:rPr lang="ko-KR" altLang="en-US" sz="2200" dirty="0" smtClean="0">
                <a:solidFill>
                  <a:schemeClr val="bg1"/>
                </a:solidFill>
              </a:rPr>
              <a:t> </a:t>
            </a:r>
            <a:r>
              <a:rPr lang="ko-KR" altLang="en-US" sz="2200" dirty="0" err="1" smtClean="0">
                <a:solidFill>
                  <a:schemeClr val="bg1"/>
                </a:solidFill>
              </a:rPr>
              <a:t>저쩌구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9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1" y="292954"/>
            <a:ext cx="9923585" cy="76029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구현 </a:t>
            </a:r>
            <a:r>
              <a:rPr lang="ko-KR" altLang="en-US" dirty="0" smtClean="0">
                <a:solidFill>
                  <a:schemeClr val="bg1"/>
                </a:solidFill>
              </a:rPr>
              <a:t>계획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smtClean="0">
                <a:solidFill>
                  <a:schemeClr val="bg1"/>
                </a:solidFill>
              </a:rPr>
              <a:t>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143" y="1782043"/>
            <a:ext cx="10348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200" dirty="0" err="1" smtClean="0">
                <a:solidFill>
                  <a:schemeClr val="bg1"/>
                </a:solidFill>
              </a:rPr>
              <a:t>어쩌구</a:t>
            </a:r>
            <a:r>
              <a:rPr lang="ko-KR" altLang="en-US" sz="2200" dirty="0" smtClean="0">
                <a:solidFill>
                  <a:schemeClr val="bg1"/>
                </a:solidFill>
              </a:rPr>
              <a:t> </a:t>
            </a:r>
            <a:r>
              <a:rPr lang="ko-KR" altLang="en-US" sz="2200" dirty="0" err="1" smtClean="0">
                <a:solidFill>
                  <a:schemeClr val="bg1"/>
                </a:solidFill>
              </a:rPr>
              <a:t>저쩌구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6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1" y="292954"/>
            <a:ext cx="9923585" cy="76029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구현 </a:t>
            </a:r>
            <a:r>
              <a:rPr lang="ko-KR" altLang="en-US" dirty="0" smtClean="0">
                <a:solidFill>
                  <a:schemeClr val="bg1"/>
                </a:solidFill>
              </a:rPr>
              <a:t>계획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화면 설계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3143" y="1782043"/>
            <a:ext cx="10348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200" dirty="0" err="1" smtClean="0">
                <a:solidFill>
                  <a:schemeClr val="bg1"/>
                </a:solidFill>
              </a:rPr>
              <a:t>어쩌구</a:t>
            </a:r>
            <a:r>
              <a:rPr lang="ko-KR" altLang="en-US" sz="2200" dirty="0" smtClean="0">
                <a:solidFill>
                  <a:schemeClr val="bg1"/>
                </a:solidFill>
              </a:rPr>
              <a:t> </a:t>
            </a:r>
            <a:r>
              <a:rPr lang="ko-KR" altLang="en-US" sz="2200" dirty="0" err="1" smtClean="0">
                <a:solidFill>
                  <a:schemeClr val="bg1"/>
                </a:solidFill>
              </a:rPr>
              <a:t>저쩌구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21920"/>
            <a:ext cx="12192000" cy="697992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0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BD35E7EA-943E-4B18-AE9B-B076A4472A68}"/>
              </a:ext>
            </a:extLst>
          </p:cNvPr>
          <p:cNvCxnSpPr>
            <a:cxnSpLocks/>
            <a:stCxn id="28" idx="4"/>
            <a:endCxn id="31" idx="0"/>
          </p:cNvCxnSpPr>
          <p:nvPr/>
        </p:nvCxnSpPr>
        <p:spPr>
          <a:xfrm flipH="1" flipV="1">
            <a:off x="4216795" y="1402342"/>
            <a:ext cx="1453841" cy="1134385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559899D-1396-43A6-BA1D-49DEC7EE6902}"/>
              </a:ext>
            </a:extLst>
          </p:cNvPr>
          <p:cNvCxnSpPr>
            <a:cxnSpLocks/>
            <a:stCxn id="28" idx="5"/>
            <a:endCxn id="29" idx="3"/>
          </p:cNvCxnSpPr>
          <p:nvPr/>
        </p:nvCxnSpPr>
        <p:spPr>
          <a:xfrm flipV="1">
            <a:off x="6615148" y="1402342"/>
            <a:ext cx="1594517" cy="1134385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>
            <a:extLst>
              <a:ext uri="{FF2B5EF4-FFF2-40B4-BE49-F238E27FC236}">
                <a16:creationId xmlns="" xmlns:a16="http://schemas.microsoft.com/office/drawing/2014/main" id="{9EAE56C4-50CE-4CD3-992A-6DDAE149BAA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4216796" y="3967804"/>
            <a:ext cx="1453840" cy="954467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8">
            <a:extLst>
              <a:ext uri="{FF2B5EF4-FFF2-40B4-BE49-F238E27FC236}">
                <a16:creationId xmlns="" xmlns:a16="http://schemas.microsoft.com/office/drawing/2014/main" id="{7403B8B0-F8A9-4837-B8D0-DDC723B020D2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>
            <a:off x="6615148" y="3967804"/>
            <a:ext cx="1594517" cy="954466"/>
          </a:xfrm>
          <a:prstGeom prst="line">
            <a:avLst/>
          </a:prstGeom>
          <a:ln w="28575">
            <a:solidFill>
              <a:schemeClr val="tx1">
                <a:lumMod val="40000"/>
                <a:lumOff val="6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4">
            <a:extLst>
              <a:ext uri="{FF2B5EF4-FFF2-40B4-BE49-F238E27FC236}">
                <a16:creationId xmlns="" xmlns:a16="http://schemas.microsoft.com/office/drawing/2014/main" id="{A38ADE06-4DCA-40B7-ABB1-91EE89616896}"/>
              </a:ext>
            </a:extLst>
          </p:cNvPr>
          <p:cNvSpPr/>
          <p:nvPr/>
        </p:nvSpPr>
        <p:spPr>
          <a:xfrm>
            <a:off x="5312867" y="2536727"/>
            <a:ext cx="1660050" cy="1431077"/>
          </a:xfrm>
          <a:prstGeom prst="hexagon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/>
              <a:t>조조</a:t>
            </a:r>
            <a:endParaRPr lang="en-US" sz="1350" dirty="0"/>
          </a:p>
        </p:txBody>
      </p:sp>
      <p:sp>
        <p:nvSpPr>
          <p:cNvPr id="29" name="Hexagon 11">
            <a:extLst>
              <a:ext uri="{FF2B5EF4-FFF2-40B4-BE49-F238E27FC236}">
                <a16:creationId xmlns="" xmlns:a16="http://schemas.microsoft.com/office/drawing/2014/main" id="{4A83CBAC-786E-4AF9-AD60-2185A8721C1A}"/>
              </a:ext>
            </a:extLst>
          </p:cNvPr>
          <p:cNvSpPr/>
          <p:nvPr/>
        </p:nvSpPr>
        <p:spPr>
          <a:xfrm>
            <a:off x="8209665" y="797489"/>
            <a:ext cx="1403256" cy="1209705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 smtClean="0"/>
              <a:t>손권</a:t>
            </a:r>
            <a:endParaRPr lang="en-US" sz="1350" dirty="0"/>
          </a:p>
        </p:txBody>
      </p:sp>
      <p:sp>
        <p:nvSpPr>
          <p:cNvPr id="30" name="Hexagon 9">
            <a:extLst>
              <a:ext uri="{FF2B5EF4-FFF2-40B4-BE49-F238E27FC236}">
                <a16:creationId xmlns="" xmlns:a16="http://schemas.microsoft.com/office/drawing/2014/main" id="{D2F512EF-8601-48FF-AE71-1B9B6EB8D1F1}"/>
              </a:ext>
            </a:extLst>
          </p:cNvPr>
          <p:cNvSpPr/>
          <p:nvPr/>
        </p:nvSpPr>
        <p:spPr>
          <a:xfrm>
            <a:off x="8209665" y="4317417"/>
            <a:ext cx="1403257" cy="1209705"/>
          </a:xfrm>
          <a:prstGeom prst="hexag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err="1" smtClean="0"/>
              <a:t>사마의</a:t>
            </a:r>
            <a:endParaRPr lang="en-US" sz="1350" dirty="0"/>
          </a:p>
        </p:txBody>
      </p:sp>
      <p:sp>
        <p:nvSpPr>
          <p:cNvPr id="31" name="Hexagon 20">
            <a:extLst>
              <a:ext uri="{FF2B5EF4-FFF2-40B4-BE49-F238E27FC236}">
                <a16:creationId xmlns="" xmlns:a16="http://schemas.microsoft.com/office/drawing/2014/main" id="{0E69C9D3-701F-4546-9AFA-6E4980B88AD1}"/>
              </a:ext>
            </a:extLst>
          </p:cNvPr>
          <p:cNvSpPr/>
          <p:nvPr/>
        </p:nvSpPr>
        <p:spPr>
          <a:xfrm>
            <a:off x="2813539" y="797489"/>
            <a:ext cx="1403256" cy="1209705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/>
              <a:t>유비</a:t>
            </a:r>
            <a:endParaRPr lang="en-US" sz="1350" dirty="0"/>
          </a:p>
        </p:txBody>
      </p:sp>
      <p:sp>
        <p:nvSpPr>
          <p:cNvPr id="32" name="Hexagon 18">
            <a:extLst>
              <a:ext uri="{FF2B5EF4-FFF2-40B4-BE49-F238E27FC236}">
                <a16:creationId xmlns="" xmlns:a16="http://schemas.microsoft.com/office/drawing/2014/main" id="{6E317F13-FA45-4516-8C27-4DCABA8ECF60}"/>
              </a:ext>
            </a:extLst>
          </p:cNvPr>
          <p:cNvSpPr/>
          <p:nvPr/>
        </p:nvSpPr>
        <p:spPr>
          <a:xfrm>
            <a:off x="2813540" y="4317418"/>
            <a:ext cx="1403256" cy="1209705"/>
          </a:xfrm>
          <a:prstGeom prst="hexagon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위</a:t>
            </a:r>
            <a:endParaRPr lang="en-US" sz="1350" dirty="0"/>
          </a:p>
        </p:txBody>
      </p:sp>
      <p:sp>
        <p:nvSpPr>
          <p:cNvPr id="55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계획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화면설계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25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9">
            <a:extLst>
              <a:ext uri="{FF2B5EF4-FFF2-40B4-BE49-F238E27FC236}">
                <a16:creationId xmlns="" xmlns:a16="http://schemas.microsoft.com/office/drawing/2014/main" id="{90EC1C39-6125-405C-80EF-E17D655E13F3}"/>
              </a:ext>
            </a:extLst>
          </p:cNvPr>
          <p:cNvCxnSpPr>
            <a:stCxn id="67" idx="0"/>
            <a:endCxn id="68" idx="4"/>
          </p:cNvCxnSpPr>
          <p:nvPr/>
        </p:nvCxnSpPr>
        <p:spPr>
          <a:xfrm flipH="1" flipV="1">
            <a:off x="6131169" y="2375957"/>
            <a:ext cx="1" cy="29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0">
            <a:extLst>
              <a:ext uri="{FF2B5EF4-FFF2-40B4-BE49-F238E27FC236}">
                <a16:creationId xmlns="" xmlns:a16="http://schemas.microsoft.com/office/drawing/2014/main" id="{668DEF94-82F1-489B-9FA5-069A5565E78C}"/>
              </a:ext>
            </a:extLst>
          </p:cNvPr>
          <p:cNvCxnSpPr>
            <a:cxnSpLocks/>
          </p:cNvCxnSpPr>
          <p:nvPr/>
        </p:nvCxnSpPr>
        <p:spPr>
          <a:xfrm flipV="1">
            <a:off x="6195463" y="3024173"/>
            <a:ext cx="1325372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1">
            <a:extLst>
              <a:ext uri="{FF2B5EF4-FFF2-40B4-BE49-F238E27FC236}">
                <a16:creationId xmlns="" xmlns:a16="http://schemas.microsoft.com/office/drawing/2014/main" id="{0B55662F-4309-4AE6-B7AE-C07CA4DAF119}"/>
              </a:ext>
            </a:extLst>
          </p:cNvPr>
          <p:cNvCxnSpPr>
            <a:cxnSpLocks/>
          </p:cNvCxnSpPr>
          <p:nvPr/>
        </p:nvCxnSpPr>
        <p:spPr>
          <a:xfrm flipH="1" flipV="1">
            <a:off x="6176632" y="3346448"/>
            <a:ext cx="843310" cy="125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2">
            <a:extLst>
              <a:ext uri="{FF2B5EF4-FFF2-40B4-BE49-F238E27FC236}">
                <a16:creationId xmlns="" xmlns:a16="http://schemas.microsoft.com/office/drawing/2014/main" id="{CB1DB716-5E36-4469-B63E-73556A3191E8}"/>
              </a:ext>
            </a:extLst>
          </p:cNvPr>
          <p:cNvCxnSpPr>
            <a:cxnSpLocks/>
          </p:cNvCxnSpPr>
          <p:nvPr/>
        </p:nvCxnSpPr>
        <p:spPr>
          <a:xfrm flipV="1">
            <a:off x="5245417" y="3365279"/>
            <a:ext cx="885752" cy="123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3">
            <a:extLst>
              <a:ext uri="{FF2B5EF4-FFF2-40B4-BE49-F238E27FC236}">
                <a16:creationId xmlns="" xmlns:a16="http://schemas.microsoft.com/office/drawing/2014/main" id="{2206D1B5-D5A4-468D-8C7E-FA1517BF980F}"/>
              </a:ext>
            </a:extLst>
          </p:cNvPr>
          <p:cNvCxnSpPr>
            <a:cxnSpLocks/>
          </p:cNvCxnSpPr>
          <p:nvPr/>
        </p:nvCxnSpPr>
        <p:spPr>
          <a:xfrm>
            <a:off x="4741000" y="3024173"/>
            <a:ext cx="1325876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28">
            <a:extLst>
              <a:ext uri="{FF2B5EF4-FFF2-40B4-BE49-F238E27FC236}">
                <a16:creationId xmlns="" xmlns:a16="http://schemas.microsoft.com/office/drawing/2014/main" id="{4B89C7FA-EF68-4F71-8B32-E3E8C2838183}"/>
              </a:ext>
            </a:extLst>
          </p:cNvPr>
          <p:cNvCxnSpPr>
            <a:cxnSpLocks/>
          </p:cNvCxnSpPr>
          <p:nvPr/>
        </p:nvCxnSpPr>
        <p:spPr>
          <a:xfrm flipV="1">
            <a:off x="7613919" y="1984982"/>
            <a:ext cx="1189412" cy="946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1">
            <a:extLst>
              <a:ext uri="{FF2B5EF4-FFF2-40B4-BE49-F238E27FC236}">
                <a16:creationId xmlns="" xmlns:a16="http://schemas.microsoft.com/office/drawing/2014/main" id="{1457BE5E-94FC-4D3E-A394-8569A05FF613}"/>
              </a:ext>
            </a:extLst>
          </p:cNvPr>
          <p:cNvCxnSpPr>
            <a:cxnSpLocks/>
          </p:cNvCxnSpPr>
          <p:nvPr/>
        </p:nvCxnSpPr>
        <p:spPr>
          <a:xfrm>
            <a:off x="3415212" y="1984982"/>
            <a:ext cx="1232705" cy="946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4">
            <a:extLst>
              <a:ext uri="{FF2B5EF4-FFF2-40B4-BE49-F238E27FC236}">
                <a16:creationId xmlns="" xmlns:a16="http://schemas.microsoft.com/office/drawing/2014/main" id="{1C2BFA44-1665-4C45-B77A-958E9660E5DC}"/>
              </a:ext>
            </a:extLst>
          </p:cNvPr>
          <p:cNvCxnSpPr>
            <a:cxnSpLocks/>
          </p:cNvCxnSpPr>
          <p:nvPr/>
        </p:nvCxnSpPr>
        <p:spPr>
          <a:xfrm>
            <a:off x="7613919" y="3026332"/>
            <a:ext cx="1189412" cy="107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7">
            <a:extLst>
              <a:ext uri="{FF2B5EF4-FFF2-40B4-BE49-F238E27FC236}">
                <a16:creationId xmlns="" xmlns:a16="http://schemas.microsoft.com/office/drawing/2014/main" id="{77D8348F-4CA5-4ACD-937B-242E22F371BF}"/>
              </a:ext>
            </a:extLst>
          </p:cNvPr>
          <p:cNvCxnSpPr>
            <a:cxnSpLocks/>
          </p:cNvCxnSpPr>
          <p:nvPr/>
        </p:nvCxnSpPr>
        <p:spPr>
          <a:xfrm flipV="1">
            <a:off x="3415212" y="3026332"/>
            <a:ext cx="1232705" cy="107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8">
            <a:extLst>
              <a:ext uri="{FF2B5EF4-FFF2-40B4-BE49-F238E27FC236}">
                <a16:creationId xmlns="" xmlns:a16="http://schemas.microsoft.com/office/drawing/2014/main" id="{FA97BFF2-880E-4F07-9949-98F8EB8CC569}"/>
              </a:ext>
            </a:extLst>
          </p:cNvPr>
          <p:cNvSpPr/>
          <p:nvPr/>
        </p:nvSpPr>
        <p:spPr>
          <a:xfrm>
            <a:off x="5498948" y="2668764"/>
            <a:ext cx="1264444" cy="1264444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Oval 5">
            <a:extLst>
              <a:ext uri="{FF2B5EF4-FFF2-40B4-BE49-F238E27FC236}">
                <a16:creationId xmlns="" xmlns:a16="http://schemas.microsoft.com/office/drawing/2014/main" id="{65E92E75-453C-482E-8E46-5CED71BF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531" y="1492723"/>
            <a:ext cx="889277" cy="8832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Oval 11">
            <a:extLst>
              <a:ext uri="{FF2B5EF4-FFF2-40B4-BE49-F238E27FC236}">
                <a16:creationId xmlns="" xmlns:a16="http://schemas.microsoft.com/office/drawing/2014/main" id="{8DDFE999-A034-4620-B626-841A27B9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08" y="4219970"/>
            <a:ext cx="888269" cy="889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Oval 14">
            <a:extLst>
              <a:ext uri="{FF2B5EF4-FFF2-40B4-BE49-F238E27FC236}">
                <a16:creationId xmlns="" xmlns:a16="http://schemas.microsoft.com/office/drawing/2014/main" id="{552023C7-4D98-413B-A7B1-686BECB3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04" y="4219970"/>
            <a:ext cx="882227" cy="8892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3CE7944F-5F28-4801-AF3A-2284529A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59" y="2534072"/>
            <a:ext cx="889277" cy="8892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2" name="Oval 17">
            <a:extLst>
              <a:ext uri="{FF2B5EF4-FFF2-40B4-BE49-F238E27FC236}">
                <a16:creationId xmlns="" xmlns:a16="http://schemas.microsoft.com/office/drawing/2014/main" id="{AE2D4836-485A-4566-A3FA-3DB008C7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403" y="2534072"/>
            <a:ext cx="888269" cy="88927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 305">
            <a:extLst>
              <a:ext uri="{FF2B5EF4-FFF2-40B4-BE49-F238E27FC236}">
                <a16:creationId xmlns="" xmlns:a16="http://schemas.microsoft.com/office/drawing/2014/main" id="{25EE97ED-C6D9-4520-8BA8-5107F2072231}"/>
              </a:ext>
            </a:extLst>
          </p:cNvPr>
          <p:cNvSpPr/>
          <p:nvPr/>
        </p:nvSpPr>
        <p:spPr>
          <a:xfrm>
            <a:off x="7313488" y="2780173"/>
            <a:ext cx="507779" cy="399328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4" name="Freeform 309">
            <a:extLst>
              <a:ext uri="{FF2B5EF4-FFF2-40B4-BE49-F238E27FC236}">
                <a16:creationId xmlns="" xmlns:a16="http://schemas.microsoft.com/office/drawing/2014/main" id="{7E96E1FF-20E6-4E92-9593-6DAB57B8AF28}"/>
              </a:ext>
            </a:extLst>
          </p:cNvPr>
          <p:cNvSpPr/>
          <p:nvPr/>
        </p:nvSpPr>
        <p:spPr>
          <a:xfrm>
            <a:off x="4418209" y="2805077"/>
            <a:ext cx="471509" cy="399296"/>
          </a:xfrm>
          <a:custGeom>
            <a:avLst/>
            <a:gdLst>
              <a:gd name="connsiteX0" fmla="*/ 396649 w 468766"/>
              <a:gd name="connsiteY0" fmla="*/ 324530 h 396648"/>
              <a:gd name="connsiteX1" fmla="*/ 422003 w 468766"/>
              <a:gd name="connsiteY1" fmla="*/ 335235 h 396648"/>
              <a:gd name="connsiteX2" fmla="*/ 432708 w 468766"/>
              <a:gd name="connsiteY2" fmla="*/ 360589 h 396648"/>
              <a:gd name="connsiteX3" fmla="*/ 422003 w 468766"/>
              <a:gd name="connsiteY3" fmla="*/ 385943 h 396648"/>
              <a:gd name="connsiteX4" fmla="*/ 396649 w 468766"/>
              <a:gd name="connsiteY4" fmla="*/ 396648 h 396648"/>
              <a:gd name="connsiteX5" fmla="*/ 371295 w 468766"/>
              <a:gd name="connsiteY5" fmla="*/ 385943 h 396648"/>
              <a:gd name="connsiteX6" fmla="*/ 360591 w 468766"/>
              <a:gd name="connsiteY6" fmla="*/ 360589 h 396648"/>
              <a:gd name="connsiteX7" fmla="*/ 371295 w 468766"/>
              <a:gd name="connsiteY7" fmla="*/ 335235 h 396648"/>
              <a:gd name="connsiteX8" fmla="*/ 396649 w 468766"/>
              <a:gd name="connsiteY8" fmla="*/ 324530 h 396648"/>
              <a:gd name="connsiteX9" fmla="*/ 144236 w 468766"/>
              <a:gd name="connsiteY9" fmla="*/ 324530 h 396648"/>
              <a:gd name="connsiteX10" fmla="*/ 169590 w 468766"/>
              <a:gd name="connsiteY10" fmla="*/ 335235 h 396648"/>
              <a:gd name="connsiteX11" fmla="*/ 180295 w 468766"/>
              <a:gd name="connsiteY11" fmla="*/ 360589 h 396648"/>
              <a:gd name="connsiteX12" fmla="*/ 169590 w 468766"/>
              <a:gd name="connsiteY12" fmla="*/ 385943 h 396648"/>
              <a:gd name="connsiteX13" fmla="*/ 144236 w 468766"/>
              <a:gd name="connsiteY13" fmla="*/ 396648 h 396648"/>
              <a:gd name="connsiteX14" fmla="*/ 118882 w 468766"/>
              <a:gd name="connsiteY14" fmla="*/ 385943 h 396648"/>
              <a:gd name="connsiteX15" fmla="*/ 108177 w 468766"/>
              <a:gd name="connsiteY15" fmla="*/ 360589 h 396648"/>
              <a:gd name="connsiteX16" fmla="*/ 118882 w 468766"/>
              <a:gd name="connsiteY16" fmla="*/ 335235 h 396648"/>
              <a:gd name="connsiteX17" fmla="*/ 144236 w 468766"/>
              <a:gd name="connsiteY17" fmla="*/ 324530 h 396648"/>
              <a:gd name="connsiteX18" fmla="*/ 18030 w 468766"/>
              <a:gd name="connsiteY18" fmla="*/ 0 h 396648"/>
              <a:gd name="connsiteX19" fmla="*/ 90148 w 468766"/>
              <a:gd name="connsiteY19" fmla="*/ 0 h 396648"/>
              <a:gd name="connsiteX20" fmla="*/ 98176 w 468766"/>
              <a:gd name="connsiteY20" fmla="*/ 1831 h 396648"/>
              <a:gd name="connsiteX21" fmla="*/ 103670 w 468766"/>
              <a:gd name="connsiteY21" fmla="*/ 6198 h 396648"/>
              <a:gd name="connsiteX22" fmla="*/ 107332 w 468766"/>
              <a:gd name="connsiteY22" fmla="*/ 13100 h 396648"/>
              <a:gd name="connsiteX23" fmla="*/ 109586 w 468766"/>
              <a:gd name="connsiteY23" fmla="*/ 20424 h 396648"/>
              <a:gd name="connsiteX24" fmla="*/ 111135 w 468766"/>
              <a:gd name="connsiteY24" fmla="*/ 28734 h 396648"/>
              <a:gd name="connsiteX25" fmla="*/ 112403 w 468766"/>
              <a:gd name="connsiteY25" fmla="*/ 36059 h 396648"/>
              <a:gd name="connsiteX26" fmla="*/ 450737 w 468766"/>
              <a:gd name="connsiteY26" fmla="*/ 36059 h 396648"/>
              <a:gd name="connsiteX27" fmla="*/ 463414 w 468766"/>
              <a:gd name="connsiteY27" fmla="*/ 41411 h 396648"/>
              <a:gd name="connsiteX28" fmla="*/ 468766 w 468766"/>
              <a:gd name="connsiteY28" fmla="*/ 54088 h 396648"/>
              <a:gd name="connsiteX29" fmla="*/ 468766 w 468766"/>
              <a:gd name="connsiteY29" fmla="*/ 198324 h 396648"/>
              <a:gd name="connsiteX30" fmla="*/ 464118 w 468766"/>
              <a:gd name="connsiteY30" fmla="*/ 210297 h 396648"/>
              <a:gd name="connsiteX31" fmla="*/ 452709 w 468766"/>
              <a:gd name="connsiteY31" fmla="*/ 216353 h 396648"/>
              <a:gd name="connsiteX32" fmla="*/ 158603 w 468766"/>
              <a:gd name="connsiteY32" fmla="*/ 250722 h 396648"/>
              <a:gd name="connsiteX33" fmla="*/ 162265 w 468766"/>
              <a:gd name="connsiteY33" fmla="*/ 270442 h 396648"/>
              <a:gd name="connsiteX34" fmla="*/ 155504 w 468766"/>
              <a:gd name="connsiteY34" fmla="*/ 288471 h 396648"/>
              <a:gd name="connsiteX35" fmla="*/ 414678 w 468766"/>
              <a:gd name="connsiteY35" fmla="*/ 288471 h 396648"/>
              <a:gd name="connsiteX36" fmla="*/ 427355 w 468766"/>
              <a:gd name="connsiteY36" fmla="*/ 293824 h 396648"/>
              <a:gd name="connsiteX37" fmla="*/ 432707 w 468766"/>
              <a:gd name="connsiteY37" fmla="*/ 306501 h 396648"/>
              <a:gd name="connsiteX38" fmla="*/ 427355 w 468766"/>
              <a:gd name="connsiteY38" fmla="*/ 319178 h 396648"/>
              <a:gd name="connsiteX39" fmla="*/ 414678 w 468766"/>
              <a:gd name="connsiteY39" fmla="*/ 324530 h 396648"/>
              <a:gd name="connsiteX40" fmla="*/ 396649 w 468766"/>
              <a:gd name="connsiteY40" fmla="*/ 324530 h 396648"/>
              <a:gd name="connsiteX41" fmla="*/ 396648 w 468766"/>
              <a:gd name="connsiteY41" fmla="*/ 324530 h 396648"/>
              <a:gd name="connsiteX42" fmla="*/ 144236 w 468766"/>
              <a:gd name="connsiteY42" fmla="*/ 324530 h 396648"/>
              <a:gd name="connsiteX43" fmla="*/ 126206 w 468766"/>
              <a:gd name="connsiteY43" fmla="*/ 324530 h 396648"/>
              <a:gd name="connsiteX44" fmla="*/ 113530 w 468766"/>
              <a:gd name="connsiteY44" fmla="*/ 319178 h 396648"/>
              <a:gd name="connsiteX45" fmla="*/ 108177 w 468766"/>
              <a:gd name="connsiteY45" fmla="*/ 306501 h 396648"/>
              <a:gd name="connsiteX46" fmla="*/ 110431 w 468766"/>
              <a:gd name="connsiteY46" fmla="*/ 297627 h 396648"/>
              <a:gd name="connsiteX47" fmla="*/ 114938 w 468766"/>
              <a:gd name="connsiteY47" fmla="*/ 287485 h 396648"/>
              <a:gd name="connsiteX48" fmla="*/ 120995 w 468766"/>
              <a:gd name="connsiteY48" fmla="*/ 276217 h 396648"/>
              <a:gd name="connsiteX49" fmla="*/ 125361 w 468766"/>
              <a:gd name="connsiteY49" fmla="*/ 267907 h 396648"/>
              <a:gd name="connsiteX50" fmla="*/ 75499 w 468766"/>
              <a:gd name="connsiteY50" fmla="*/ 36059 h 396648"/>
              <a:gd name="connsiteX51" fmla="*/ 18030 w 468766"/>
              <a:gd name="connsiteY51" fmla="*/ 36059 h 396648"/>
              <a:gd name="connsiteX52" fmla="*/ 5353 w 468766"/>
              <a:gd name="connsiteY52" fmla="*/ 30706 h 396648"/>
              <a:gd name="connsiteX53" fmla="*/ 0 w 468766"/>
              <a:gd name="connsiteY53" fmla="*/ 18030 h 396648"/>
              <a:gd name="connsiteX54" fmla="*/ 5353 w 468766"/>
              <a:gd name="connsiteY54" fmla="*/ 5352 h 396648"/>
              <a:gd name="connsiteX55" fmla="*/ 18030 w 468766"/>
              <a:gd name="connsiteY55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68766" h="396648">
                <a:moveTo>
                  <a:pt x="396649" y="324530"/>
                </a:moveTo>
                <a:cubicBezTo>
                  <a:pt x="406415" y="324530"/>
                  <a:pt x="414867" y="328099"/>
                  <a:pt x="422003" y="335235"/>
                </a:cubicBezTo>
                <a:cubicBezTo>
                  <a:pt x="429140" y="342372"/>
                  <a:pt x="432708" y="350823"/>
                  <a:pt x="432708" y="360589"/>
                </a:cubicBezTo>
                <a:cubicBezTo>
                  <a:pt x="432708" y="370355"/>
                  <a:pt x="429140" y="378806"/>
                  <a:pt x="422003" y="385943"/>
                </a:cubicBezTo>
                <a:cubicBezTo>
                  <a:pt x="414867" y="393080"/>
                  <a:pt x="406415" y="396648"/>
                  <a:pt x="396649" y="396648"/>
                </a:cubicBezTo>
                <a:cubicBezTo>
                  <a:pt x="386884" y="396648"/>
                  <a:pt x="378432" y="393080"/>
                  <a:pt x="371295" y="385943"/>
                </a:cubicBezTo>
                <a:cubicBezTo>
                  <a:pt x="364159" y="378806"/>
                  <a:pt x="360591" y="370355"/>
                  <a:pt x="360591" y="360589"/>
                </a:cubicBezTo>
                <a:cubicBezTo>
                  <a:pt x="360591" y="350823"/>
                  <a:pt x="364159" y="342372"/>
                  <a:pt x="371295" y="335235"/>
                </a:cubicBezTo>
                <a:cubicBezTo>
                  <a:pt x="378432" y="328099"/>
                  <a:pt x="386884" y="324530"/>
                  <a:pt x="396649" y="324530"/>
                </a:cubicBezTo>
                <a:close/>
                <a:moveTo>
                  <a:pt x="144236" y="324530"/>
                </a:moveTo>
                <a:cubicBezTo>
                  <a:pt x="154002" y="324530"/>
                  <a:pt x="162453" y="328099"/>
                  <a:pt x="169590" y="335235"/>
                </a:cubicBezTo>
                <a:cubicBezTo>
                  <a:pt x="176727" y="342372"/>
                  <a:pt x="180295" y="350823"/>
                  <a:pt x="180295" y="360589"/>
                </a:cubicBezTo>
                <a:cubicBezTo>
                  <a:pt x="180295" y="370355"/>
                  <a:pt x="176727" y="378806"/>
                  <a:pt x="169590" y="385943"/>
                </a:cubicBezTo>
                <a:cubicBezTo>
                  <a:pt x="162453" y="393080"/>
                  <a:pt x="154002" y="396648"/>
                  <a:pt x="144236" y="396648"/>
                </a:cubicBezTo>
                <a:cubicBezTo>
                  <a:pt x="134470" y="396648"/>
                  <a:pt x="126019" y="393080"/>
                  <a:pt x="118882" y="385943"/>
                </a:cubicBezTo>
                <a:cubicBezTo>
                  <a:pt x="111745" y="378806"/>
                  <a:pt x="108177" y="370355"/>
                  <a:pt x="108177" y="360589"/>
                </a:cubicBezTo>
                <a:cubicBezTo>
                  <a:pt x="108177" y="350823"/>
                  <a:pt x="111745" y="342372"/>
                  <a:pt x="118882" y="335235"/>
                </a:cubicBezTo>
                <a:cubicBezTo>
                  <a:pt x="126019" y="328099"/>
                  <a:pt x="134470" y="324530"/>
                  <a:pt x="144236" y="324530"/>
                </a:cubicBezTo>
                <a:close/>
                <a:moveTo>
                  <a:pt x="18030" y="0"/>
                </a:moveTo>
                <a:lnTo>
                  <a:pt x="90148" y="0"/>
                </a:lnTo>
                <a:cubicBezTo>
                  <a:pt x="93153" y="0"/>
                  <a:pt x="95829" y="610"/>
                  <a:pt x="98176" y="1831"/>
                </a:cubicBezTo>
                <a:cubicBezTo>
                  <a:pt x="100524" y="3052"/>
                  <a:pt x="102355" y="4507"/>
                  <a:pt x="103670" y="6198"/>
                </a:cubicBezTo>
                <a:cubicBezTo>
                  <a:pt x="104984" y="7888"/>
                  <a:pt x="106205" y="10189"/>
                  <a:pt x="107332" y="13100"/>
                </a:cubicBezTo>
                <a:cubicBezTo>
                  <a:pt x="108459" y="16010"/>
                  <a:pt x="109210" y="18452"/>
                  <a:pt x="109586" y="20424"/>
                </a:cubicBezTo>
                <a:cubicBezTo>
                  <a:pt x="109961" y="22396"/>
                  <a:pt x="110478" y="25166"/>
                  <a:pt x="111135" y="28734"/>
                </a:cubicBezTo>
                <a:cubicBezTo>
                  <a:pt x="111792" y="32303"/>
                  <a:pt x="112215" y="34744"/>
                  <a:pt x="112403" y="36059"/>
                </a:cubicBezTo>
                <a:lnTo>
                  <a:pt x="450737" y="36059"/>
                </a:lnTo>
                <a:cubicBezTo>
                  <a:pt x="455620" y="36059"/>
                  <a:pt x="459845" y="37843"/>
                  <a:pt x="463414" y="41411"/>
                </a:cubicBezTo>
                <a:cubicBezTo>
                  <a:pt x="466982" y="44980"/>
                  <a:pt x="468766" y="49205"/>
                  <a:pt x="468766" y="54088"/>
                </a:cubicBezTo>
                <a:lnTo>
                  <a:pt x="468766" y="198324"/>
                </a:lnTo>
                <a:cubicBezTo>
                  <a:pt x="468766" y="202831"/>
                  <a:pt x="467217" y="206822"/>
                  <a:pt x="464118" y="210297"/>
                </a:cubicBezTo>
                <a:cubicBezTo>
                  <a:pt x="461019" y="213771"/>
                  <a:pt x="457216" y="215790"/>
                  <a:pt x="452709" y="216353"/>
                </a:cubicBezTo>
                <a:lnTo>
                  <a:pt x="158603" y="250722"/>
                </a:lnTo>
                <a:cubicBezTo>
                  <a:pt x="161045" y="261991"/>
                  <a:pt x="162265" y="268564"/>
                  <a:pt x="162265" y="270442"/>
                </a:cubicBezTo>
                <a:cubicBezTo>
                  <a:pt x="162265" y="273447"/>
                  <a:pt x="160012" y="279457"/>
                  <a:pt x="155504" y="288471"/>
                </a:cubicBezTo>
                <a:lnTo>
                  <a:pt x="414678" y="288471"/>
                </a:lnTo>
                <a:cubicBezTo>
                  <a:pt x="419561" y="288471"/>
                  <a:pt x="423787" y="290255"/>
                  <a:pt x="427355" y="293824"/>
                </a:cubicBezTo>
                <a:cubicBezTo>
                  <a:pt x="430923" y="297392"/>
                  <a:pt x="432707" y="301618"/>
                  <a:pt x="432707" y="306501"/>
                </a:cubicBezTo>
                <a:cubicBezTo>
                  <a:pt x="432707" y="311384"/>
                  <a:pt x="430923" y="315609"/>
                  <a:pt x="427355" y="319178"/>
                </a:cubicBezTo>
                <a:cubicBezTo>
                  <a:pt x="423787" y="322746"/>
                  <a:pt x="419561" y="324530"/>
                  <a:pt x="414678" y="324530"/>
                </a:cubicBezTo>
                <a:lnTo>
                  <a:pt x="396649" y="324530"/>
                </a:lnTo>
                <a:lnTo>
                  <a:pt x="396648" y="324530"/>
                </a:lnTo>
                <a:lnTo>
                  <a:pt x="144236" y="324530"/>
                </a:lnTo>
                <a:lnTo>
                  <a:pt x="126206" y="324530"/>
                </a:lnTo>
                <a:cubicBezTo>
                  <a:pt x="121324" y="324530"/>
                  <a:pt x="117098" y="322746"/>
                  <a:pt x="113530" y="319178"/>
                </a:cubicBezTo>
                <a:cubicBezTo>
                  <a:pt x="109961" y="315609"/>
                  <a:pt x="108177" y="311384"/>
                  <a:pt x="108177" y="306501"/>
                </a:cubicBezTo>
                <a:cubicBezTo>
                  <a:pt x="108177" y="304435"/>
                  <a:pt x="108928" y="301477"/>
                  <a:pt x="110431" y="297627"/>
                </a:cubicBezTo>
                <a:cubicBezTo>
                  <a:pt x="111933" y="293777"/>
                  <a:pt x="113436" y="290397"/>
                  <a:pt x="114938" y="287485"/>
                </a:cubicBezTo>
                <a:cubicBezTo>
                  <a:pt x="116440" y="284574"/>
                  <a:pt x="118459" y="280818"/>
                  <a:pt x="120995" y="276217"/>
                </a:cubicBezTo>
                <a:cubicBezTo>
                  <a:pt x="123530" y="271616"/>
                  <a:pt x="124986" y="268846"/>
                  <a:pt x="125361" y="267907"/>
                </a:cubicBezTo>
                <a:lnTo>
                  <a:pt x="75499" y="36059"/>
                </a:lnTo>
                <a:lnTo>
                  <a:pt x="18030" y="36059"/>
                </a:lnTo>
                <a:cubicBezTo>
                  <a:pt x="13147" y="36059"/>
                  <a:pt x="8921" y="34275"/>
                  <a:pt x="5353" y="30706"/>
                </a:cubicBezTo>
                <a:cubicBezTo>
                  <a:pt x="1784" y="27138"/>
                  <a:pt x="0" y="22912"/>
                  <a:pt x="0" y="18030"/>
                </a:cubicBezTo>
                <a:cubicBezTo>
                  <a:pt x="0" y="13146"/>
                  <a:pt x="1784" y="8921"/>
                  <a:pt x="5353" y="5352"/>
                </a:cubicBezTo>
                <a:cubicBezTo>
                  <a:pt x="8921" y="1784"/>
                  <a:pt x="13147" y="0"/>
                  <a:pt x="18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5" name="Freeform 425">
            <a:extLst>
              <a:ext uri="{FF2B5EF4-FFF2-40B4-BE49-F238E27FC236}">
                <a16:creationId xmlns="" xmlns:a16="http://schemas.microsoft.com/office/drawing/2014/main" id="{47857C1E-8328-4328-9583-CD9474B594E0}"/>
              </a:ext>
            </a:extLst>
          </p:cNvPr>
          <p:cNvSpPr/>
          <p:nvPr/>
        </p:nvSpPr>
        <p:spPr>
          <a:xfrm>
            <a:off x="5809191" y="3004724"/>
            <a:ext cx="643957" cy="601520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6" name="Freeform 455">
            <a:extLst>
              <a:ext uri="{FF2B5EF4-FFF2-40B4-BE49-F238E27FC236}">
                <a16:creationId xmlns="" xmlns:a16="http://schemas.microsoft.com/office/drawing/2014/main" id="{7DBD7BEC-0A0F-497E-94B5-14E46A4BFF0E}"/>
              </a:ext>
            </a:extLst>
          </p:cNvPr>
          <p:cNvSpPr/>
          <p:nvPr/>
        </p:nvSpPr>
        <p:spPr>
          <a:xfrm>
            <a:off x="4984533" y="4430765"/>
            <a:ext cx="521769" cy="456314"/>
          </a:xfrm>
          <a:custGeom>
            <a:avLst/>
            <a:gdLst/>
            <a:ahLst/>
            <a:cxnLst/>
            <a:rect l="l" t="t" r="r" b="b"/>
            <a:pathLst>
              <a:path w="432706" h="378619">
                <a:moveTo>
                  <a:pt x="132967" y="0"/>
                </a:moveTo>
                <a:cubicBezTo>
                  <a:pt x="153062" y="0"/>
                  <a:pt x="168838" y="7231"/>
                  <a:pt x="180294" y="21692"/>
                </a:cubicBezTo>
                <a:lnTo>
                  <a:pt x="216353" y="68174"/>
                </a:lnTo>
                <a:lnTo>
                  <a:pt x="252412" y="21692"/>
                </a:lnTo>
                <a:cubicBezTo>
                  <a:pt x="263868" y="7231"/>
                  <a:pt x="279644" y="0"/>
                  <a:pt x="299739" y="0"/>
                </a:cubicBezTo>
                <a:cubicBezTo>
                  <a:pt x="317205" y="0"/>
                  <a:pt x="332089" y="6151"/>
                  <a:pt x="344390" y="18452"/>
                </a:cubicBezTo>
                <a:cubicBezTo>
                  <a:pt x="356692" y="30754"/>
                  <a:pt x="362842" y="45638"/>
                  <a:pt x="362842" y="63103"/>
                </a:cubicBezTo>
                <a:cubicBezTo>
                  <a:pt x="362842" y="80569"/>
                  <a:pt x="356692" y="95453"/>
                  <a:pt x="344390" y="107755"/>
                </a:cubicBezTo>
                <a:cubicBezTo>
                  <a:pt x="332089" y="120056"/>
                  <a:pt x="317205" y="126207"/>
                  <a:pt x="299739" y="126207"/>
                </a:cubicBezTo>
                <a:lnTo>
                  <a:pt x="423692" y="126207"/>
                </a:lnTo>
                <a:cubicBezTo>
                  <a:pt x="426321" y="126207"/>
                  <a:pt x="428481" y="127052"/>
                  <a:pt x="430171" y="128742"/>
                </a:cubicBezTo>
                <a:cubicBezTo>
                  <a:pt x="431861" y="130432"/>
                  <a:pt x="432706" y="132592"/>
                  <a:pt x="432706" y="135221"/>
                </a:cubicBezTo>
                <a:lnTo>
                  <a:pt x="432706" y="225369"/>
                </a:lnTo>
                <a:cubicBezTo>
                  <a:pt x="432706" y="227998"/>
                  <a:pt x="431861" y="230158"/>
                  <a:pt x="430171" y="231848"/>
                </a:cubicBezTo>
                <a:cubicBezTo>
                  <a:pt x="428481" y="233538"/>
                  <a:pt x="426321" y="234383"/>
                  <a:pt x="423692" y="234383"/>
                </a:cubicBezTo>
                <a:lnTo>
                  <a:pt x="396648" y="234383"/>
                </a:lnTo>
                <a:lnTo>
                  <a:pt x="396648" y="351575"/>
                </a:lnTo>
                <a:cubicBezTo>
                  <a:pt x="396648" y="359087"/>
                  <a:pt x="394018" y="365473"/>
                  <a:pt x="388760" y="370731"/>
                </a:cubicBezTo>
                <a:cubicBezTo>
                  <a:pt x="383501" y="375990"/>
                  <a:pt x="377116" y="378619"/>
                  <a:pt x="369603" y="378619"/>
                </a:cubicBezTo>
                <a:lnTo>
                  <a:pt x="63103" y="378619"/>
                </a:lnTo>
                <a:cubicBezTo>
                  <a:pt x="55590" y="378619"/>
                  <a:pt x="49205" y="375990"/>
                  <a:pt x="43946" y="370731"/>
                </a:cubicBezTo>
                <a:cubicBezTo>
                  <a:pt x="38688" y="365473"/>
                  <a:pt x="36058" y="359087"/>
                  <a:pt x="36058" y="351575"/>
                </a:cubicBezTo>
                <a:lnTo>
                  <a:pt x="36058" y="234383"/>
                </a:lnTo>
                <a:lnTo>
                  <a:pt x="9014" y="234383"/>
                </a:lnTo>
                <a:cubicBezTo>
                  <a:pt x="6385" y="234383"/>
                  <a:pt x="4225" y="233538"/>
                  <a:pt x="2535" y="231848"/>
                </a:cubicBezTo>
                <a:cubicBezTo>
                  <a:pt x="845" y="230158"/>
                  <a:pt x="0" y="227998"/>
                  <a:pt x="0" y="225369"/>
                </a:cubicBezTo>
                <a:lnTo>
                  <a:pt x="0" y="135221"/>
                </a:lnTo>
                <a:cubicBezTo>
                  <a:pt x="0" y="132592"/>
                  <a:pt x="845" y="130432"/>
                  <a:pt x="2535" y="128742"/>
                </a:cubicBezTo>
                <a:cubicBezTo>
                  <a:pt x="4225" y="127052"/>
                  <a:pt x="6385" y="126207"/>
                  <a:pt x="9014" y="126207"/>
                </a:cubicBezTo>
                <a:lnTo>
                  <a:pt x="132967" y="126207"/>
                </a:lnTo>
                <a:cubicBezTo>
                  <a:pt x="115501" y="126207"/>
                  <a:pt x="100617" y="120056"/>
                  <a:pt x="88316" y="107755"/>
                </a:cubicBezTo>
                <a:cubicBezTo>
                  <a:pt x="76014" y="95453"/>
                  <a:pt x="69864" y="80569"/>
                  <a:pt x="69864" y="63103"/>
                </a:cubicBezTo>
                <a:cubicBezTo>
                  <a:pt x="69864" y="45638"/>
                  <a:pt x="76014" y="30754"/>
                  <a:pt x="88316" y="18452"/>
                </a:cubicBezTo>
                <a:cubicBezTo>
                  <a:pt x="100617" y="6151"/>
                  <a:pt x="115501" y="0"/>
                  <a:pt x="132967" y="0"/>
                </a:cubicBezTo>
                <a:close/>
                <a:moveTo>
                  <a:pt x="132967" y="36059"/>
                </a:moveTo>
                <a:cubicBezTo>
                  <a:pt x="125454" y="36059"/>
                  <a:pt x="119069" y="38689"/>
                  <a:pt x="113810" y="43947"/>
                </a:cubicBezTo>
                <a:cubicBezTo>
                  <a:pt x="108552" y="49206"/>
                  <a:pt x="105923" y="55591"/>
                  <a:pt x="105923" y="63103"/>
                </a:cubicBezTo>
                <a:cubicBezTo>
                  <a:pt x="105923" y="70616"/>
                  <a:pt x="108552" y="77001"/>
                  <a:pt x="113810" y="82260"/>
                </a:cubicBezTo>
                <a:cubicBezTo>
                  <a:pt x="119069" y="87518"/>
                  <a:pt x="125454" y="90148"/>
                  <a:pt x="132967" y="90148"/>
                </a:cubicBezTo>
                <a:lnTo>
                  <a:pt x="187900" y="90148"/>
                </a:lnTo>
                <a:lnTo>
                  <a:pt x="152405" y="44792"/>
                </a:lnTo>
                <a:cubicBezTo>
                  <a:pt x="147522" y="38970"/>
                  <a:pt x="141043" y="36059"/>
                  <a:pt x="132967" y="36059"/>
                </a:cubicBezTo>
                <a:close/>
                <a:moveTo>
                  <a:pt x="171279" y="126207"/>
                </a:moveTo>
                <a:lnTo>
                  <a:pt x="171279" y="180295"/>
                </a:lnTo>
                <a:lnTo>
                  <a:pt x="171279" y="312136"/>
                </a:lnTo>
                <a:lnTo>
                  <a:pt x="171279" y="327911"/>
                </a:lnTo>
                <a:cubicBezTo>
                  <a:pt x="171279" y="332606"/>
                  <a:pt x="172970" y="336222"/>
                  <a:pt x="176350" y="338757"/>
                </a:cubicBezTo>
                <a:cubicBezTo>
                  <a:pt x="179731" y="341293"/>
                  <a:pt x="184050" y="342560"/>
                  <a:pt x="189309" y="342560"/>
                </a:cubicBezTo>
                <a:lnTo>
                  <a:pt x="243397" y="342560"/>
                </a:lnTo>
                <a:cubicBezTo>
                  <a:pt x="248656" y="342560"/>
                  <a:pt x="252975" y="341293"/>
                  <a:pt x="256356" y="338757"/>
                </a:cubicBezTo>
                <a:cubicBezTo>
                  <a:pt x="259736" y="336222"/>
                  <a:pt x="261427" y="332606"/>
                  <a:pt x="261427" y="327911"/>
                </a:cubicBezTo>
                <a:lnTo>
                  <a:pt x="261427" y="312136"/>
                </a:lnTo>
                <a:lnTo>
                  <a:pt x="261427" y="180295"/>
                </a:lnTo>
                <a:lnTo>
                  <a:pt x="261427" y="126207"/>
                </a:lnTo>
                <a:lnTo>
                  <a:pt x="171279" y="126207"/>
                </a:lnTo>
                <a:close/>
                <a:moveTo>
                  <a:pt x="299739" y="36059"/>
                </a:moveTo>
                <a:cubicBezTo>
                  <a:pt x="291664" y="36059"/>
                  <a:pt x="285184" y="38970"/>
                  <a:pt x="280301" y="44792"/>
                </a:cubicBezTo>
                <a:lnTo>
                  <a:pt x="245088" y="90148"/>
                </a:lnTo>
                <a:lnTo>
                  <a:pt x="299739" y="90148"/>
                </a:lnTo>
                <a:cubicBezTo>
                  <a:pt x="307252" y="90148"/>
                  <a:pt x="313637" y="87518"/>
                  <a:pt x="318896" y="82260"/>
                </a:cubicBezTo>
                <a:cubicBezTo>
                  <a:pt x="324154" y="77001"/>
                  <a:pt x="326783" y="70616"/>
                  <a:pt x="326783" y="63103"/>
                </a:cubicBezTo>
                <a:cubicBezTo>
                  <a:pt x="326783" y="55591"/>
                  <a:pt x="324154" y="49206"/>
                  <a:pt x="318896" y="43947"/>
                </a:cubicBezTo>
                <a:cubicBezTo>
                  <a:pt x="313637" y="38689"/>
                  <a:pt x="307252" y="36059"/>
                  <a:pt x="299739" y="36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7" name="Freeform 397">
            <a:extLst>
              <a:ext uri="{FF2B5EF4-FFF2-40B4-BE49-F238E27FC236}">
                <a16:creationId xmlns="" xmlns:a16="http://schemas.microsoft.com/office/drawing/2014/main" id="{FE17E535-1238-4CEC-9F4D-0B48E9FB5A0C}"/>
              </a:ext>
            </a:extLst>
          </p:cNvPr>
          <p:cNvSpPr/>
          <p:nvPr/>
        </p:nvSpPr>
        <p:spPr>
          <a:xfrm>
            <a:off x="6763391" y="4420603"/>
            <a:ext cx="519899" cy="450349"/>
          </a:xfrm>
          <a:custGeom>
            <a:avLst/>
            <a:gdLst>
              <a:gd name="connsiteX0" fmla="*/ 270443 w 540884"/>
              <a:gd name="connsiteY0" fmla="*/ 189309 h 468766"/>
              <a:gd name="connsiteX1" fmla="*/ 327771 w 540884"/>
              <a:gd name="connsiteY1" fmla="*/ 213114 h 468766"/>
              <a:gd name="connsiteX2" fmla="*/ 351575 w 540884"/>
              <a:gd name="connsiteY2" fmla="*/ 270442 h 468766"/>
              <a:gd name="connsiteX3" fmla="*/ 327771 w 540884"/>
              <a:gd name="connsiteY3" fmla="*/ 327770 h 468766"/>
              <a:gd name="connsiteX4" fmla="*/ 270443 w 540884"/>
              <a:gd name="connsiteY4" fmla="*/ 351575 h 468766"/>
              <a:gd name="connsiteX5" fmla="*/ 213115 w 540884"/>
              <a:gd name="connsiteY5" fmla="*/ 327770 h 468766"/>
              <a:gd name="connsiteX6" fmla="*/ 189310 w 540884"/>
              <a:gd name="connsiteY6" fmla="*/ 270442 h 468766"/>
              <a:gd name="connsiteX7" fmla="*/ 213115 w 540884"/>
              <a:gd name="connsiteY7" fmla="*/ 213114 h 468766"/>
              <a:gd name="connsiteX8" fmla="*/ 270443 w 540884"/>
              <a:gd name="connsiteY8" fmla="*/ 189309 h 468766"/>
              <a:gd name="connsiteX9" fmla="*/ 270442 w 540884"/>
              <a:gd name="connsiteY9" fmla="*/ 144236 h 468766"/>
              <a:gd name="connsiteX10" fmla="*/ 181280 w 540884"/>
              <a:gd name="connsiteY10" fmla="*/ 181281 h 468766"/>
              <a:gd name="connsiteX11" fmla="*/ 144236 w 540884"/>
              <a:gd name="connsiteY11" fmla="*/ 270442 h 468766"/>
              <a:gd name="connsiteX12" fmla="*/ 181280 w 540884"/>
              <a:gd name="connsiteY12" fmla="*/ 359603 h 468766"/>
              <a:gd name="connsiteX13" fmla="*/ 270442 w 540884"/>
              <a:gd name="connsiteY13" fmla="*/ 396648 h 468766"/>
              <a:gd name="connsiteX14" fmla="*/ 359603 w 540884"/>
              <a:gd name="connsiteY14" fmla="*/ 359603 h 468766"/>
              <a:gd name="connsiteX15" fmla="*/ 396648 w 540884"/>
              <a:gd name="connsiteY15" fmla="*/ 270442 h 468766"/>
              <a:gd name="connsiteX16" fmla="*/ 359603 w 540884"/>
              <a:gd name="connsiteY16" fmla="*/ 181281 h 468766"/>
              <a:gd name="connsiteX17" fmla="*/ 270442 w 540884"/>
              <a:gd name="connsiteY17" fmla="*/ 144236 h 468766"/>
              <a:gd name="connsiteX18" fmla="*/ 198324 w 540884"/>
              <a:gd name="connsiteY18" fmla="*/ 0 h 468766"/>
              <a:gd name="connsiteX19" fmla="*/ 342560 w 540884"/>
              <a:gd name="connsiteY19" fmla="*/ 0 h 468766"/>
              <a:gd name="connsiteX20" fmla="*/ 371717 w 540884"/>
              <a:gd name="connsiteY20" fmla="*/ 10001 h 468766"/>
              <a:gd name="connsiteX21" fmla="*/ 391296 w 540884"/>
              <a:gd name="connsiteY21" fmla="*/ 33805 h 468766"/>
              <a:gd name="connsiteX22" fmla="*/ 405663 w 540884"/>
              <a:gd name="connsiteY22" fmla="*/ 72118 h 468766"/>
              <a:gd name="connsiteX23" fmla="*/ 468766 w 540884"/>
              <a:gd name="connsiteY23" fmla="*/ 72118 h 468766"/>
              <a:gd name="connsiteX24" fmla="*/ 519755 w 540884"/>
              <a:gd name="connsiteY24" fmla="*/ 93246 h 468766"/>
              <a:gd name="connsiteX25" fmla="*/ 540884 w 540884"/>
              <a:gd name="connsiteY25" fmla="*/ 144236 h 468766"/>
              <a:gd name="connsiteX26" fmla="*/ 540884 w 540884"/>
              <a:gd name="connsiteY26" fmla="*/ 396648 h 468766"/>
              <a:gd name="connsiteX27" fmla="*/ 519755 w 540884"/>
              <a:gd name="connsiteY27" fmla="*/ 447638 h 468766"/>
              <a:gd name="connsiteX28" fmla="*/ 468766 w 540884"/>
              <a:gd name="connsiteY28" fmla="*/ 468766 h 468766"/>
              <a:gd name="connsiteX29" fmla="*/ 72118 w 540884"/>
              <a:gd name="connsiteY29" fmla="*/ 468766 h 468766"/>
              <a:gd name="connsiteX30" fmla="*/ 21128 w 540884"/>
              <a:gd name="connsiteY30" fmla="*/ 447638 h 468766"/>
              <a:gd name="connsiteX31" fmla="*/ 0 w 540884"/>
              <a:gd name="connsiteY31" fmla="*/ 396648 h 468766"/>
              <a:gd name="connsiteX32" fmla="*/ 0 w 540884"/>
              <a:gd name="connsiteY32" fmla="*/ 144236 h 468766"/>
              <a:gd name="connsiteX33" fmla="*/ 21128 w 540884"/>
              <a:gd name="connsiteY33" fmla="*/ 93246 h 468766"/>
              <a:gd name="connsiteX34" fmla="*/ 72118 w 540884"/>
              <a:gd name="connsiteY34" fmla="*/ 72118 h 468766"/>
              <a:gd name="connsiteX35" fmla="*/ 135220 w 540884"/>
              <a:gd name="connsiteY35" fmla="*/ 72118 h 468766"/>
              <a:gd name="connsiteX36" fmla="*/ 149588 w 540884"/>
              <a:gd name="connsiteY36" fmla="*/ 33805 h 468766"/>
              <a:gd name="connsiteX37" fmla="*/ 169167 w 540884"/>
              <a:gd name="connsiteY37" fmla="*/ 10001 h 468766"/>
              <a:gd name="connsiteX38" fmla="*/ 198324 w 540884"/>
              <a:gd name="connsiteY3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0884" h="468766">
                <a:moveTo>
                  <a:pt x="270443" y="189309"/>
                </a:moveTo>
                <a:cubicBezTo>
                  <a:pt x="292792" y="189309"/>
                  <a:pt x="311901" y="197244"/>
                  <a:pt x="327771" y="213114"/>
                </a:cubicBezTo>
                <a:cubicBezTo>
                  <a:pt x="343641" y="228984"/>
                  <a:pt x="351575" y="248093"/>
                  <a:pt x="351575" y="270442"/>
                </a:cubicBezTo>
                <a:cubicBezTo>
                  <a:pt x="351575" y="292791"/>
                  <a:pt x="343641" y="311900"/>
                  <a:pt x="327771" y="327770"/>
                </a:cubicBezTo>
                <a:cubicBezTo>
                  <a:pt x="311901" y="343640"/>
                  <a:pt x="292792" y="351575"/>
                  <a:pt x="270443" y="351575"/>
                </a:cubicBezTo>
                <a:cubicBezTo>
                  <a:pt x="248094" y="351575"/>
                  <a:pt x="228985" y="343640"/>
                  <a:pt x="213115" y="327770"/>
                </a:cubicBezTo>
                <a:cubicBezTo>
                  <a:pt x="197245" y="311900"/>
                  <a:pt x="189310" y="292791"/>
                  <a:pt x="189310" y="270442"/>
                </a:cubicBezTo>
                <a:cubicBezTo>
                  <a:pt x="189310" y="248093"/>
                  <a:pt x="197245" y="228984"/>
                  <a:pt x="213115" y="213114"/>
                </a:cubicBezTo>
                <a:cubicBezTo>
                  <a:pt x="228985" y="197244"/>
                  <a:pt x="248094" y="189309"/>
                  <a:pt x="270443" y="189309"/>
                </a:cubicBezTo>
                <a:close/>
                <a:moveTo>
                  <a:pt x="270442" y="144236"/>
                </a:moveTo>
                <a:cubicBezTo>
                  <a:pt x="235698" y="144236"/>
                  <a:pt x="205976" y="156584"/>
                  <a:pt x="181280" y="181281"/>
                </a:cubicBezTo>
                <a:cubicBezTo>
                  <a:pt x="156584" y="205977"/>
                  <a:pt x="144236" y="235698"/>
                  <a:pt x="144236" y="270442"/>
                </a:cubicBezTo>
                <a:cubicBezTo>
                  <a:pt x="144236" y="305186"/>
                  <a:pt x="156584" y="334907"/>
                  <a:pt x="181280" y="359603"/>
                </a:cubicBezTo>
                <a:cubicBezTo>
                  <a:pt x="205976" y="384300"/>
                  <a:pt x="235698" y="396648"/>
                  <a:pt x="270442" y="396648"/>
                </a:cubicBezTo>
                <a:cubicBezTo>
                  <a:pt x="305186" y="396648"/>
                  <a:pt x="334906" y="384300"/>
                  <a:pt x="359603" y="359603"/>
                </a:cubicBezTo>
                <a:cubicBezTo>
                  <a:pt x="384300" y="334907"/>
                  <a:pt x="396648" y="305186"/>
                  <a:pt x="396648" y="270442"/>
                </a:cubicBezTo>
                <a:cubicBezTo>
                  <a:pt x="396648" y="235698"/>
                  <a:pt x="384300" y="205977"/>
                  <a:pt x="359603" y="181281"/>
                </a:cubicBezTo>
                <a:cubicBezTo>
                  <a:pt x="334906" y="156584"/>
                  <a:pt x="305186" y="144236"/>
                  <a:pt x="270442" y="144236"/>
                </a:cubicBezTo>
                <a:close/>
                <a:moveTo>
                  <a:pt x="198324" y="0"/>
                </a:moveTo>
                <a:lnTo>
                  <a:pt x="342560" y="0"/>
                </a:lnTo>
                <a:cubicBezTo>
                  <a:pt x="352514" y="0"/>
                  <a:pt x="362233" y="3334"/>
                  <a:pt x="371717" y="10001"/>
                </a:cubicBezTo>
                <a:cubicBezTo>
                  <a:pt x="381201" y="16668"/>
                  <a:pt x="387727" y="24603"/>
                  <a:pt x="391296" y="33805"/>
                </a:cubicBezTo>
                <a:lnTo>
                  <a:pt x="405663" y="72118"/>
                </a:lnTo>
                <a:lnTo>
                  <a:pt x="468766" y="72118"/>
                </a:lnTo>
                <a:cubicBezTo>
                  <a:pt x="488673" y="72118"/>
                  <a:pt x="505670" y="79161"/>
                  <a:pt x="519755" y="93246"/>
                </a:cubicBezTo>
                <a:cubicBezTo>
                  <a:pt x="533841" y="107332"/>
                  <a:pt x="540884" y="124328"/>
                  <a:pt x="540884" y="144236"/>
                </a:cubicBezTo>
                <a:lnTo>
                  <a:pt x="540884" y="396648"/>
                </a:lnTo>
                <a:cubicBezTo>
                  <a:pt x="540884" y="416556"/>
                  <a:pt x="533841" y="433552"/>
                  <a:pt x="519755" y="447638"/>
                </a:cubicBezTo>
                <a:cubicBezTo>
                  <a:pt x="505670" y="461723"/>
                  <a:pt x="488673" y="468766"/>
                  <a:pt x="468766" y="468766"/>
                </a:cubicBezTo>
                <a:lnTo>
                  <a:pt x="72118" y="468766"/>
                </a:lnTo>
                <a:cubicBezTo>
                  <a:pt x="52210" y="468766"/>
                  <a:pt x="35214" y="461723"/>
                  <a:pt x="21128" y="447638"/>
                </a:cubicBezTo>
                <a:cubicBezTo>
                  <a:pt x="7042" y="433552"/>
                  <a:pt x="0" y="416556"/>
                  <a:pt x="0" y="396648"/>
                </a:cubicBezTo>
                <a:lnTo>
                  <a:pt x="0" y="144236"/>
                </a:lnTo>
                <a:cubicBezTo>
                  <a:pt x="0" y="124328"/>
                  <a:pt x="7042" y="107332"/>
                  <a:pt x="21128" y="93246"/>
                </a:cubicBezTo>
                <a:cubicBezTo>
                  <a:pt x="35214" y="79161"/>
                  <a:pt x="52210" y="72118"/>
                  <a:pt x="72118" y="72118"/>
                </a:cubicBezTo>
                <a:lnTo>
                  <a:pt x="135220" y="72118"/>
                </a:lnTo>
                <a:lnTo>
                  <a:pt x="149588" y="33805"/>
                </a:lnTo>
                <a:cubicBezTo>
                  <a:pt x="153156" y="24603"/>
                  <a:pt x="159683" y="16668"/>
                  <a:pt x="169167" y="10001"/>
                </a:cubicBezTo>
                <a:cubicBezTo>
                  <a:pt x="178651" y="3334"/>
                  <a:pt x="188370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8" name="Freeform 450">
            <a:extLst>
              <a:ext uri="{FF2B5EF4-FFF2-40B4-BE49-F238E27FC236}">
                <a16:creationId xmlns="" xmlns:a16="http://schemas.microsoft.com/office/drawing/2014/main" id="{CECBA446-2552-4CF0-9BBD-1BA54C70ADF0}"/>
              </a:ext>
            </a:extLst>
          </p:cNvPr>
          <p:cNvSpPr/>
          <p:nvPr/>
        </p:nvSpPr>
        <p:spPr>
          <a:xfrm>
            <a:off x="5918381" y="1679958"/>
            <a:ext cx="424568" cy="456993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9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9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9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1" y="501257"/>
                  <a:pt x="10705" y="494120"/>
                </a:cubicBezTo>
                <a:cubicBezTo>
                  <a:pt x="3568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8" y="89960"/>
                  <a:pt x="10705" y="82823"/>
                </a:cubicBezTo>
                <a:cubicBezTo>
                  <a:pt x="17841" y="75686"/>
                  <a:pt x="26293" y="72118"/>
                  <a:pt x="36059" y="72118"/>
                </a:cubicBezTo>
                <a:lnTo>
                  <a:pt x="72118" y="72118"/>
                </a:lnTo>
                <a:lnTo>
                  <a:pt x="72118" y="45074"/>
                </a:lnTo>
                <a:cubicBezTo>
                  <a:pt x="72118" y="32679"/>
                  <a:pt x="76531" y="22067"/>
                  <a:pt x="85358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750" y="36059"/>
                  <a:pt x="112637" y="36951"/>
                  <a:pt x="110853" y="38735"/>
                </a:cubicBezTo>
                <a:cubicBezTo>
                  <a:pt x="109069" y="40519"/>
                  <a:pt x="108177" y="42632"/>
                  <a:pt x="108177" y="45074"/>
                </a:cubicBezTo>
                <a:lnTo>
                  <a:pt x="108177" y="126206"/>
                </a:lnTo>
                <a:cubicBezTo>
                  <a:pt x="108177" y="128648"/>
                  <a:pt x="109069" y="130761"/>
                  <a:pt x="110853" y="132545"/>
                </a:cubicBezTo>
                <a:cubicBezTo>
                  <a:pt x="112637" y="134329"/>
                  <a:pt x="114750" y="135221"/>
                  <a:pt x="117192" y="135221"/>
                </a:cubicBezTo>
                <a:lnTo>
                  <a:pt x="135221" y="135221"/>
                </a:lnTo>
                <a:cubicBezTo>
                  <a:pt x="137663" y="135221"/>
                  <a:pt x="139775" y="134329"/>
                  <a:pt x="141559" y="132545"/>
                </a:cubicBezTo>
                <a:cubicBezTo>
                  <a:pt x="143344" y="130761"/>
                  <a:pt x="144236" y="128648"/>
                  <a:pt x="144236" y="126206"/>
                </a:cubicBezTo>
                <a:lnTo>
                  <a:pt x="144236" y="45074"/>
                </a:lnTo>
                <a:cubicBezTo>
                  <a:pt x="144236" y="42632"/>
                  <a:pt x="143344" y="40519"/>
                  <a:pt x="141559" y="38735"/>
                </a:cubicBezTo>
                <a:cubicBezTo>
                  <a:pt x="139775" y="36951"/>
                  <a:pt x="137663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261427"/>
                </a:lnTo>
                <a:lnTo>
                  <a:pt x="117192" y="261427"/>
                </a:lnTo>
                <a:lnTo>
                  <a:pt x="117192" y="180295"/>
                </a:lnTo>
                <a:lnTo>
                  <a:pt x="36059" y="180295"/>
                </a:lnTo>
                <a:close/>
                <a:moveTo>
                  <a:pt x="135221" y="180295"/>
                </a:moveTo>
                <a:lnTo>
                  <a:pt x="135221" y="261427"/>
                </a:lnTo>
                <a:lnTo>
                  <a:pt x="225368" y="261427"/>
                </a:lnTo>
                <a:lnTo>
                  <a:pt x="225368" y="180295"/>
                </a:lnTo>
                <a:lnTo>
                  <a:pt x="135221" y="180295"/>
                </a:lnTo>
                <a:close/>
                <a:moveTo>
                  <a:pt x="243398" y="180295"/>
                </a:moveTo>
                <a:lnTo>
                  <a:pt x="243398" y="261427"/>
                </a:lnTo>
                <a:lnTo>
                  <a:pt x="333545" y="261427"/>
                </a:lnTo>
                <a:lnTo>
                  <a:pt x="333545" y="180295"/>
                </a:lnTo>
                <a:lnTo>
                  <a:pt x="243398" y="180295"/>
                </a:lnTo>
                <a:close/>
                <a:moveTo>
                  <a:pt x="351574" y="180295"/>
                </a:moveTo>
                <a:lnTo>
                  <a:pt x="351574" y="261427"/>
                </a:lnTo>
                <a:lnTo>
                  <a:pt x="432707" y="261427"/>
                </a:lnTo>
                <a:lnTo>
                  <a:pt x="432707" y="180295"/>
                </a:lnTo>
                <a:lnTo>
                  <a:pt x="351574" y="180295"/>
                </a:lnTo>
                <a:close/>
                <a:moveTo>
                  <a:pt x="36059" y="279457"/>
                </a:moveTo>
                <a:lnTo>
                  <a:pt x="36059" y="369604"/>
                </a:lnTo>
                <a:lnTo>
                  <a:pt x="117192" y="369604"/>
                </a:lnTo>
                <a:lnTo>
                  <a:pt x="117192" y="279457"/>
                </a:lnTo>
                <a:lnTo>
                  <a:pt x="36059" y="279457"/>
                </a:lnTo>
                <a:close/>
                <a:moveTo>
                  <a:pt x="135221" y="279457"/>
                </a:moveTo>
                <a:lnTo>
                  <a:pt x="135221" y="369604"/>
                </a:lnTo>
                <a:lnTo>
                  <a:pt x="225368" y="369604"/>
                </a:lnTo>
                <a:lnTo>
                  <a:pt x="225368" y="279457"/>
                </a:lnTo>
                <a:lnTo>
                  <a:pt x="135221" y="279457"/>
                </a:lnTo>
                <a:close/>
                <a:moveTo>
                  <a:pt x="243398" y="279457"/>
                </a:moveTo>
                <a:lnTo>
                  <a:pt x="243398" y="369604"/>
                </a:lnTo>
                <a:lnTo>
                  <a:pt x="333545" y="369604"/>
                </a:lnTo>
                <a:lnTo>
                  <a:pt x="333545" y="279457"/>
                </a:lnTo>
                <a:lnTo>
                  <a:pt x="243398" y="279457"/>
                </a:lnTo>
                <a:close/>
                <a:moveTo>
                  <a:pt x="351574" y="279457"/>
                </a:moveTo>
                <a:lnTo>
                  <a:pt x="351574" y="369604"/>
                </a:lnTo>
                <a:lnTo>
                  <a:pt x="432707" y="369604"/>
                </a:lnTo>
                <a:lnTo>
                  <a:pt x="432707" y="279457"/>
                </a:lnTo>
                <a:lnTo>
                  <a:pt x="351574" y="279457"/>
                </a:lnTo>
                <a:close/>
                <a:moveTo>
                  <a:pt x="36059" y="387634"/>
                </a:moveTo>
                <a:lnTo>
                  <a:pt x="36059" y="468766"/>
                </a:lnTo>
                <a:lnTo>
                  <a:pt x="117192" y="468766"/>
                </a:lnTo>
                <a:lnTo>
                  <a:pt x="117192" y="387634"/>
                </a:lnTo>
                <a:lnTo>
                  <a:pt x="36059" y="387634"/>
                </a:lnTo>
                <a:close/>
                <a:moveTo>
                  <a:pt x="135221" y="387634"/>
                </a:moveTo>
                <a:lnTo>
                  <a:pt x="135221" y="468766"/>
                </a:lnTo>
                <a:lnTo>
                  <a:pt x="225368" y="468766"/>
                </a:lnTo>
                <a:lnTo>
                  <a:pt x="225368" y="387634"/>
                </a:lnTo>
                <a:lnTo>
                  <a:pt x="135221" y="387634"/>
                </a:lnTo>
                <a:close/>
                <a:moveTo>
                  <a:pt x="243398" y="387634"/>
                </a:moveTo>
                <a:lnTo>
                  <a:pt x="243398" y="468766"/>
                </a:lnTo>
                <a:lnTo>
                  <a:pt x="333545" y="468766"/>
                </a:lnTo>
                <a:lnTo>
                  <a:pt x="333545" y="387634"/>
                </a:lnTo>
                <a:lnTo>
                  <a:pt x="243398" y="387634"/>
                </a:lnTo>
                <a:close/>
                <a:moveTo>
                  <a:pt x="351574" y="387634"/>
                </a:moveTo>
                <a:lnTo>
                  <a:pt x="351574" y="468766"/>
                </a:lnTo>
                <a:lnTo>
                  <a:pt x="432707" y="468766"/>
                </a:lnTo>
                <a:lnTo>
                  <a:pt x="432707" y="387634"/>
                </a:lnTo>
                <a:lnTo>
                  <a:pt x="351574" y="387634"/>
                </a:lnTo>
                <a:close/>
                <a:moveTo>
                  <a:pt x="333545" y="36059"/>
                </a:moveTo>
                <a:cubicBezTo>
                  <a:pt x="331104" y="36059"/>
                  <a:pt x="328990" y="36951"/>
                  <a:pt x="327207" y="38735"/>
                </a:cubicBezTo>
                <a:cubicBezTo>
                  <a:pt x="325423" y="40519"/>
                  <a:pt x="324531" y="42632"/>
                  <a:pt x="324531" y="45074"/>
                </a:cubicBezTo>
                <a:lnTo>
                  <a:pt x="324531" y="126206"/>
                </a:lnTo>
                <a:cubicBezTo>
                  <a:pt x="324531" y="128648"/>
                  <a:pt x="325423" y="130761"/>
                  <a:pt x="327207" y="132545"/>
                </a:cubicBezTo>
                <a:cubicBezTo>
                  <a:pt x="328990" y="134329"/>
                  <a:pt x="331104" y="135221"/>
                  <a:pt x="333545" y="135221"/>
                </a:cubicBezTo>
                <a:lnTo>
                  <a:pt x="351574" y="135221"/>
                </a:lnTo>
                <a:cubicBezTo>
                  <a:pt x="354016" y="135221"/>
                  <a:pt x="356129" y="134329"/>
                  <a:pt x="357913" y="132545"/>
                </a:cubicBezTo>
                <a:cubicBezTo>
                  <a:pt x="359697" y="130761"/>
                  <a:pt x="360590" y="128648"/>
                  <a:pt x="360590" y="126206"/>
                </a:cubicBezTo>
                <a:lnTo>
                  <a:pt x="360590" y="45074"/>
                </a:lnTo>
                <a:cubicBezTo>
                  <a:pt x="360590" y="42632"/>
                  <a:pt x="359697" y="40519"/>
                  <a:pt x="357913" y="38735"/>
                </a:cubicBezTo>
                <a:cubicBezTo>
                  <a:pt x="356129" y="36951"/>
                  <a:pt x="354016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9" name="Straight Connector 33">
            <a:extLst>
              <a:ext uri="{FF2B5EF4-FFF2-40B4-BE49-F238E27FC236}">
                <a16:creationId xmlns="" xmlns:a16="http://schemas.microsoft.com/office/drawing/2014/main" id="{1E492FA7-4DA1-43BA-82DC-8352786C3B34}"/>
              </a:ext>
            </a:extLst>
          </p:cNvPr>
          <p:cNvCxnSpPr>
            <a:cxnSpLocks/>
          </p:cNvCxnSpPr>
          <p:nvPr/>
        </p:nvCxnSpPr>
        <p:spPr>
          <a:xfrm flipV="1">
            <a:off x="1678733" y="1908457"/>
            <a:ext cx="1715868" cy="359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8">
            <a:extLst>
              <a:ext uri="{FF2B5EF4-FFF2-40B4-BE49-F238E27FC236}">
                <a16:creationId xmlns="" xmlns:a16="http://schemas.microsoft.com/office/drawing/2014/main" id="{A900245D-2915-474C-BD4C-49F325784AE6}"/>
              </a:ext>
            </a:extLst>
          </p:cNvPr>
          <p:cNvCxnSpPr>
            <a:cxnSpLocks/>
          </p:cNvCxnSpPr>
          <p:nvPr/>
        </p:nvCxnSpPr>
        <p:spPr>
          <a:xfrm flipV="1">
            <a:off x="2065357" y="1919547"/>
            <a:ext cx="1329245" cy="854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2">
            <a:extLst>
              <a:ext uri="{FF2B5EF4-FFF2-40B4-BE49-F238E27FC236}">
                <a16:creationId xmlns="" xmlns:a16="http://schemas.microsoft.com/office/drawing/2014/main" id="{DEF36538-9E59-49DF-8F1B-9D279656D2F0}"/>
              </a:ext>
            </a:extLst>
          </p:cNvPr>
          <p:cNvCxnSpPr>
            <a:cxnSpLocks/>
          </p:cNvCxnSpPr>
          <p:nvPr/>
        </p:nvCxnSpPr>
        <p:spPr>
          <a:xfrm flipV="1">
            <a:off x="2744192" y="1919546"/>
            <a:ext cx="649293" cy="1259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>
            <a:extLst>
              <a:ext uri="{FF2B5EF4-FFF2-40B4-BE49-F238E27FC236}">
                <a16:creationId xmlns="" xmlns:a16="http://schemas.microsoft.com/office/drawing/2014/main" id="{28DF18CB-379C-49F8-A5DE-4E7D06560C96}"/>
              </a:ext>
            </a:extLst>
          </p:cNvPr>
          <p:cNvCxnSpPr>
            <a:cxnSpLocks/>
          </p:cNvCxnSpPr>
          <p:nvPr/>
        </p:nvCxnSpPr>
        <p:spPr>
          <a:xfrm>
            <a:off x="1970011" y="1674498"/>
            <a:ext cx="1423475" cy="233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7">
            <a:extLst>
              <a:ext uri="{FF2B5EF4-FFF2-40B4-BE49-F238E27FC236}">
                <a16:creationId xmlns="" xmlns:a16="http://schemas.microsoft.com/office/drawing/2014/main" id="{77845FF8-13B6-443C-A2FB-A730259F39E0}"/>
              </a:ext>
            </a:extLst>
          </p:cNvPr>
          <p:cNvCxnSpPr>
            <a:cxnSpLocks/>
          </p:cNvCxnSpPr>
          <p:nvPr/>
        </p:nvCxnSpPr>
        <p:spPr>
          <a:xfrm flipV="1">
            <a:off x="1754265" y="4107176"/>
            <a:ext cx="1650968" cy="207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8">
            <a:extLst>
              <a:ext uri="{FF2B5EF4-FFF2-40B4-BE49-F238E27FC236}">
                <a16:creationId xmlns="" xmlns:a16="http://schemas.microsoft.com/office/drawing/2014/main" id="{B0820411-CE1A-4072-9805-445D1643AADA}"/>
              </a:ext>
            </a:extLst>
          </p:cNvPr>
          <p:cNvCxnSpPr>
            <a:cxnSpLocks/>
          </p:cNvCxnSpPr>
          <p:nvPr/>
        </p:nvCxnSpPr>
        <p:spPr>
          <a:xfrm flipV="1">
            <a:off x="1980717" y="4118267"/>
            <a:ext cx="1424516" cy="736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0">
            <a:extLst>
              <a:ext uri="{FF2B5EF4-FFF2-40B4-BE49-F238E27FC236}">
                <a16:creationId xmlns="" xmlns:a16="http://schemas.microsoft.com/office/drawing/2014/main" id="{01F9AF29-437A-4C77-90A0-CEC0304CC69C}"/>
              </a:ext>
            </a:extLst>
          </p:cNvPr>
          <p:cNvCxnSpPr>
            <a:cxnSpLocks/>
          </p:cNvCxnSpPr>
          <p:nvPr/>
        </p:nvCxnSpPr>
        <p:spPr>
          <a:xfrm>
            <a:off x="2027496" y="3604338"/>
            <a:ext cx="1376621" cy="5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4">
            <a:extLst>
              <a:ext uri="{FF2B5EF4-FFF2-40B4-BE49-F238E27FC236}">
                <a16:creationId xmlns="" xmlns:a16="http://schemas.microsoft.com/office/drawing/2014/main" id="{C0CC2AF2-6D51-42C0-AF38-DDB62C3B08CA}"/>
              </a:ext>
            </a:extLst>
          </p:cNvPr>
          <p:cNvCxnSpPr>
            <a:cxnSpLocks/>
          </p:cNvCxnSpPr>
          <p:nvPr/>
        </p:nvCxnSpPr>
        <p:spPr>
          <a:xfrm flipH="1" flipV="1">
            <a:off x="8909194" y="1939508"/>
            <a:ext cx="619628" cy="1451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5">
            <a:extLst>
              <a:ext uri="{FF2B5EF4-FFF2-40B4-BE49-F238E27FC236}">
                <a16:creationId xmlns="" xmlns:a16="http://schemas.microsoft.com/office/drawing/2014/main" id="{6599B8B6-3337-46D1-840E-30D583D6075D}"/>
              </a:ext>
            </a:extLst>
          </p:cNvPr>
          <p:cNvCxnSpPr>
            <a:cxnSpLocks/>
          </p:cNvCxnSpPr>
          <p:nvPr/>
        </p:nvCxnSpPr>
        <p:spPr>
          <a:xfrm flipH="1" flipV="1">
            <a:off x="8909192" y="1950598"/>
            <a:ext cx="1178792" cy="108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6">
            <a:extLst>
              <a:ext uri="{FF2B5EF4-FFF2-40B4-BE49-F238E27FC236}">
                <a16:creationId xmlns="" xmlns:a16="http://schemas.microsoft.com/office/drawing/2014/main" id="{D11C751D-E94C-430F-A8B2-C5DD6E445949}"/>
              </a:ext>
            </a:extLst>
          </p:cNvPr>
          <p:cNvCxnSpPr>
            <a:cxnSpLocks/>
          </p:cNvCxnSpPr>
          <p:nvPr/>
        </p:nvCxnSpPr>
        <p:spPr>
          <a:xfrm flipH="1" flipV="1">
            <a:off x="8908076" y="1950597"/>
            <a:ext cx="1449894" cy="471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0">
            <a:extLst>
              <a:ext uri="{FF2B5EF4-FFF2-40B4-BE49-F238E27FC236}">
                <a16:creationId xmlns="" xmlns:a16="http://schemas.microsoft.com/office/drawing/2014/main" id="{BFC6544D-79E8-424A-86CC-345D45381BCF}"/>
              </a:ext>
            </a:extLst>
          </p:cNvPr>
          <p:cNvCxnSpPr>
            <a:cxnSpLocks/>
          </p:cNvCxnSpPr>
          <p:nvPr/>
        </p:nvCxnSpPr>
        <p:spPr>
          <a:xfrm flipH="1" flipV="1">
            <a:off x="8851565" y="4173992"/>
            <a:ext cx="1354514" cy="1046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1">
            <a:extLst>
              <a:ext uri="{FF2B5EF4-FFF2-40B4-BE49-F238E27FC236}">
                <a16:creationId xmlns="" xmlns:a16="http://schemas.microsoft.com/office/drawing/2014/main" id="{346191ED-CCDA-457C-B5F3-BDB8DE49FF22}"/>
              </a:ext>
            </a:extLst>
          </p:cNvPr>
          <p:cNvCxnSpPr>
            <a:cxnSpLocks/>
          </p:cNvCxnSpPr>
          <p:nvPr/>
        </p:nvCxnSpPr>
        <p:spPr>
          <a:xfrm flipH="1" flipV="1">
            <a:off x="8851564" y="4185083"/>
            <a:ext cx="1600085" cy="44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2">
            <a:extLst>
              <a:ext uri="{FF2B5EF4-FFF2-40B4-BE49-F238E27FC236}">
                <a16:creationId xmlns="" xmlns:a16="http://schemas.microsoft.com/office/drawing/2014/main" id="{32CAE97F-062C-4248-9284-18D18FDD88D1}"/>
              </a:ext>
            </a:extLst>
          </p:cNvPr>
          <p:cNvCxnSpPr>
            <a:cxnSpLocks/>
          </p:cNvCxnSpPr>
          <p:nvPr/>
        </p:nvCxnSpPr>
        <p:spPr>
          <a:xfrm flipH="1">
            <a:off x="8850448" y="3811493"/>
            <a:ext cx="1709213" cy="373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FD53884A-2A94-466D-B9C4-B05F44D9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313" y="1492723"/>
            <a:ext cx="889277" cy="889277"/>
          </a:xfrm>
          <a:prstGeom prst="ellipse">
            <a:avLst/>
          </a:prstGeom>
          <a:solidFill>
            <a:srgbClr val="ABDDD3"/>
          </a:solidFill>
          <a:ln>
            <a:solidFill>
              <a:srgbClr val="71C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3" name="Freeform 283">
            <a:extLst>
              <a:ext uri="{FF2B5EF4-FFF2-40B4-BE49-F238E27FC236}">
                <a16:creationId xmlns="" xmlns:a16="http://schemas.microsoft.com/office/drawing/2014/main" id="{5999DA71-E402-40E4-AA01-427D36E45977}"/>
              </a:ext>
            </a:extLst>
          </p:cNvPr>
          <p:cNvSpPr/>
          <p:nvPr/>
        </p:nvSpPr>
        <p:spPr>
          <a:xfrm>
            <a:off x="8614222" y="1683599"/>
            <a:ext cx="435238" cy="471896"/>
          </a:xfrm>
          <a:custGeom>
            <a:avLst/>
            <a:gdLst/>
            <a:ahLst/>
            <a:cxnLst/>
            <a:rect l="l" t="t" r="r" b="b"/>
            <a:pathLst>
              <a:path w="432707" h="468766">
                <a:moveTo>
                  <a:pt x="243397" y="0"/>
                </a:moveTo>
                <a:cubicBezTo>
                  <a:pt x="259173" y="0"/>
                  <a:pt x="273353" y="3052"/>
                  <a:pt x="285936" y="9156"/>
                </a:cubicBezTo>
                <a:cubicBezTo>
                  <a:pt x="298519" y="15260"/>
                  <a:pt x="308097" y="24791"/>
                  <a:pt x="314670" y="37750"/>
                </a:cubicBezTo>
                <a:cubicBezTo>
                  <a:pt x="321244" y="50708"/>
                  <a:pt x="324530" y="68174"/>
                  <a:pt x="324530" y="90148"/>
                </a:cubicBezTo>
                <a:cubicBezTo>
                  <a:pt x="324530" y="107614"/>
                  <a:pt x="320023" y="125643"/>
                  <a:pt x="311008" y="144236"/>
                </a:cubicBezTo>
                <a:lnTo>
                  <a:pt x="360589" y="144236"/>
                </a:lnTo>
                <a:cubicBezTo>
                  <a:pt x="380121" y="144236"/>
                  <a:pt x="397024" y="151372"/>
                  <a:pt x="411297" y="165646"/>
                </a:cubicBezTo>
                <a:cubicBezTo>
                  <a:pt x="425570" y="179919"/>
                  <a:pt x="432707" y="196728"/>
                  <a:pt x="432707" y="216072"/>
                </a:cubicBezTo>
                <a:cubicBezTo>
                  <a:pt x="432707" y="232787"/>
                  <a:pt x="428106" y="248093"/>
                  <a:pt x="418903" y="261991"/>
                </a:cubicBezTo>
                <a:cubicBezTo>
                  <a:pt x="420593" y="268189"/>
                  <a:pt x="421439" y="274668"/>
                  <a:pt x="421439" y="281429"/>
                </a:cubicBezTo>
                <a:cubicBezTo>
                  <a:pt x="421439" y="295890"/>
                  <a:pt x="417870" y="309412"/>
                  <a:pt x="410733" y="321995"/>
                </a:cubicBezTo>
                <a:cubicBezTo>
                  <a:pt x="411297" y="325939"/>
                  <a:pt x="411579" y="329977"/>
                  <a:pt x="411579" y="334109"/>
                </a:cubicBezTo>
                <a:cubicBezTo>
                  <a:pt x="411579" y="353077"/>
                  <a:pt x="405944" y="369792"/>
                  <a:pt x="394676" y="384253"/>
                </a:cubicBezTo>
                <a:cubicBezTo>
                  <a:pt x="394863" y="410358"/>
                  <a:pt x="386882" y="430970"/>
                  <a:pt x="370731" y="446089"/>
                </a:cubicBezTo>
                <a:cubicBezTo>
                  <a:pt x="354579" y="461207"/>
                  <a:pt x="333263" y="468766"/>
                  <a:pt x="306782" y="468766"/>
                </a:cubicBezTo>
                <a:lnTo>
                  <a:pt x="296641" y="468766"/>
                </a:lnTo>
                <a:lnTo>
                  <a:pt x="270442" y="468766"/>
                </a:lnTo>
                <a:cubicBezTo>
                  <a:pt x="252413" y="468766"/>
                  <a:pt x="234618" y="466653"/>
                  <a:pt x="217057" y="462428"/>
                </a:cubicBezTo>
                <a:cubicBezTo>
                  <a:pt x="199497" y="458202"/>
                  <a:pt x="179167" y="452051"/>
                  <a:pt x="156067" y="443976"/>
                </a:cubicBezTo>
                <a:cubicBezTo>
                  <a:pt x="134281" y="436463"/>
                  <a:pt x="121323" y="432707"/>
                  <a:pt x="117191" y="432707"/>
                </a:cubicBezTo>
                <a:lnTo>
                  <a:pt x="36059" y="432707"/>
                </a:lnTo>
                <a:cubicBezTo>
                  <a:pt x="26105" y="432707"/>
                  <a:pt x="17607" y="429186"/>
                  <a:pt x="10563" y="422143"/>
                </a:cubicBezTo>
                <a:cubicBezTo>
                  <a:pt x="3521" y="415100"/>
                  <a:pt x="0" y="406602"/>
                  <a:pt x="0" y="396648"/>
                </a:cubicBezTo>
                <a:lnTo>
                  <a:pt x="0" y="216354"/>
                </a:lnTo>
                <a:cubicBezTo>
                  <a:pt x="0" y="206400"/>
                  <a:pt x="3521" y="197902"/>
                  <a:pt x="10563" y="190859"/>
                </a:cubicBezTo>
                <a:cubicBezTo>
                  <a:pt x="17607" y="183816"/>
                  <a:pt x="26105" y="180295"/>
                  <a:pt x="36059" y="180295"/>
                </a:cubicBezTo>
                <a:lnTo>
                  <a:pt x="113247" y="180295"/>
                </a:lnTo>
                <a:cubicBezTo>
                  <a:pt x="120008" y="175787"/>
                  <a:pt x="132873" y="161232"/>
                  <a:pt x="151841" y="136630"/>
                </a:cubicBezTo>
                <a:cubicBezTo>
                  <a:pt x="162734" y="122544"/>
                  <a:pt x="172782" y="110525"/>
                  <a:pt x="181985" y="100571"/>
                </a:cubicBezTo>
                <a:cubicBezTo>
                  <a:pt x="186492" y="95876"/>
                  <a:pt x="189826" y="87847"/>
                  <a:pt x="191985" y="76484"/>
                </a:cubicBezTo>
                <a:cubicBezTo>
                  <a:pt x="194145" y="65122"/>
                  <a:pt x="197009" y="53243"/>
                  <a:pt x="200577" y="40848"/>
                </a:cubicBezTo>
                <a:cubicBezTo>
                  <a:pt x="204145" y="28453"/>
                  <a:pt x="209969" y="18311"/>
                  <a:pt x="218043" y="10423"/>
                </a:cubicBezTo>
                <a:cubicBezTo>
                  <a:pt x="225368" y="3475"/>
                  <a:pt x="233819" y="0"/>
                  <a:pt x="243397" y="0"/>
                </a:cubicBezTo>
                <a:close/>
                <a:moveTo>
                  <a:pt x="243397" y="36059"/>
                </a:moveTo>
                <a:cubicBezTo>
                  <a:pt x="238515" y="40942"/>
                  <a:pt x="234947" y="48924"/>
                  <a:pt x="232693" y="60004"/>
                </a:cubicBezTo>
                <a:cubicBezTo>
                  <a:pt x="230439" y="71085"/>
                  <a:pt x="227575" y="82870"/>
                  <a:pt x="224101" y="95359"/>
                </a:cubicBezTo>
                <a:cubicBezTo>
                  <a:pt x="220626" y="107848"/>
                  <a:pt x="215039" y="118131"/>
                  <a:pt x="207339" y="126206"/>
                </a:cubicBezTo>
                <a:cubicBezTo>
                  <a:pt x="203207" y="130526"/>
                  <a:pt x="195976" y="139071"/>
                  <a:pt x="185647" y="151842"/>
                </a:cubicBezTo>
                <a:cubicBezTo>
                  <a:pt x="184896" y="152781"/>
                  <a:pt x="182735" y="155598"/>
                  <a:pt x="179167" y="160293"/>
                </a:cubicBezTo>
                <a:cubicBezTo>
                  <a:pt x="175599" y="164989"/>
                  <a:pt x="172641" y="168838"/>
                  <a:pt x="170293" y="171844"/>
                </a:cubicBezTo>
                <a:cubicBezTo>
                  <a:pt x="167946" y="174848"/>
                  <a:pt x="164706" y="178839"/>
                  <a:pt x="160575" y="183816"/>
                </a:cubicBezTo>
                <a:cubicBezTo>
                  <a:pt x="156443" y="188793"/>
                  <a:pt x="152687" y="192925"/>
                  <a:pt x="149307" y="196211"/>
                </a:cubicBezTo>
                <a:cubicBezTo>
                  <a:pt x="145925" y="199498"/>
                  <a:pt x="142311" y="202832"/>
                  <a:pt x="138461" y="206212"/>
                </a:cubicBezTo>
                <a:cubicBezTo>
                  <a:pt x="134611" y="209592"/>
                  <a:pt x="130854" y="212128"/>
                  <a:pt x="127192" y="213818"/>
                </a:cubicBezTo>
                <a:cubicBezTo>
                  <a:pt x="123530" y="215509"/>
                  <a:pt x="120196" y="216354"/>
                  <a:pt x="117191" y="216354"/>
                </a:cubicBezTo>
                <a:lnTo>
                  <a:pt x="108177" y="216354"/>
                </a:lnTo>
                <a:lnTo>
                  <a:pt x="108177" y="396648"/>
                </a:lnTo>
                <a:lnTo>
                  <a:pt x="117191" y="396648"/>
                </a:lnTo>
                <a:cubicBezTo>
                  <a:pt x="119633" y="396648"/>
                  <a:pt x="122591" y="396930"/>
                  <a:pt x="126065" y="397494"/>
                </a:cubicBezTo>
                <a:cubicBezTo>
                  <a:pt x="129539" y="398057"/>
                  <a:pt x="132639" y="398667"/>
                  <a:pt x="135362" y="399324"/>
                </a:cubicBezTo>
                <a:cubicBezTo>
                  <a:pt x="138085" y="399982"/>
                  <a:pt x="141653" y="401015"/>
                  <a:pt x="146067" y="402423"/>
                </a:cubicBezTo>
                <a:cubicBezTo>
                  <a:pt x="150480" y="403832"/>
                  <a:pt x="153767" y="404912"/>
                  <a:pt x="155927" y="405663"/>
                </a:cubicBezTo>
                <a:cubicBezTo>
                  <a:pt x="158086" y="406414"/>
                  <a:pt x="161419" y="407588"/>
                  <a:pt x="165927" y="409184"/>
                </a:cubicBezTo>
                <a:cubicBezTo>
                  <a:pt x="170435" y="410781"/>
                  <a:pt x="173158" y="411767"/>
                  <a:pt x="174097" y="412143"/>
                </a:cubicBezTo>
                <a:cubicBezTo>
                  <a:pt x="213724" y="425852"/>
                  <a:pt x="245839" y="432707"/>
                  <a:pt x="270442" y="432707"/>
                </a:cubicBezTo>
                <a:lnTo>
                  <a:pt x="304529" y="432707"/>
                </a:lnTo>
                <a:cubicBezTo>
                  <a:pt x="340588" y="432707"/>
                  <a:pt x="358617" y="417025"/>
                  <a:pt x="358617" y="385662"/>
                </a:cubicBezTo>
                <a:cubicBezTo>
                  <a:pt x="358617" y="380779"/>
                  <a:pt x="358148" y="375520"/>
                  <a:pt x="357209" y="369886"/>
                </a:cubicBezTo>
                <a:cubicBezTo>
                  <a:pt x="362843" y="366881"/>
                  <a:pt x="367304" y="361951"/>
                  <a:pt x="370590" y="355096"/>
                </a:cubicBezTo>
                <a:cubicBezTo>
                  <a:pt x="373876" y="348241"/>
                  <a:pt x="375520" y="341339"/>
                  <a:pt x="375520" y="334390"/>
                </a:cubicBezTo>
                <a:cubicBezTo>
                  <a:pt x="375520" y="327442"/>
                  <a:pt x="373829" y="320962"/>
                  <a:pt x="370449" y="314952"/>
                </a:cubicBezTo>
                <a:cubicBezTo>
                  <a:pt x="380403" y="305562"/>
                  <a:pt x="385380" y="294387"/>
                  <a:pt x="385380" y="281429"/>
                </a:cubicBezTo>
                <a:cubicBezTo>
                  <a:pt x="385380" y="276734"/>
                  <a:pt x="384440" y="271522"/>
                  <a:pt x="382562" y="265794"/>
                </a:cubicBezTo>
                <a:cubicBezTo>
                  <a:pt x="380685" y="260066"/>
                  <a:pt x="378337" y="255605"/>
                  <a:pt x="375520" y="252413"/>
                </a:cubicBezTo>
                <a:cubicBezTo>
                  <a:pt x="381530" y="252225"/>
                  <a:pt x="386553" y="247811"/>
                  <a:pt x="390591" y="239172"/>
                </a:cubicBezTo>
                <a:cubicBezTo>
                  <a:pt x="394629" y="230533"/>
                  <a:pt x="396648" y="222927"/>
                  <a:pt x="396648" y="216354"/>
                </a:cubicBezTo>
                <a:cubicBezTo>
                  <a:pt x="396648" y="206775"/>
                  <a:pt x="392986" y="198371"/>
                  <a:pt x="385661" y="191140"/>
                </a:cubicBezTo>
                <a:cubicBezTo>
                  <a:pt x="378337" y="183910"/>
                  <a:pt x="369980" y="180295"/>
                  <a:pt x="360589" y="180295"/>
                </a:cubicBezTo>
                <a:lnTo>
                  <a:pt x="261427" y="180295"/>
                </a:lnTo>
                <a:cubicBezTo>
                  <a:pt x="261427" y="169402"/>
                  <a:pt x="265934" y="154424"/>
                  <a:pt x="274949" y="135362"/>
                </a:cubicBezTo>
                <a:cubicBezTo>
                  <a:pt x="283964" y="116299"/>
                  <a:pt x="288471" y="101228"/>
                  <a:pt x="288471" y="90148"/>
                </a:cubicBezTo>
                <a:cubicBezTo>
                  <a:pt x="288471" y="71742"/>
                  <a:pt x="285467" y="58126"/>
                  <a:pt x="279457" y="49299"/>
                </a:cubicBezTo>
                <a:cubicBezTo>
                  <a:pt x="273447" y="40472"/>
                  <a:pt x="261427" y="36059"/>
                  <a:pt x="243397" y="36059"/>
                </a:cubicBezTo>
                <a:close/>
                <a:moveTo>
                  <a:pt x="54089" y="360589"/>
                </a:moveTo>
                <a:cubicBezTo>
                  <a:pt x="49205" y="360589"/>
                  <a:pt x="44979" y="362373"/>
                  <a:pt x="41411" y="365942"/>
                </a:cubicBezTo>
                <a:cubicBezTo>
                  <a:pt x="37843" y="369510"/>
                  <a:pt x="36059" y="373736"/>
                  <a:pt x="36059" y="378619"/>
                </a:cubicBezTo>
                <a:cubicBezTo>
                  <a:pt x="36059" y="383502"/>
                  <a:pt x="37843" y="387727"/>
                  <a:pt x="41411" y="391296"/>
                </a:cubicBezTo>
                <a:cubicBezTo>
                  <a:pt x="44979" y="394864"/>
                  <a:pt x="49205" y="396648"/>
                  <a:pt x="54089" y="396648"/>
                </a:cubicBezTo>
                <a:cubicBezTo>
                  <a:pt x="58971" y="396648"/>
                  <a:pt x="63197" y="394864"/>
                  <a:pt x="66765" y="391296"/>
                </a:cubicBezTo>
                <a:cubicBezTo>
                  <a:pt x="70333" y="387727"/>
                  <a:pt x="72117" y="383502"/>
                  <a:pt x="72117" y="378619"/>
                </a:cubicBezTo>
                <a:cubicBezTo>
                  <a:pt x="72117" y="373736"/>
                  <a:pt x="70333" y="369510"/>
                  <a:pt x="66765" y="365942"/>
                </a:cubicBezTo>
                <a:cubicBezTo>
                  <a:pt x="63197" y="362373"/>
                  <a:pt x="58971" y="360589"/>
                  <a:pt x="54089" y="360589"/>
                </a:cubicBezTo>
                <a:close/>
              </a:path>
            </a:pathLst>
          </a:cu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4" name="Oval 8">
            <a:extLst>
              <a:ext uri="{FF2B5EF4-FFF2-40B4-BE49-F238E27FC236}">
                <a16:creationId xmlns="" xmlns:a16="http://schemas.microsoft.com/office/drawing/2014/main" id="{2F4FB55A-6523-415D-A55C-517FAE53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3" y="1492723"/>
            <a:ext cx="889277" cy="889277"/>
          </a:xfrm>
          <a:prstGeom prst="ellipse">
            <a:avLst/>
          </a:prstGeom>
          <a:solidFill>
            <a:srgbClr val="BBAFBC"/>
          </a:solidFill>
          <a:ln>
            <a:solidFill>
              <a:srgbClr val="9D8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5" name="Freeform 435">
            <a:extLst>
              <a:ext uri="{FF2B5EF4-FFF2-40B4-BE49-F238E27FC236}">
                <a16:creationId xmlns="" xmlns:a16="http://schemas.microsoft.com/office/drawing/2014/main" id="{1CA38A7F-F3A6-4834-9A4A-40E8D4862389}"/>
              </a:ext>
            </a:extLst>
          </p:cNvPr>
          <p:cNvSpPr/>
          <p:nvPr/>
        </p:nvSpPr>
        <p:spPr>
          <a:xfrm>
            <a:off x="3103468" y="1737656"/>
            <a:ext cx="489642" cy="399296"/>
          </a:xfrm>
          <a:custGeom>
            <a:avLst/>
            <a:gdLst/>
            <a:ahLst/>
            <a:cxnLst/>
            <a:rect l="l" t="t" r="r" b="b"/>
            <a:pathLst>
              <a:path w="486795" h="396648">
                <a:moveTo>
                  <a:pt x="180295" y="0"/>
                </a:moveTo>
                <a:lnTo>
                  <a:pt x="468766" y="0"/>
                </a:lnTo>
                <a:cubicBezTo>
                  <a:pt x="473649" y="0"/>
                  <a:pt x="477875" y="1784"/>
                  <a:pt x="481444" y="5352"/>
                </a:cubicBezTo>
                <a:cubicBezTo>
                  <a:pt x="485012" y="8921"/>
                  <a:pt x="486795" y="13146"/>
                  <a:pt x="486795" y="18029"/>
                </a:cubicBezTo>
                <a:lnTo>
                  <a:pt x="486795" y="306501"/>
                </a:lnTo>
                <a:cubicBezTo>
                  <a:pt x="486795" y="309318"/>
                  <a:pt x="486420" y="311806"/>
                  <a:pt x="485669" y="313966"/>
                </a:cubicBezTo>
                <a:cubicBezTo>
                  <a:pt x="484918" y="316126"/>
                  <a:pt x="483650" y="317863"/>
                  <a:pt x="481866" y="319178"/>
                </a:cubicBezTo>
                <a:cubicBezTo>
                  <a:pt x="480081" y="320492"/>
                  <a:pt x="478532" y="321572"/>
                  <a:pt x="477218" y="322418"/>
                </a:cubicBezTo>
                <a:cubicBezTo>
                  <a:pt x="475903" y="323263"/>
                  <a:pt x="473696" y="323826"/>
                  <a:pt x="470598" y="324108"/>
                </a:cubicBezTo>
                <a:cubicBezTo>
                  <a:pt x="467499" y="324389"/>
                  <a:pt x="465386" y="324577"/>
                  <a:pt x="464259" y="324671"/>
                </a:cubicBezTo>
                <a:cubicBezTo>
                  <a:pt x="463132" y="324765"/>
                  <a:pt x="460738" y="324765"/>
                  <a:pt x="457076" y="324671"/>
                </a:cubicBezTo>
                <a:cubicBezTo>
                  <a:pt x="453414" y="324577"/>
                  <a:pt x="451300" y="324530"/>
                  <a:pt x="450737" y="324530"/>
                </a:cubicBezTo>
                <a:cubicBezTo>
                  <a:pt x="450737" y="344438"/>
                  <a:pt x="443694" y="361434"/>
                  <a:pt x="429608" y="375520"/>
                </a:cubicBezTo>
                <a:cubicBezTo>
                  <a:pt x="415523" y="389605"/>
                  <a:pt x="398527" y="396648"/>
                  <a:pt x="378619" y="396648"/>
                </a:cubicBezTo>
                <a:cubicBezTo>
                  <a:pt x="358711" y="396648"/>
                  <a:pt x="341716" y="389605"/>
                  <a:pt x="327630" y="375520"/>
                </a:cubicBezTo>
                <a:cubicBezTo>
                  <a:pt x="313545" y="361434"/>
                  <a:pt x="306501" y="344438"/>
                  <a:pt x="306501" y="324530"/>
                </a:cubicBezTo>
                <a:lnTo>
                  <a:pt x="198325" y="324530"/>
                </a:lnTo>
                <a:cubicBezTo>
                  <a:pt x="198325" y="344438"/>
                  <a:pt x="191281" y="361434"/>
                  <a:pt x="177196" y="375520"/>
                </a:cubicBezTo>
                <a:cubicBezTo>
                  <a:pt x="163110" y="389605"/>
                  <a:pt x="146115" y="396648"/>
                  <a:pt x="126206" y="396648"/>
                </a:cubicBezTo>
                <a:cubicBezTo>
                  <a:pt x="106299" y="396648"/>
                  <a:pt x="89303" y="389605"/>
                  <a:pt x="75218" y="375520"/>
                </a:cubicBezTo>
                <a:cubicBezTo>
                  <a:pt x="61132" y="361434"/>
                  <a:pt x="54089" y="344438"/>
                  <a:pt x="54089" y="324530"/>
                </a:cubicBezTo>
                <a:lnTo>
                  <a:pt x="36060" y="324530"/>
                </a:lnTo>
                <a:cubicBezTo>
                  <a:pt x="35496" y="324530"/>
                  <a:pt x="33383" y="324577"/>
                  <a:pt x="29721" y="324671"/>
                </a:cubicBezTo>
                <a:cubicBezTo>
                  <a:pt x="26059" y="324765"/>
                  <a:pt x="23664" y="324765"/>
                  <a:pt x="22537" y="324671"/>
                </a:cubicBezTo>
                <a:cubicBezTo>
                  <a:pt x="21411" y="324577"/>
                  <a:pt x="19298" y="324389"/>
                  <a:pt x="16199" y="324108"/>
                </a:cubicBezTo>
                <a:cubicBezTo>
                  <a:pt x="13100" y="323826"/>
                  <a:pt x="10893" y="323263"/>
                  <a:pt x="9578" y="322418"/>
                </a:cubicBezTo>
                <a:cubicBezTo>
                  <a:pt x="8264" y="321572"/>
                  <a:pt x="6714" y="320492"/>
                  <a:pt x="4930" y="319178"/>
                </a:cubicBezTo>
                <a:cubicBezTo>
                  <a:pt x="3146" y="317863"/>
                  <a:pt x="1878" y="316126"/>
                  <a:pt x="1127" y="313966"/>
                </a:cubicBezTo>
                <a:cubicBezTo>
                  <a:pt x="376" y="311806"/>
                  <a:pt x="0" y="309318"/>
                  <a:pt x="0" y="306501"/>
                </a:cubicBezTo>
                <a:cubicBezTo>
                  <a:pt x="0" y="301618"/>
                  <a:pt x="1785" y="297392"/>
                  <a:pt x="5353" y="293824"/>
                </a:cubicBezTo>
                <a:cubicBezTo>
                  <a:pt x="8921" y="290256"/>
                  <a:pt x="13147" y="288471"/>
                  <a:pt x="18030" y="288471"/>
                </a:cubicBezTo>
                <a:lnTo>
                  <a:pt x="18030" y="198324"/>
                </a:lnTo>
                <a:cubicBezTo>
                  <a:pt x="18030" y="196821"/>
                  <a:pt x="17982" y="193535"/>
                  <a:pt x="17888" y="188464"/>
                </a:cubicBezTo>
                <a:cubicBezTo>
                  <a:pt x="17795" y="183393"/>
                  <a:pt x="17795" y="179825"/>
                  <a:pt x="17888" y="177759"/>
                </a:cubicBezTo>
                <a:cubicBezTo>
                  <a:pt x="17982" y="175693"/>
                  <a:pt x="18217" y="172454"/>
                  <a:pt x="18594" y="168040"/>
                </a:cubicBezTo>
                <a:cubicBezTo>
                  <a:pt x="18969" y="163627"/>
                  <a:pt x="19579" y="160152"/>
                  <a:pt x="20424" y="157617"/>
                </a:cubicBezTo>
                <a:cubicBezTo>
                  <a:pt x="21270" y="155081"/>
                  <a:pt x="22583" y="152217"/>
                  <a:pt x="24368" y="149025"/>
                </a:cubicBezTo>
                <a:cubicBezTo>
                  <a:pt x="26153" y="145832"/>
                  <a:pt x="28265" y="143015"/>
                  <a:pt x="30706" y="140573"/>
                </a:cubicBezTo>
                <a:lnTo>
                  <a:pt x="86486" y="84795"/>
                </a:lnTo>
                <a:cubicBezTo>
                  <a:pt x="90053" y="81226"/>
                  <a:pt x="94797" y="78221"/>
                  <a:pt x="100712" y="75780"/>
                </a:cubicBezTo>
                <a:cubicBezTo>
                  <a:pt x="106628" y="73339"/>
                  <a:pt x="112121" y="72118"/>
                  <a:pt x="117192" y="72118"/>
                </a:cubicBezTo>
                <a:lnTo>
                  <a:pt x="162266" y="72118"/>
                </a:lnTo>
                <a:lnTo>
                  <a:pt x="162266" y="18029"/>
                </a:lnTo>
                <a:cubicBezTo>
                  <a:pt x="162266" y="13146"/>
                  <a:pt x="164050" y="8921"/>
                  <a:pt x="167618" y="5352"/>
                </a:cubicBezTo>
                <a:cubicBezTo>
                  <a:pt x="171187" y="1784"/>
                  <a:pt x="175412" y="0"/>
                  <a:pt x="180295" y="0"/>
                </a:cubicBezTo>
                <a:close/>
                <a:moveTo>
                  <a:pt x="117755" y="108177"/>
                </a:moveTo>
                <a:cubicBezTo>
                  <a:pt x="115314" y="108177"/>
                  <a:pt x="113248" y="109022"/>
                  <a:pt x="111557" y="110712"/>
                </a:cubicBezTo>
                <a:lnTo>
                  <a:pt x="56624" y="165646"/>
                </a:lnTo>
                <a:cubicBezTo>
                  <a:pt x="54934" y="167336"/>
                  <a:pt x="54089" y="169402"/>
                  <a:pt x="54089" y="171843"/>
                </a:cubicBezTo>
                <a:lnTo>
                  <a:pt x="54089" y="180294"/>
                </a:lnTo>
                <a:lnTo>
                  <a:pt x="162266" y="180294"/>
                </a:lnTo>
                <a:lnTo>
                  <a:pt x="162266" y="108177"/>
                </a:lnTo>
                <a:lnTo>
                  <a:pt x="117755" y="108177"/>
                </a:lnTo>
                <a:close/>
                <a:moveTo>
                  <a:pt x="126206" y="288471"/>
                </a:moveTo>
                <a:cubicBezTo>
                  <a:pt x="116440" y="288471"/>
                  <a:pt x="107990" y="292040"/>
                  <a:pt x="100852" y="299176"/>
                </a:cubicBezTo>
                <a:cubicBezTo>
                  <a:pt x="93716" y="306313"/>
                  <a:pt x="90148" y="314764"/>
                  <a:pt x="90148" y="324530"/>
                </a:cubicBezTo>
                <a:cubicBezTo>
                  <a:pt x="90148" y="334296"/>
                  <a:pt x="93716" y="342747"/>
                  <a:pt x="100852" y="349884"/>
                </a:cubicBezTo>
                <a:cubicBezTo>
                  <a:pt x="107990" y="357021"/>
                  <a:pt x="116440" y="360589"/>
                  <a:pt x="126206" y="360589"/>
                </a:cubicBezTo>
                <a:cubicBezTo>
                  <a:pt x="135973" y="360589"/>
                  <a:pt x="144424" y="357021"/>
                  <a:pt x="151560" y="349884"/>
                </a:cubicBezTo>
                <a:cubicBezTo>
                  <a:pt x="158697" y="342747"/>
                  <a:pt x="162266" y="334296"/>
                  <a:pt x="162266" y="324530"/>
                </a:cubicBezTo>
                <a:cubicBezTo>
                  <a:pt x="162266" y="314764"/>
                  <a:pt x="158697" y="306313"/>
                  <a:pt x="151560" y="299176"/>
                </a:cubicBezTo>
                <a:cubicBezTo>
                  <a:pt x="144424" y="292040"/>
                  <a:pt x="135973" y="288471"/>
                  <a:pt x="126206" y="288471"/>
                </a:cubicBezTo>
                <a:close/>
                <a:moveTo>
                  <a:pt x="378619" y="288471"/>
                </a:moveTo>
                <a:cubicBezTo>
                  <a:pt x="368853" y="288471"/>
                  <a:pt x="360401" y="292040"/>
                  <a:pt x="353265" y="299176"/>
                </a:cubicBezTo>
                <a:cubicBezTo>
                  <a:pt x="346128" y="306313"/>
                  <a:pt x="342561" y="314764"/>
                  <a:pt x="342561" y="324530"/>
                </a:cubicBezTo>
                <a:cubicBezTo>
                  <a:pt x="342561" y="334296"/>
                  <a:pt x="346128" y="342747"/>
                  <a:pt x="353265" y="349884"/>
                </a:cubicBezTo>
                <a:cubicBezTo>
                  <a:pt x="360401" y="357021"/>
                  <a:pt x="368853" y="360589"/>
                  <a:pt x="378619" y="360589"/>
                </a:cubicBezTo>
                <a:cubicBezTo>
                  <a:pt x="388385" y="360589"/>
                  <a:pt x="396837" y="357021"/>
                  <a:pt x="403973" y="349884"/>
                </a:cubicBezTo>
                <a:cubicBezTo>
                  <a:pt x="411110" y="342747"/>
                  <a:pt x="414678" y="334296"/>
                  <a:pt x="414678" y="324530"/>
                </a:cubicBezTo>
                <a:cubicBezTo>
                  <a:pt x="414678" y="314764"/>
                  <a:pt x="411110" y="306313"/>
                  <a:pt x="403973" y="299176"/>
                </a:cubicBezTo>
                <a:cubicBezTo>
                  <a:pt x="396837" y="292040"/>
                  <a:pt x="388385" y="288471"/>
                  <a:pt x="378619" y="2884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6" name="Oval 8">
            <a:extLst>
              <a:ext uri="{FF2B5EF4-FFF2-40B4-BE49-F238E27FC236}">
                <a16:creationId xmlns="" xmlns:a16="http://schemas.microsoft.com/office/drawing/2014/main" id="{9435CA15-D31D-41D5-83BC-AC59D6FE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3" y="3702810"/>
            <a:ext cx="889277" cy="889277"/>
          </a:xfrm>
          <a:prstGeom prst="ellipse">
            <a:avLst/>
          </a:prstGeom>
          <a:solidFill>
            <a:srgbClr val="BBAFBC"/>
          </a:solidFill>
          <a:ln>
            <a:solidFill>
              <a:srgbClr val="9D8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7" name="Freeform 460">
            <a:extLst>
              <a:ext uri="{FF2B5EF4-FFF2-40B4-BE49-F238E27FC236}">
                <a16:creationId xmlns="" xmlns:a16="http://schemas.microsoft.com/office/drawing/2014/main" id="{D5639F3A-7FA1-4A64-BD70-2CEFCD8C85D6}"/>
              </a:ext>
            </a:extLst>
          </p:cNvPr>
          <p:cNvSpPr/>
          <p:nvPr/>
        </p:nvSpPr>
        <p:spPr>
          <a:xfrm>
            <a:off x="3094399" y="3965216"/>
            <a:ext cx="507779" cy="399296"/>
          </a:xfrm>
          <a:custGeom>
            <a:avLst/>
            <a:gdLst>
              <a:gd name="connsiteX0" fmla="*/ 0 w 504825"/>
              <a:gd name="connsiteY0" fmla="*/ 127896 h 396648"/>
              <a:gd name="connsiteX1" fmla="*/ 28452 w 504825"/>
              <a:gd name="connsiteY1" fmla="*/ 152405 h 396648"/>
              <a:gd name="connsiteX2" fmla="*/ 168462 w 504825"/>
              <a:gd name="connsiteY2" fmla="*/ 249595 h 396648"/>
              <a:gd name="connsiteX3" fmla="*/ 194521 w 504825"/>
              <a:gd name="connsiteY3" fmla="*/ 268047 h 396648"/>
              <a:gd name="connsiteX4" fmla="*/ 221142 w 504825"/>
              <a:gd name="connsiteY4" fmla="*/ 281569 h 396648"/>
              <a:gd name="connsiteX5" fmla="*/ 252130 w 504825"/>
              <a:gd name="connsiteY5" fmla="*/ 288471 h 396648"/>
              <a:gd name="connsiteX6" fmla="*/ 252412 w 504825"/>
              <a:gd name="connsiteY6" fmla="*/ 288471 h 396648"/>
              <a:gd name="connsiteX7" fmla="*/ 252694 w 504825"/>
              <a:gd name="connsiteY7" fmla="*/ 288471 h 396648"/>
              <a:gd name="connsiteX8" fmla="*/ 283682 w 504825"/>
              <a:gd name="connsiteY8" fmla="*/ 281569 h 396648"/>
              <a:gd name="connsiteX9" fmla="*/ 310304 w 504825"/>
              <a:gd name="connsiteY9" fmla="*/ 268047 h 396648"/>
              <a:gd name="connsiteX10" fmla="*/ 336362 w 504825"/>
              <a:gd name="connsiteY10" fmla="*/ 249595 h 396648"/>
              <a:gd name="connsiteX11" fmla="*/ 476654 w 504825"/>
              <a:gd name="connsiteY11" fmla="*/ 152405 h 396648"/>
              <a:gd name="connsiteX12" fmla="*/ 504825 w 504825"/>
              <a:gd name="connsiteY12" fmla="*/ 127896 h 396648"/>
              <a:gd name="connsiteX13" fmla="*/ 504825 w 504825"/>
              <a:gd name="connsiteY13" fmla="*/ 351574 h 396648"/>
              <a:gd name="connsiteX14" fmla="*/ 491584 w 504825"/>
              <a:gd name="connsiteY14" fmla="*/ 383408 h 396648"/>
              <a:gd name="connsiteX15" fmla="*/ 459751 w 504825"/>
              <a:gd name="connsiteY15" fmla="*/ 396648 h 396648"/>
              <a:gd name="connsiteX16" fmla="*/ 45073 w 504825"/>
              <a:gd name="connsiteY16" fmla="*/ 396648 h 396648"/>
              <a:gd name="connsiteX17" fmla="*/ 13240 w 504825"/>
              <a:gd name="connsiteY17" fmla="*/ 383408 h 396648"/>
              <a:gd name="connsiteX18" fmla="*/ 0 w 504825"/>
              <a:gd name="connsiteY18" fmla="*/ 351574 h 396648"/>
              <a:gd name="connsiteX19" fmla="*/ 45073 w 504825"/>
              <a:gd name="connsiteY19" fmla="*/ 0 h 396648"/>
              <a:gd name="connsiteX20" fmla="*/ 459751 w 504825"/>
              <a:gd name="connsiteY20" fmla="*/ 0 h 396648"/>
              <a:gd name="connsiteX21" fmla="*/ 491444 w 504825"/>
              <a:gd name="connsiteY21" fmla="*/ 13240 h 396648"/>
              <a:gd name="connsiteX22" fmla="*/ 504825 w 504825"/>
              <a:gd name="connsiteY22" fmla="*/ 45073 h 396648"/>
              <a:gd name="connsiteX23" fmla="*/ 491021 w 504825"/>
              <a:gd name="connsiteY23" fmla="*/ 87612 h 396648"/>
              <a:gd name="connsiteX24" fmla="*/ 456652 w 504825"/>
              <a:gd name="connsiteY24" fmla="*/ 122262 h 396648"/>
              <a:gd name="connsiteX25" fmla="*/ 324812 w 504825"/>
              <a:gd name="connsiteY25" fmla="*/ 213818 h 396648"/>
              <a:gd name="connsiteX26" fmla="*/ 312839 w 504825"/>
              <a:gd name="connsiteY26" fmla="*/ 222410 h 396648"/>
              <a:gd name="connsiteX27" fmla="*/ 297627 w 504825"/>
              <a:gd name="connsiteY27" fmla="*/ 233115 h 396648"/>
              <a:gd name="connsiteX28" fmla="*/ 282978 w 504825"/>
              <a:gd name="connsiteY28" fmla="*/ 242271 h 396648"/>
              <a:gd name="connsiteX29" fmla="*/ 266779 w 504825"/>
              <a:gd name="connsiteY29" fmla="*/ 249877 h 396648"/>
              <a:gd name="connsiteX30" fmla="*/ 252694 w 504825"/>
              <a:gd name="connsiteY30" fmla="*/ 252412 h 396648"/>
              <a:gd name="connsiteX31" fmla="*/ 252412 w 504825"/>
              <a:gd name="connsiteY31" fmla="*/ 252412 h 396648"/>
              <a:gd name="connsiteX32" fmla="*/ 252130 w 504825"/>
              <a:gd name="connsiteY32" fmla="*/ 252412 h 396648"/>
              <a:gd name="connsiteX33" fmla="*/ 238045 w 504825"/>
              <a:gd name="connsiteY33" fmla="*/ 249877 h 396648"/>
              <a:gd name="connsiteX34" fmla="*/ 221847 w 504825"/>
              <a:gd name="connsiteY34" fmla="*/ 242271 h 396648"/>
              <a:gd name="connsiteX35" fmla="*/ 207198 w 504825"/>
              <a:gd name="connsiteY35" fmla="*/ 233115 h 396648"/>
              <a:gd name="connsiteX36" fmla="*/ 191985 w 504825"/>
              <a:gd name="connsiteY36" fmla="*/ 222410 h 396648"/>
              <a:gd name="connsiteX37" fmla="*/ 180013 w 504825"/>
              <a:gd name="connsiteY37" fmla="*/ 213818 h 396648"/>
              <a:gd name="connsiteX38" fmla="*/ 106204 w 504825"/>
              <a:gd name="connsiteY38" fmla="*/ 162406 h 396648"/>
              <a:gd name="connsiteX39" fmla="*/ 48454 w 504825"/>
              <a:gd name="connsiteY39" fmla="*/ 122262 h 396648"/>
              <a:gd name="connsiteX40" fmla="*/ 15494 w 504825"/>
              <a:gd name="connsiteY40" fmla="*/ 89725 h 396648"/>
              <a:gd name="connsiteX41" fmla="*/ 0 w 504825"/>
              <a:gd name="connsiteY41" fmla="*/ 51271 h 396648"/>
              <a:gd name="connsiteX42" fmla="*/ 11691 w 504825"/>
              <a:gd name="connsiteY42" fmla="*/ 14649 h 396648"/>
              <a:gd name="connsiteX43" fmla="*/ 45073 w 504825"/>
              <a:gd name="connsiteY43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04825" h="396648">
                <a:moveTo>
                  <a:pt x="0" y="127896"/>
                </a:moveTo>
                <a:cubicBezTo>
                  <a:pt x="8263" y="137099"/>
                  <a:pt x="17747" y="145268"/>
                  <a:pt x="28452" y="152405"/>
                </a:cubicBezTo>
                <a:cubicBezTo>
                  <a:pt x="96439" y="198606"/>
                  <a:pt x="143109" y="231002"/>
                  <a:pt x="168462" y="249595"/>
                </a:cubicBezTo>
                <a:cubicBezTo>
                  <a:pt x="179168" y="257483"/>
                  <a:pt x="187853" y="263634"/>
                  <a:pt x="194521" y="268047"/>
                </a:cubicBezTo>
                <a:cubicBezTo>
                  <a:pt x="201188" y="272461"/>
                  <a:pt x="210062" y="276968"/>
                  <a:pt x="221142" y="281569"/>
                </a:cubicBezTo>
                <a:cubicBezTo>
                  <a:pt x="232223" y="286171"/>
                  <a:pt x="242552" y="288471"/>
                  <a:pt x="252130" y="288471"/>
                </a:cubicBezTo>
                <a:lnTo>
                  <a:pt x="252412" y="288471"/>
                </a:lnTo>
                <a:lnTo>
                  <a:pt x="252694" y="288471"/>
                </a:lnTo>
                <a:cubicBezTo>
                  <a:pt x="262272" y="288471"/>
                  <a:pt x="272601" y="286171"/>
                  <a:pt x="283682" y="281569"/>
                </a:cubicBezTo>
                <a:cubicBezTo>
                  <a:pt x="294763" y="276968"/>
                  <a:pt x="303637" y="272461"/>
                  <a:pt x="310304" y="268047"/>
                </a:cubicBezTo>
                <a:cubicBezTo>
                  <a:pt x="316971" y="263634"/>
                  <a:pt x="325657" y="257483"/>
                  <a:pt x="336362" y="249595"/>
                </a:cubicBezTo>
                <a:cubicBezTo>
                  <a:pt x="368289" y="226495"/>
                  <a:pt x="415053" y="194098"/>
                  <a:pt x="476654" y="152405"/>
                </a:cubicBezTo>
                <a:cubicBezTo>
                  <a:pt x="487359" y="145081"/>
                  <a:pt x="496749" y="136911"/>
                  <a:pt x="504825" y="127896"/>
                </a:cubicBezTo>
                <a:lnTo>
                  <a:pt x="504825" y="351574"/>
                </a:lnTo>
                <a:cubicBezTo>
                  <a:pt x="504825" y="363970"/>
                  <a:pt x="500411" y="374581"/>
                  <a:pt x="491584" y="383408"/>
                </a:cubicBezTo>
                <a:cubicBezTo>
                  <a:pt x="482757" y="392234"/>
                  <a:pt x="472146" y="396648"/>
                  <a:pt x="459751" y="396648"/>
                </a:cubicBezTo>
                <a:lnTo>
                  <a:pt x="45073" y="396648"/>
                </a:lnTo>
                <a:cubicBezTo>
                  <a:pt x="32678" y="396648"/>
                  <a:pt x="22067" y="392234"/>
                  <a:pt x="13240" y="383408"/>
                </a:cubicBezTo>
                <a:cubicBezTo>
                  <a:pt x="4413" y="374581"/>
                  <a:pt x="0" y="363970"/>
                  <a:pt x="0" y="351574"/>
                </a:cubicBezTo>
                <a:close/>
                <a:moveTo>
                  <a:pt x="45073" y="0"/>
                </a:moveTo>
                <a:lnTo>
                  <a:pt x="459751" y="0"/>
                </a:lnTo>
                <a:cubicBezTo>
                  <a:pt x="471958" y="0"/>
                  <a:pt x="482523" y="4413"/>
                  <a:pt x="491444" y="13240"/>
                </a:cubicBezTo>
                <a:cubicBezTo>
                  <a:pt x="500364" y="22067"/>
                  <a:pt x="504825" y="32678"/>
                  <a:pt x="504825" y="45073"/>
                </a:cubicBezTo>
                <a:cubicBezTo>
                  <a:pt x="504825" y="59910"/>
                  <a:pt x="500223" y="74090"/>
                  <a:pt x="491021" y="87612"/>
                </a:cubicBezTo>
                <a:cubicBezTo>
                  <a:pt x="481818" y="101134"/>
                  <a:pt x="470362" y="112684"/>
                  <a:pt x="456652" y="122262"/>
                </a:cubicBezTo>
                <a:cubicBezTo>
                  <a:pt x="386037" y="171280"/>
                  <a:pt x="342090" y="201798"/>
                  <a:pt x="324812" y="213818"/>
                </a:cubicBezTo>
                <a:cubicBezTo>
                  <a:pt x="322934" y="215133"/>
                  <a:pt x="318943" y="217997"/>
                  <a:pt x="312839" y="222410"/>
                </a:cubicBezTo>
                <a:cubicBezTo>
                  <a:pt x="306735" y="226824"/>
                  <a:pt x="301664" y="230392"/>
                  <a:pt x="297627" y="233115"/>
                </a:cubicBezTo>
                <a:cubicBezTo>
                  <a:pt x="293589" y="235838"/>
                  <a:pt x="288706" y="238890"/>
                  <a:pt x="282978" y="242271"/>
                </a:cubicBezTo>
                <a:cubicBezTo>
                  <a:pt x="277249" y="245651"/>
                  <a:pt x="271850" y="248187"/>
                  <a:pt x="266779" y="249877"/>
                </a:cubicBezTo>
                <a:cubicBezTo>
                  <a:pt x="261709" y="251567"/>
                  <a:pt x="257014" y="252412"/>
                  <a:pt x="252694" y="252412"/>
                </a:cubicBezTo>
                <a:lnTo>
                  <a:pt x="252412" y="252412"/>
                </a:lnTo>
                <a:lnTo>
                  <a:pt x="252130" y="252412"/>
                </a:lnTo>
                <a:cubicBezTo>
                  <a:pt x="247811" y="252412"/>
                  <a:pt x="243116" y="251567"/>
                  <a:pt x="238045" y="249877"/>
                </a:cubicBezTo>
                <a:cubicBezTo>
                  <a:pt x="232974" y="248187"/>
                  <a:pt x="227575" y="245651"/>
                  <a:pt x="221847" y="242271"/>
                </a:cubicBezTo>
                <a:cubicBezTo>
                  <a:pt x="216118" y="238890"/>
                  <a:pt x="211235" y="235838"/>
                  <a:pt x="207198" y="233115"/>
                </a:cubicBezTo>
                <a:cubicBezTo>
                  <a:pt x="203160" y="230392"/>
                  <a:pt x="198089" y="226824"/>
                  <a:pt x="191985" y="222410"/>
                </a:cubicBezTo>
                <a:cubicBezTo>
                  <a:pt x="185882" y="217997"/>
                  <a:pt x="181891" y="215133"/>
                  <a:pt x="180013" y="213818"/>
                </a:cubicBezTo>
                <a:cubicBezTo>
                  <a:pt x="162922" y="201798"/>
                  <a:pt x="138319" y="184661"/>
                  <a:pt x="106204" y="162406"/>
                </a:cubicBezTo>
                <a:cubicBezTo>
                  <a:pt x="74090" y="140151"/>
                  <a:pt x="54839" y="126770"/>
                  <a:pt x="48454" y="122262"/>
                </a:cubicBezTo>
                <a:cubicBezTo>
                  <a:pt x="36810" y="114374"/>
                  <a:pt x="25823" y="103529"/>
                  <a:pt x="15494" y="89725"/>
                </a:cubicBezTo>
                <a:cubicBezTo>
                  <a:pt x="5164" y="75921"/>
                  <a:pt x="0" y="63103"/>
                  <a:pt x="0" y="51271"/>
                </a:cubicBezTo>
                <a:cubicBezTo>
                  <a:pt x="0" y="36622"/>
                  <a:pt x="3897" y="24415"/>
                  <a:pt x="11691" y="14649"/>
                </a:cubicBezTo>
                <a:cubicBezTo>
                  <a:pt x="19485" y="4883"/>
                  <a:pt x="30612" y="0"/>
                  <a:pt x="45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8" name="Oval 8">
            <a:extLst>
              <a:ext uri="{FF2B5EF4-FFF2-40B4-BE49-F238E27FC236}">
                <a16:creationId xmlns="" xmlns:a16="http://schemas.microsoft.com/office/drawing/2014/main" id="{10E015CA-7E6C-4BC6-9225-74F253D1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313" y="3702810"/>
            <a:ext cx="889277" cy="889277"/>
          </a:xfrm>
          <a:prstGeom prst="ellipse">
            <a:avLst/>
          </a:prstGeom>
          <a:solidFill>
            <a:srgbClr val="ABDDD3"/>
          </a:solidFill>
          <a:ln>
            <a:solidFill>
              <a:srgbClr val="71C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9" name="Freeform 332">
            <a:extLst>
              <a:ext uri="{FF2B5EF4-FFF2-40B4-BE49-F238E27FC236}">
                <a16:creationId xmlns="" xmlns:a16="http://schemas.microsoft.com/office/drawing/2014/main" id="{3DBEF147-B557-4EDC-8978-82B797F4965A}"/>
              </a:ext>
            </a:extLst>
          </p:cNvPr>
          <p:cNvSpPr/>
          <p:nvPr/>
        </p:nvSpPr>
        <p:spPr>
          <a:xfrm>
            <a:off x="8583430" y="3947818"/>
            <a:ext cx="534036" cy="434091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95C18CC4-8C2A-46DC-BE45-408DF5D86DEC}"/>
              </a:ext>
            </a:extLst>
          </p:cNvPr>
          <p:cNvSpPr txBox="1"/>
          <p:nvPr/>
        </p:nvSpPr>
        <p:spPr>
          <a:xfrm rot="579399">
            <a:off x="1852980" y="1423743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endParaRPr lang="en-US" sz="135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9B36DF1B-9073-4F3E-B8FE-6247DCE03AEF}"/>
              </a:ext>
            </a:extLst>
          </p:cNvPr>
          <p:cNvSpPr txBox="1"/>
          <p:nvPr/>
        </p:nvSpPr>
        <p:spPr>
          <a:xfrm rot="20869316">
            <a:off x="1631301" y="1861062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6CD67624-BE21-422F-8BC0-42EBB55EA33B}"/>
              </a:ext>
            </a:extLst>
          </p:cNvPr>
          <p:cNvSpPr txBox="1"/>
          <p:nvPr/>
        </p:nvSpPr>
        <p:spPr>
          <a:xfrm rot="19681831">
            <a:off x="1745694" y="2291805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A31547A3-D0CE-4651-B31F-17284E4A7FE6}"/>
              </a:ext>
            </a:extLst>
          </p:cNvPr>
          <p:cNvSpPr txBox="1"/>
          <p:nvPr/>
        </p:nvSpPr>
        <p:spPr>
          <a:xfrm rot="17833964">
            <a:off x="2206554" y="2684845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D281DC3B-758B-4F42-9D34-77AAABCAFCB8}"/>
              </a:ext>
            </a:extLst>
          </p:cNvPr>
          <p:cNvSpPr txBox="1"/>
          <p:nvPr/>
        </p:nvSpPr>
        <p:spPr>
          <a:xfrm rot="1181027">
            <a:off x="2026879" y="3488190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F80AD76-2E1F-4DFB-B39E-50FBD43448F2}"/>
              </a:ext>
            </a:extLst>
          </p:cNvPr>
          <p:cNvSpPr txBox="1"/>
          <p:nvPr/>
        </p:nvSpPr>
        <p:spPr>
          <a:xfrm rot="21156745">
            <a:off x="1664096" y="3943784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AF6E5851-6AD0-4610-8E81-4B9651A92E52}"/>
              </a:ext>
            </a:extLst>
          </p:cNvPr>
          <p:cNvSpPr txBox="1"/>
          <p:nvPr/>
        </p:nvSpPr>
        <p:spPr>
          <a:xfrm rot="19980404">
            <a:off x="1687688" y="4402282"/>
            <a:ext cx="1163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9EE5DAD5-88AA-4405-BB2B-4513B4BB4341}"/>
              </a:ext>
            </a:extLst>
          </p:cNvPr>
          <p:cNvSpPr txBox="1"/>
          <p:nvPr/>
        </p:nvSpPr>
        <p:spPr>
          <a:xfrm rot="1122810">
            <a:off x="9400578" y="2012917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2AD60E37-70C7-4835-8880-0B4472B564ED}"/>
              </a:ext>
            </a:extLst>
          </p:cNvPr>
          <p:cNvSpPr txBox="1"/>
          <p:nvPr/>
        </p:nvSpPr>
        <p:spPr>
          <a:xfrm rot="2573844">
            <a:off x="9285305" y="2487984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EBFCB67C-BD74-4472-A914-583DD8F647E2}"/>
              </a:ext>
            </a:extLst>
          </p:cNvPr>
          <p:cNvSpPr txBox="1"/>
          <p:nvPr/>
        </p:nvSpPr>
        <p:spPr>
          <a:xfrm rot="4016752">
            <a:off x="8913012" y="2765484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912EFCB8-879C-42CB-B415-5F689646D247}"/>
              </a:ext>
            </a:extLst>
          </p:cNvPr>
          <p:cNvSpPr txBox="1"/>
          <p:nvPr/>
        </p:nvSpPr>
        <p:spPr>
          <a:xfrm rot="893161">
            <a:off x="9433042" y="4177198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endParaRPr lang="en-US" sz="1350" dirty="0"/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57444001-97AB-4853-95DB-E4F298D20819}"/>
              </a:ext>
            </a:extLst>
          </p:cNvPr>
          <p:cNvSpPr txBox="1"/>
          <p:nvPr/>
        </p:nvSpPr>
        <p:spPr>
          <a:xfrm rot="2221428">
            <a:off x="9483864" y="4737037"/>
            <a:ext cx="11000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Lorem Ipsum</a:t>
            </a:r>
          </a:p>
        </p:txBody>
      </p:sp>
      <p:sp>
        <p:nvSpPr>
          <p:cNvPr id="133" name="부제목 2"/>
          <p:cNvSpPr txBox="1">
            <a:spLocks/>
          </p:cNvSpPr>
          <p:nvPr/>
        </p:nvSpPr>
        <p:spPr>
          <a:xfrm>
            <a:off x="123537" y="116959"/>
            <a:ext cx="9144000" cy="8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3. </a:t>
            </a:r>
            <a:r>
              <a:rPr lang="ko-KR" altLang="en-US" dirty="0"/>
              <a:t>구현 계획 </a:t>
            </a:r>
            <a:r>
              <a:rPr lang="en-US" altLang="ko-KR" dirty="0"/>
              <a:t>- </a:t>
            </a:r>
            <a:r>
              <a:rPr lang="ko-KR" altLang="en-US" dirty="0"/>
              <a:t>화면설계</a:t>
            </a:r>
          </a:p>
        </p:txBody>
      </p:sp>
    </p:spTree>
    <p:extLst>
      <p:ext uri="{BB962C8B-B14F-4D97-AF65-F5344CB8AC3E}">
        <p14:creationId xmlns:p14="http://schemas.microsoft.com/office/powerpoint/2010/main" val="378948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4. </a:t>
            </a:r>
            <a:r>
              <a:rPr lang="ko-KR" altLang="en-US" sz="3600" dirty="0">
                <a:solidFill>
                  <a:schemeClr val="bg1"/>
                </a:solidFill>
              </a:rPr>
              <a:t>사용 기술</a:t>
            </a:r>
          </a:p>
        </p:txBody>
      </p:sp>
    </p:spTree>
    <p:extLst>
      <p:ext uri="{BB962C8B-B14F-4D97-AF65-F5344CB8AC3E}">
        <p14:creationId xmlns:p14="http://schemas.microsoft.com/office/powerpoint/2010/main" val="309057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1" y="292954"/>
            <a:ext cx="9923585" cy="76029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</a:rPr>
              <a:t>사용 기술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효과 없음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40" y="3672035"/>
            <a:ext cx="1571597" cy="1571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69" y="3638670"/>
            <a:ext cx="1874970" cy="18749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6" y="3638670"/>
            <a:ext cx="1810218" cy="181021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0" y="2958117"/>
            <a:ext cx="3326099" cy="24945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4" y="1122257"/>
            <a:ext cx="2037460" cy="20308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2" y="1227403"/>
            <a:ext cx="1823763" cy="18205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89" y="5243632"/>
            <a:ext cx="4482373" cy="166146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24" y="1638477"/>
            <a:ext cx="2395385" cy="92845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07" y="2849654"/>
            <a:ext cx="2949962" cy="294996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80"/>
          <a:stretch/>
        </p:blipFill>
        <p:spPr>
          <a:xfrm>
            <a:off x="5048644" y="1255964"/>
            <a:ext cx="2863144" cy="144360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4" r="51030"/>
          <a:stretch/>
        </p:blipFill>
        <p:spPr>
          <a:xfrm>
            <a:off x="7911788" y="1105878"/>
            <a:ext cx="1402079" cy="14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1" y="292954"/>
            <a:ext cx="9923585" cy="76029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사용 </a:t>
            </a:r>
            <a:r>
              <a:rPr lang="ko-KR" altLang="en-US" dirty="0" smtClean="0">
                <a:solidFill>
                  <a:schemeClr val="bg1"/>
                </a:solidFill>
              </a:rPr>
              <a:t>기술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효과 </a:t>
            </a:r>
            <a:r>
              <a:rPr lang="ko-KR" altLang="en-US" dirty="0" err="1" smtClean="0">
                <a:solidFill>
                  <a:schemeClr val="bg1"/>
                </a:solidFill>
              </a:rPr>
              <a:t>넣은거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29" y="3812539"/>
            <a:ext cx="1636349" cy="1636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69" y="3638670"/>
            <a:ext cx="1874970" cy="1874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6" y="3638670"/>
            <a:ext cx="1810218" cy="1810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0" y="2958117"/>
            <a:ext cx="3326099" cy="2494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4" y="1122257"/>
            <a:ext cx="2037460" cy="2030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2" y="1227403"/>
            <a:ext cx="1823763" cy="1820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94" y="2837802"/>
            <a:ext cx="2949962" cy="2949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80"/>
          <a:stretch/>
        </p:blipFill>
        <p:spPr>
          <a:xfrm>
            <a:off x="5048644" y="1255964"/>
            <a:ext cx="2863144" cy="1443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4" r="51030"/>
          <a:stretch/>
        </p:blipFill>
        <p:spPr>
          <a:xfrm>
            <a:off x="7911788" y="1105878"/>
            <a:ext cx="1402079" cy="1496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89" y="5243632"/>
            <a:ext cx="4482373" cy="166146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24" y="1638477"/>
            <a:ext cx="2395385" cy="9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6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80"/>
          <a:stretch/>
        </p:blipFill>
        <p:spPr>
          <a:xfrm>
            <a:off x="3110937" y="1421516"/>
            <a:ext cx="2863144" cy="14436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24" r="51030"/>
          <a:stretch/>
        </p:blipFill>
        <p:spPr>
          <a:xfrm>
            <a:off x="5974081" y="1271430"/>
            <a:ext cx="1402079" cy="14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6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1022E5-84E5-40A1-BCEF-EF44018E7A40}"/>
              </a:ext>
            </a:extLst>
          </p:cNvPr>
          <p:cNvSpPr/>
          <p:nvPr/>
        </p:nvSpPr>
        <p:spPr>
          <a:xfrm>
            <a:off x="10134600" y="0"/>
            <a:ext cx="2057400" cy="6858000"/>
          </a:xfrm>
          <a:prstGeom prst="rect">
            <a:avLst/>
          </a:prstGeom>
          <a:solidFill>
            <a:srgbClr val="000A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4E748CC-21EC-47F6-B848-1A3450880148}"/>
              </a:ext>
            </a:extLst>
          </p:cNvPr>
          <p:cNvSpPr/>
          <p:nvPr/>
        </p:nvSpPr>
        <p:spPr>
          <a:xfrm>
            <a:off x="10256043" y="1695450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텍스트를 입력해 주세요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DB9381C-449C-423D-9A8E-55C185B22F44}"/>
              </a:ext>
            </a:extLst>
          </p:cNvPr>
          <p:cNvSpPr/>
          <p:nvPr/>
        </p:nvSpPr>
        <p:spPr>
          <a:xfrm>
            <a:off x="10256043" y="2246894"/>
            <a:ext cx="1814514" cy="276225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텍스트를 입력해 </a:t>
            </a:r>
            <a:r>
              <a:rPr lang="ko-KR" altLang="en-US" sz="800" dirty="0" smtClean="0">
                <a:solidFill>
                  <a:schemeClr val="bg1">
                    <a:lumMod val="95000"/>
                  </a:schemeClr>
                </a:solidFill>
              </a:rPr>
              <a:t>주세요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2DA54794-10FE-4AA4-86B4-207613DBC319}"/>
              </a:ext>
            </a:extLst>
          </p:cNvPr>
          <p:cNvGrpSpPr/>
          <p:nvPr/>
        </p:nvGrpSpPr>
        <p:grpSpPr>
          <a:xfrm>
            <a:off x="11040785" y="0"/>
            <a:ext cx="1151215" cy="183600"/>
            <a:chOff x="11092105" y="35720"/>
            <a:chExt cx="1151215" cy="183600"/>
          </a:xfrm>
        </p:grpSpPr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xmlns="" id="{07124D4B-4303-49F5-A728-0167385D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730038" y="35720"/>
              <a:ext cx="183356" cy="183356"/>
            </a:xfrm>
            <a:prstGeom prst="rect">
              <a:avLst/>
            </a:prstGeom>
          </p:spPr>
        </p:pic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xmlns="" id="{E9C8B5A4-FF35-41A2-99C4-B5CD9B5BC6BE}"/>
                </a:ext>
              </a:extLst>
            </p:cNvPr>
            <p:cNvSpPr/>
            <p:nvPr/>
          </p:nvSpPr>
          <p:spPr>
            <a:xfrm>
              <a:off x="12059720" y="35720"/>
              <a:ext cx="183600" cy="183600"/>
            </a:xfrm>
            <a:prstGeom prst="mathMultiply">
              <a:avLst>
                <a:gd name="adj1" fmla="val 113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빼기 기호 10">
              <a:extLst>
                <a:ext uri="{FF2B5EF4-FFF2-40B4-BE49-F238E27FC236}">
                  <a16:creationId xmlns:a16="http://schemas.microsoft.com/office/drawing/2014/main" xmlns="" id="{A6FFB336-4E5E-40C0-9F60-1554AF0D29BA}"/>
                </a:ext>
              </a:extLst>
            </p:cNvPr>
            <p:cNvSpPr/>
            <p:nvPr/>
          </p:nvSpPr>
          <p:spPr>
            <a:xfrm>
              <a:off x="11423100" y="126921"/>
              <a:ext cx="159299" cy="92155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물음표">
              <a:extLst>
                <a:ext uri="{FF2B5EF4-FFF2-40B4-BE49-F238E27FC236}">
                  <a16:creationId xmlns:a16="http://schemas.microsoft.com/office/drawing/2014/main" xmlns="" id="{9932D176-5C6C-4305-A9F6-3951CD776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092105" y="35720"/>
              <a:ext cx="183356" cy="18335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0C8E12-56BD-48CE-B7F0-BC87F38382B7}"/>
              </a:ext>
            </a:extLst>
          </p:cNvPr>
          <p:cNvSpPr txBox="1"/>
          <p:nvPr/>
        </p:nvSpPr>
        <p:spPr>
          <a:xfrm>
            <a:off x="10156032" y="1480006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계정이름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38C2D0-77FA-4CB8-8F2D-18DD38109A08}"/>
              </a:ext>
            </a:extLst>
          </p:cNvPr>
          <p:cNvSpPr txBox="1"/>
          <p:nvPr/>
        </p:nvSpPr>
        <p:spPr>
          <a:xfrm>
            <a:off x="10156031" y="2031450"/>
            <a:ext cx="60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377FE01-8B1E-4105-828F-18B88D8089FB}"/>
              </a:ext>
            </a:extLst>
          </p:cNvPr>
          <p:cNvGrpSpPr/>
          <p:nvPr/>
        </p:nvGrpSpPr>
        <p:grpSpPr>
          <a:xfrm>
            <a:off x="10260805" y="2656713"/>
            <a:ext cx="1000125" cy="230832"/>
            <a:chOff x="10339387" y="2656713"/>
            <a:chExt cx="1000125" cy="230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0D05D67-679D-42EF-9ECC-B5F50020CABE}"/>
                </a:ext>
              </a:extLst>
            </p:cNvPr>
            <p:cNvSpPr txBox="1"/>
            <p:nvPr/>
          </p:nvSpPr>
          <p:spPr>
            <a:xfrm>
              <a:off x="10425355" y="2656713"/>
              <a:ext cx="914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정보 기억하기</a:t>
              </a:r>
            </a:p>
          </p:txBody>
        </p:sp>
        <p:pic>
          <p:nvPicPr>
            <p:cNvPr id="18" name="그래픽 17" descr="확인 표시">
              <a:extLst>
                <a:ext uri="{FF2B5EF4-FFF2-40B4-BE49-F238E27FC236}">
                  <a16:creationId xmlns:a16="http://schemas.microsoft.com/office/drawing/2014/main" xmlns="" id="{A652EB5E-7213-4E02-BD7D-0A6F062C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361060" y="2714626"/>
              <a:ext cx="99250" cy="9925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3800A073-1CDB-4681-AFCB-C4DE0967C2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750" y="2716096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2FB30297-0699-4BB7-A6FE-3726F8AD1639}"/>
                </a:ext>
              </a:extLst>
            </p:cNvPr>
            <p:cNvCxnSpPr/>
            <p:nvPr/>
          </p:nvCxnSpPr>
          <p:spPr>
            <a:xfrm>
              <a:off x="10341769" y="2713714"/>
              <a:ext cx="0" cy="1080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0C4CA686-CA40-4778-B7BB-4C51144FE6A2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387" y="2820867"/>
              <a:ext cx="108000" cy="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5E129560-370D-4CED-BFD0-706166998151}"/>
                </a:ext>
              </a:extLst>
            </p:cNvPr>
            <p:cNvCxnSpPr/>
            <p:nvPr/>
          </p:nvCxnSpPr>
          <p:spPr>
            <a:xfrm>
              <a:off x="10451306" y="2758960"/>
              <a:ext cx="0" cy="64800"/>
            </a:xfrm>
            <a:prstGeom prst="line">
              <a:avLst/>
            </a:prstGeom>
            <a:ln>
              <a:solidFill>
                <a:srgbClr val="B5AA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608C0FD-FAD5-437C-B50C-DEF2E7D0D6CE}"/>
              </a:ext>
            </a:extLst>
          </p:cNvPr>
          <p:cNvSpPr txBox="1"/>
          <p:nvPr/>
        </p:nvSpPr>
        <p:spPr>
          <a:xfrm>
            <a:off x="10156031" y="3104481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지역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3CC60B1-D486-4692-ACEE-DE247E2A91A9}"/>
              </a:ext>
            </a:extLst>
          </p:cNvPr>
          <p:cNvSpPr txBox="1"/>
          <p:nvPr/>
        </p:nvSpPr>
        <p:spPr>
          <a:xfrm>
            <a:off x="10156030" y="3306316"/>
            <a:ext cx="914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B5AA5B"/>
                </a:solidFill>
              </a:rPr>
              <a:t>KR</a:t>
            </a:r>
            <a:r>
              <a:rPr lang="ko-KR" altLang="en-US" sz="900">
                <a:solidFill>
                  <a:srgbClr val="B5AA5B"/>
                </a:solidFill>
              </a:rPr>
              <a:t> </a:t>
            </a:r>
            <a:r>
              <a:rPr lang="en-US" altLang="ko-KR" sz="900">
                <a:solidFill>
                  <a:srgbClr val="B5AA5B"/>
                </a:solidFill>
              </a:rPr>
              <a:t>(</a:t>
            </a:r>
            <a:r>
              <a:rPr lang="ko-KR" altLang="en-US" sz="900">
                <a:solidFill>
                  <a:srgbClr val="B5AA5B"/>
                </a:solidFill>
              </a:rPr>
              <a:t>한국어</a:t>
            </a:r>
            <a:r>
              <a:rPr lang="en-US" altLang="ko-KR" sz="900">
                <a:solidFill>
                  <a:srgbClr val="B5AA5B"/>
                </a:solidFill>
              </a:rPr>
              <a:t>)</a:t>
            </a:r>
            <a:endParaRPr lang="ko-KR" altLang="en-US" sz="900">
              <a:solidFill>
                <a:srgbClr val="B5AA5B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xmlns="" id="{552EEEB0-E52D-4013-9E74-EF23CC4E9E4C}"/>
              </a:ext>
            </a:extLst>
          </p:cNvPr>
          <p:cNvSpPr/>
          <p:nvPr/>
        </p:nvSpPr>
        <p:spPr>
          <a:xfrm rot="10800000">
            <a:off x="10873029" y="3401392"/>
            <a:ext cx="64051" cy="55216"/>
          </a:xfrm>
          <a:prstGeom prst="triangle">
            <a:avLst/>
          </a:prstGeom>
          <a:solidFill>
            <a:srgbClr val="B5A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14ED4F0-DA4D-427E-929B-4493B27EC790}"/>
              </a:ext>
            </a:extLst>
          </p:cNvPr>
          <p:cNvSpPr txBox="1"/>
          <p:nvPr/>
        </p:nvSpPr>
        <p:spPr>
          <a:xfrm>
            <a:off x="10158411" y="1050538"/>
            <a:ext cx="800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A50983B-71D9-4B5E-9C45-BBDE63C6982D}"/>
              </a:ext>
            </a:extLst>
          </p:cNvPr>
          <p:cNvSpPr/>
          <p:nvPr/>
        </p:nvSpPr>
        <p:spPr>
          <a:xfrm>
            <a:off x="10256043" y="5211451"/>
            <a:ext cx="1814514" cy="276225"/>
          </a:xfrm>
          <a:prstGeom prst="rect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FDD4E91-666B-445D-B6EF-B2B2AC77BADB}"/>
              </a:ext>
            </a:extLst>
          </p:cNvPr>
          <p:cNvSpPr txBox="1"/>
          <p:nvPr/>
        </p:nvSpPr>
        <p:spPr>
          <a:xfrm>
            <a:off x="10179428" y="5940093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계정이름 찾기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2690CA9-D532-45B2-B5BE-FEB691E4AEF0}"/>
              </a:ext>
            </a:extLst>
          </p:cNvPr>
          <p:cNvSpPr txBox="1"/>
          <p:nvPr/>
        </p:nvSpPr>
        <p:spPr>
          <a:xfrm>
            <a:off x="10179427" y="6110064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84E8192-4AA5-4F56-9F6A-1C7C5364CCF8}"/>
              </a:ext>
            </a:extLst>
          </p:cNvPr>
          <p:cNvSpPr txBox="1"/>
          <p:nvPr/>
        </p:nvSpPr>
        <p:spPr>
          <a:xfrm>
            <a:off x="10179427" y="6283630"/>
            <a:ext cx="1044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00B0F0"/>
                </a:solidFill>
              </a:rPr>
              <a:t>계정 생성하기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3C8DCFE0-6326-42CC-A7AA-F56E3AB9E355}"/>
              </a:ext>
            </a:extLst>
          </p:cNvPr>
          <p:cNvCxnSpPr>
            <a:cxnSpLocks/>
          </p:cNvCxnSpPr>
          <p:nvPr/>
        </p:nvCxnSpPr>
        <p:spPr>
          <a:xfrm flipV="1">
            <a:off x="11040785" y="6010320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5A544DE-C57D-4CD2-AF54-ABACC1F3C196}"/>
              </a:ext>
            </a:extLst>
          </p:cNvPr>
          <p:cNvCxnSpPr>
            <a:cxnSpLocks/>
          </p:cNvCxnSpPr>
          <p:nvPr/>
        </p:nvCxnSpPr>
        <p:spPr>
          <a:xfrm flipV="1">
            <a:off x="11040785" y="6188156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564E45A-D391-4D85-B411-509DC326D99A}"/>
              </a:ext>
            </a:extLst>
          </p:cNvPr>
          <p:cNvCxnSpPr>
            <a:cxnSpLocks/>
          </p:cNvCxnSpPr>
          <p:nvPr/>
        </p:nvCxnSpPr>
        <p:spPr>
          <a:xfrm flipV="1">
            <a:off x="11040785" y="6361648"/>
            <a:ext cx="96440" cy="8678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39EDD44-DE5B-401C-B3C9-B21048E70324}"/>
              </a:ext>
            </a:extLst>
          </p:cNvPr>
          <p:cNvSpPr/>
          <p:nvPr/>
        </p:nvSpPr>
        <p:spPr>
          <a:xfrm>
            <a:off x="1348522" y="6201685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4DC2AAC-3E56-4511-8033-9800CC190C7B}"/>
              </a:ext>
            </a:extLst>
          </p:cNvPr>
          <p:cNvSpPr txBox="1"/>
          <p:nvPr/>
        </p:nvSpPr>
        <p:spPr>
          <a:xfrm>
            <a:off x="1426194" y="6144155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애니메이션 끄기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F320094-551C-4BF4-BFCE-878086E5ECEA}"/>
              </a:ext>
            </a:extLst>
          </p:cNvPr>
          <p:cNvSpPr/>
          <p:nvPr/>
        </p:nvSpPr>
        <p:spPr>
          <a:xfrm>
            <a:off x="1348522" y="6432517"/>
            <a:ext cx="115772" cy="115772"/>
          </a:xfrm>
          <a:prstGeom prst="rect">
            <a:avLst/>
          </a:prstGeom>
          <a:noFill/>
          <a:ln w="6350">
            <a:solidFill>
              <a:srgbClr val="B5AA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01D09D3-62C5-4144-B521-912127A3C7E7}"/>
              </a:ext>
            </a:extLst>
          </p:cNvPr>
          <p:cNvSpPr txBox="1"/>
          <p:nvPr/>
        </p:nvSpPr>
        <p:spPr>
          <a:xfrm>
            <a:off x="1426194" y="6374987"/>
            <a:ext cx="1509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로그인 음악 끄기</a:t>
            </a:r>
          </a:p>
        </p:txBody>
      </p:sp>
      <p:pic>
        <p:nvPicPr>
          <p:cNvPr id="45" name="Picture 2" descr="ë¡¤ ë¡ê³  pngì ëí ì´ë¯¸ì§ ê²ìê²°ê³¼">
            <a:extLst>
              <a:ext uri="{FF2B5EF4-FFF2-40B4-BE49-F238E27FC236}">
                <a16:creationId xmlns:a16="http://schemas.microsoft.com/office/drawing/2014/main" xmlns="" id="{719FBDCD-6C3F-4C87-A2D1-999E78D4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69" y="2648"/>
            <a:ext cx="1404741" cy="140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Connector 9">
            <a:extLst>
              <a:ext uri="{FF2B5EF4-FFF2-40B4-BE49-F238E27FC236}">
                <a16:creationId xmlns="" xmlns:a16="http://schemas.microsoft.com/office/drawing/2014/main" id="{90EC1C39-6125-405C-80EF-E17D655E13F3}"/>
              </a:ext>
            </a:extLst>
          </p:cNvPr>
          <p:cNvCxnSpPr>
            <a:stCxn id="51" idx="0"/>
            <a:endCxn id="52" idx="4"/>
          </p:cNvCxnSpPr>
          <p:nvPr/>
        </p:nvCxnSpPr>
        <p:spPr>
          <a:xfrm flipH="1" flipV="1">
            <a:off x="4815847" y="1888847"/>
            <a:ext cx="1" cy="292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0">
            <a:extLst>
              <a:ext uri="{FF2B5EF4-FFF2-40B4-BE49-F238E27FC236}">
                <a16:creationId xmlns="" xmlns:a16="http://schemas.microsoft.com/office/drawing/2014/main" id="{668DEF94-82F1-489B-9FA5-069A5565E78C}"/>
              </a:ext>
            </a:extLst>
          </p:cNvPr>
          <p:cNvCxnSpPr>
            <a:cxnSpLocks/>
          </p:cNvCxnSpPr>
          <p:nvPr/>
        </p:nvCxnSpPr>
        <p:spPr>
          <a:xfrm flipV="1">
            <a:off x="4880141" y="2537063"/>
            <a:ext cx="1325372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1">
            <a:extLst>
              <a:ext uri="{FF2B5EF4-FFF2-40B4-BE49-F238E27FC236}">
                <a16:creationId xmlns="" xmlns:a16="http://schemas.microsoft.com/office/drawing/2014/main" id="{0B55662F-4309-4AE6-B7AE-C07CA4DAF119}"/>
              </a:ext>
            </a:extLst>
          </p:cNvPr>
          <p:cNvCxnSpPr>
            <a:cxnSpLocks/>
          </p:cNvCxnSpPr>
          <p:nvPr/>
        </p:nvCxnSpPr>
        <p:spPr>
          <a:xfrm flipH="1" flipV="1">
            <a:off x="4861310" y="2859338"/>
            <a:ext cx="843310" cy="1253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2">
            <a:extLst>
              <a:ext uri="{FF2B5EF4-FFF2-40B4-BE49-F238E27FC236}">
                <a16:creationId xmlns="" xmlns:a16="http://schemas.microsoft.com/office/drawing/2014/main" id="{CB1DB716-5E36-4469-B63E-73556A3191E8}"/>
              </a:ext>
            </a:extLst>
          </p:cNvPr>
          <p:cNvCxnSpPr>
            <a:cxnSpLocks/>
          </p:cNvCxnSpPr>
          <p:nvPr/>
        </p:nvCxnSpPr>
        <p:spPr>
          <a:xfrm flipV="1">
            <a:off x="3930095" y="2878169"/>
            <a:ext cx="885752" cy="1235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3">
            <a:extLst>
              <a:ext uri="{FF2B5EF4-FFF2-40B4-BE49-F238E27FC236}">
                <a16:creationId xmlns="" xmlns:a16="http://schemas.microsoft.com/office/drawing/2014/main" id="{2206D1B5-D5A4-468D-8C7E-FA1517BF980F}"/>
              </a:ext>
            </a:extLst>
          </p:cNvPr>
          <p:cNvCxnSpPr>
            <a:cxnSpLocks/>
          </p:cNvCxnSpPr>
          <p:nvPr/>
        </p:nvCxnSpPr>
        <p:spPr>
          <a:xfrm>
            <a:off x="3425678" y="2537063"/>
            <a:ext cx="1325876" cy="276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8">
            <a:extLst>
              <a:ext uri="{FF2B5EF4-FFF2-40B4-BE49-F238E27FC236}">
                <a16:creationId xmlns="" xmlns:a16="http://schemas.microsoft.com/office/drawing/2014/main" id="{FA97BFF2-880E-4F07-9949-98F8EB8CC569}"/>
              </a:ext>
            </a:extLst>
          </p:cNvPr>
          <p:cNvSpPr/>
          <p:nvPr/>
        </p:nvSpPr>
        <p:spPr>
          <a:xfrm>
            <a:off x="4183626" y="2181654"/>
            <a:ext cx="1264444" cy="1264444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Oval 5">
            <a:extLst>
              <a:ext uri="{FF2B5EF4-FFF2-40B4-BE49-F238E27FC236}">
                <a16:creationId xmlns="" xmlns:a16="http://schemas.microsoft.com/office/drawing/2014/main" id="{65E92E75-453C-482E-8E46-5CED71BF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209" y="1005613"/>
            <a:ext cx="889277" cy="8832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Oval 11">
            <a:extLst>
              <a:ext uri="{FF2B5EF4-FFF2-40B4-BE49-F238E27FC236}">
                <a16:creationId xmlns="" xmlns:a16="http://schemas.microsoft.com/office/drawing/2014/main" id="{8DDFE999-A034-4620-B626-841A27B9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486" y="3732860"/>
            <a:ext cx="888269" cy="889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Oval 14">
            <a:extLst>
              <a:ext uri="{FF2B5EF4-FFF2-40B4-BE49-F238E27FC236}">
                <a16:creationId xmlns="" xmlns:a16="http://schemas.microsoft.com/office/drawing/2014/main" id="{552023C7-4D98-413B-A7B1-686BECB3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982" y="3732860"/>
            <a:ext cx="882227" cy="88927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val 8">
            <a:extLst>
              <a:ext uri="{FF2B5EF4-FFF2-40B4-BE49-F238E27FC236}">
                <a16:creationId xmlns="" xmlns:a16="http://schemas.microsoft.com/office/drawing/2014/main" id="{3CE7944F-5F28-4801-AF3A-2284529A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337" y="2046962"/>
            <a:ext cx="889277" cy="88927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Oval 17">
            <a:extLst>
              <a:ext uri="{FF2B5EF4-FFF2-40B4-BE49-F238E27FC236}">
                <a16:creationId xmlns="" xmlns:a16="http://schemas.microsoft.com/office/drawing/2014/main" id="{AE2D4836-485A-4566-A3FA-3DB008C7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81" y="2046962"/>
            <a:ext cx="888269" cy="88927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Freeform 305">
            <a:extLst>
              <a:ext uri="{FF2B5EF4-FFF2-40B4-BE49-F238E27FC236}">
                <a16:creationId xmlns="" xmlns:a16="http://schemas.microsoft.com/office/drawing/2014/main" id="{25EE97ED-C6D9-4520-8BA8-5107F2072231}"/>
              </a:ext>
            </a:extLst>
          </p:cNvPr>
          <p:cNvSpPr/>
          <p:nvPr/>
        </p:nvSpPr>
        <p:spPr>
          <a:xfrm>
            <a:off x="5998166" y="2293063"/>
            <a:ext cx="507779" cy="399328"/>
          </a:xfrm>
          <a:custGeom>
            <a:avLst/>
            <a:gdLst>
              <a:gd name="connsiteX0" fmla="*/ 426228 w 504826"/>
              <a:gd name="connsiteY0" fmla="*/ 101417 h 396680"/>
              <a:gd name="connsiteX1" fmla="*/ 483697 w 504826"/>
              <a:gd name="connsiteY1" fmla="*/ 151561 h 396680"/>
              <a:gd name="connsiteX2" fmla="*/ 504826 w 504826"/>
              <a:gd name="connsiteY2" fmla="*/ 216354 h 396680"/>
              <a:gd name="connsiteX3" fmla="*/ 484824 w 504826"/>
              <a:gd name="connsiteY3" fmla="*/ 279598 h 396680"/>
              <a:gd name="connsiteX4" fmla="*/ 429891 w 504826"/>
              <a:gd name="connsiteY4" fmla="*/ 329320 h 396680"/>
              <a:gd name="connsiteX5" fmla="*/ 435666 w 504826"/>
              <a:gd name="connsiteY5" fmla="*/ 341716 h 396680"/>
              <a:gd name="connsiteX6" fmla="*/ 442709 w 504826"/>
              <a:gd name="connsiteY6" fmla="*/ 352561 h 396680"/>
              <a:gd name="connsiteX7" fmla="*/ 449047 w 504826"/>
              <a:gd name="connsiteY7" fmla="*/ 360731 h 396680"/>
              <a:gd name="connsiteX8" fmla="*/ 456371 w 504826"/>
              <a:gd name="connsiteY8" fmla="*/ 369042 h 396680"/>
              <a:gd name="connsiteX9" fmla="*/ 462851 w 504826"/>
              <a:gd name="connsiteY9" fmla="*/ 376084 h 396680"/>
              <a:gd name="connsiteX10" fmla="*/ 463977 w 504826"/>
              <a:gd name="connsiteY10" fmla="*/ 377352 h 396680"/>
              <a:gd name="connsiteX11" fmla="*/ 465245 w 504826"/>
              <a:gd name="connsiteY11" fmla="*/ 378761 h 396680"/>
              <a:gd name="connsiteX12" fmla="*/ 466373 w 504826"/>
              <a:gd name="connsiteY12" fmla="*/ 380169 h 396680"/>
              <a:gd name="connsiteX13" fmla="*/ 467359 w 504826"/>
              <a:gd name="connsiteY13" fmla="*/ 381718 h 396680"/>
              <a:gd name="connsiteX14" fmla="*/ 468063 w 504826"/>
              <a:gd name="connsiteY14" fmla="*/ 383127 h 396680"/>
              <a:gd name="connsiteX15" fmla="*/ 468625 w 504826"/>
              <a:gd name="connsiteY15" fmla="*/ 384817 h 396680"/>
              <a:gd name="connsiteX16" fmla="*/ 468767 w 504826"/>
              <a:gd name="connsiteY16" fmla="*/ 386648 h 396680"/>
              <a:gd name="connsiteX17" fmla="*/ 468485 w 504826"/>
              <a:gd name="connsiteY17" fmla="*/ 388479 h 396680"/>
              <a:gd name="connsiteX18" fmla="*/ 464823 w 504826"/>
              <a:gd name="connsiteY18" fmla="*/ 394677 h 396680"/>
              <a:gd name="connsiteX19" fmla="*/ 458625 w 504826"/>
              <a:gd name="connsiteY19" fmla="*/ 396649 h 396680"/>
              <a:gd name="connsiteX20" fmla="*/ 434398 w 504826"/>
              <a:gd name="connsiteY20" fmla="*/ 392142 h 396680"/>
              <a:gd name="connsiteX21" fmla="*/ 356083 w 504826"/>
              <a:gd name="connsiteY21" fmla="*/ 356083 h 396680"/>
              <a:gd name="connsiteX22" fmla="*/ 306502 w 504826"/>
              <a:gd name="connsiteY22" fmla="*/ 360590 h 396680"/>
              <a:gd name="connsiteX23" fmla="*/ 173535 w 504826"/>
              <a:gd name="connsiteY23" fmla="*/ 323404 h 396680"/>
              <a:gd name="connsiteX24" fmla="*/ 198325 w 504826"/>
              <a:gd name="connsiteY24" fmla="*/ 324531 h 396680"/>
              <a:gd name="connsiteX25" fmla="*/ 285373 w 504826"/>
              <a:gd name="connsiteY25" fmla="*/ 311854 h 396680"/>
              <a:gd name="connsiteX26" fmla="*/ 359745 w 504826"/>
              <a:gd name="connsiteY26" fmla="*/ 275514 h 396680"/>
              <a:gd name="connsiteX27" fmla="*/ 413833 w 504826"/>
              <a:gd name="connsiteY27" fmla="*/ 215791 h 396680"/>
              <a:gd name="connsiteX28" fmla="*/ 432708 w 504826"/>
              <a:gd name="connsiteY28" fmla="*/ 144237 h 396680"/>
              <a:gd name="connsiteX29" fmla="*/ 426228 w 504826"/>
              <a:gd name="connsiteY29" fmla="*/ 101417 h 396680"/>
              <a:gd name="connsiteX30" fmla="*/ 198324 w 504826"/>
              <a:gd name="connsiteY30" fmla="*/ 0 h 396680"/>
              <a:gd name="connsiteX31" fmla="*/ 297908 w 504826"/>
              <a:gd name="connsiteY31" fmla="*/ 19297 h 396680"/>
              <a:gd name="connsiteX32" fmla="*/ 370168 w 504826"/>
              <a:gd name="connsiteY32" fmla="*/ 71836 h 396680"/>
              <a:gd name="connsiteX33" fmla="*/ 396648 w 504826"/>
              <a:gd name="connsiteY33" fmla="*/ 144236 h 396680"/>
              <a:gd name="connsiteX34" fmla="*/ 370168 w 504826"/>
              <a:gd name="connsiteY34" fmla="*/ 216635 h 396680"/>
              <a:gd name="connsiteX35" fmla="*/ 297908 w 504826"/>
              <a:gd name="connsiteY35" fmla="*/ 269174 h 396680"/>
              <a:gd name="connsiteX36" fmla="*/ 198324 w 504826"/>
              <a:gd name="connsiteY36" fmla="*/ 288471 h 396680"/>
              <a:gd name="connsiteX37" fmla="*/ 148743 w 504826"/>
              <a:gd name="connsiteY37" fmla="*/ 283964 h 396680"/>
              <a:gd name="connsiteX38" fmla="*/ 70428 w 504826"/>
              <a:gd name="connsiteY38" fmla="*/ 320023 h 396680"/>
              <a:gd name="connsiteX39" fmla="*/ 46201 w 504826"/>
              <a:gd name="connsiteY39" fmla="*/ 324530 h 396680"/>
              <a:gd name="connsiteX40" fmla="*/ 45355 w 504826"/>
              <a:gd name="connsiteY40" fmla="*/ 324530 h 396680"/>
              <a:gd name="connsiteX41" fmla="*/ 39580 w 504826"/>
              <a:gd name="connsiteY41" fmla="*/ 322277 h 396680"/>
              <a:gd name="connsiteX42" fmla="*/ 36341 w 504826"/>
              <a:gd name="connsiteY42" fmla="*/ 316361 h 396680"/>
              <a:gd name="connsiteX43" fmla="*/ 36059 w 504826"/>
              <a:gd name="connsiteY43" fmla="*/ 314530 h 396680"/>
              <a:gd name="connsiteX44" fmla="*/ 36200 w 504826"/>
              <a:gd name="connsiteY44" fmla="*/ 312698 h 396680"/>
              <a:gd name="connsiteX45" fmla="*/ 36763 w 504826"/>
              <a:gd name="connsiteY45" fmla="*/ 311008 h 396680"/>
              <a:gd name="connsiteX46" fmla="*/ 37467 w 504826"/>
              <a:gd name="connsiteY46" fmla="*/ 309600 h 396680"/>
              <a:gd name="connsiteX47" fmla="*/ 38453 w 504826"/>
              <a:gd name="connsiteY47" fmla="*/ 308050 h 396680"/>
              <a:gd name="connsiteX48" fmla="*/ 39580 w 504826"/>
              <a:gd name="connsiteY48" fmla="*/ 306642 h 396680"/>
              <a:gd name="connsiteX49" fmla="*/ 40848 w 504826"/>
              <a:gd name="connsiteY49" fmla="*/ 305233 h 396680"/>
              <a:gd name="connsiteX50" fmla="*/ 41975 w 504826"/>
              <a:gd name="connsiteY50" fmla="*/ 303965 h 396680"/>
              <a:gd name="connsiteX51" fmla="*/ 48454 w 504826"/>
              <a:gd name="connsiteY51" fmla="*/ 296923 h 396680"/>
              <a:gd name="connsiteX52" fmla="*/ 55779 w 504826"/>
              <a:gd name="connsiteY52" fmla="*/ 288612 h 396680"/>
              <a:gd name="connsiteX53" fmla="*/ 62117 w 504826"/>
              <a:gd name="connsiteY53" fmla="*/ 280443 h 396680"/>
              <a:gd name="connsiteX54" fmla="*/ 69160 w 504826"/>
              <a:gd name="connsiteY54" fmla="*/ 269597 h 396680"/>
              <a:gd name="connsiteX55" fmla="*/ 74935 w 504826"/>
              <a:gd name="connsiteY55" fmla="*/ 257202 h 396680"/>
              <a:gd name="connsiteX56" fmla="*/ 20001 w 504826"/>
              <a:gd name="connsiteY56" fmla="*/ 207339 h 396680"/>
              <a:gd name="connsiteX57" fmla="*/ 0 w 504826"/>
              <a:gd name="connsiteY57" fmla="*/ 144236 h 396680"/>
              <a:gd name="connsiteX58" fmla="*/ 26481 w 504826"/>
              <a:gd name="connsiteY58" fmla="*/ 71836 h 396680"/>
              <a:gd name="connsiteX59" fmla="*/ 98739 w 504826"/>
              <a:gd name="connsiteY59" fmla="*/ 19297 h 396680"/>
              <a:gd name="connsiteX60" fmla="*/ 198324 w 504826"/>
              <a:gd name="connsiteY60" fmla="*/ 0 h 39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4826" h="396680">
                <a:moveTo>
                  <a:pt x="426228" y="101417"/>
                </a:moveTo>
                <a:cubicBezTo>
                  <a:pt x="450456" y="114751"/>
                  <a:pt x="469611" y="131466"/>
                  <a:pt x="483697" y="151561"/>
                </a:cubicBezTo>
                <a:cubicBezTo>
                  <a:pt x="497783" y="171656"/>
                  <a:pt x="504826" y="193254"/>
                  <a:pt x="504826" y="216354"/>
                </a:cubicBezTo>
                <a:cubicBezTo>
                  <a:pt x="504826" y="238891"/>
                  <a:pt x="498159" y="259973"/>
                  <a:pt x="484824" y="279598"/>
                </a:cubicBezTo>
                <a:cubicBezTo>
                  <a:pt x="471490" y="299224"/>
                  <a:pt x="453179" y="315798"/>
                  <a:pt x="429891" y="329320"/>
                </a:cubicBezTo>
                <a:cubicBezTo>
                  <a:pt x="431769" y="333828"/>
                  <a:pt x="433694" y="337960"/>
                  <a:pt x="435666" y="341716"/>
                </a:cubicBezTo>
                <a:cubicBezTo>
                  <a:pt x="437638" y="345472"/>
                  <a:pt x="439985" y="349087"/>
                  <a:pt x="442709" y="352561"/>
                </a:cubicBezTo>
                <a:cubicBezTo>
                  <a:pt x="445431" y="356036"/>
                  <a:pt x="447545" y="358759"/>
                  <a:pt x="449047" y="360731"/>
                </a:cubicBezTo>
                <a:cubicBezTo>
                  <a:pt x="450549" y="362703"/>
                  <a:pt x="452991" y="365473"/>
                  <a:pt x="456371" y="369042"/>
                </a:cubicBezTo>
                <a:cubicBezTo>
                  <a:pt x="459752" y="372610"/>
                  <a:pt x="461911" y="374958"/>
                  <a:pt x="462851" y="376084"/>
                </a:cubicBezTo>
                <a:cubicBezTo>
                  <a:pt x="463038" y="376272"/>
                  <a:pt x="463415" y="376695"/>
                  <a:pt x="463977" y="377352"/>
                </a:cubicBezTo>
                <a:cubicBezTo>
                  <a:pt x="464541" y="378010"/>
                  <a:pt x="464963" y="378479"/>
                  <a:pt x="465245" y="378761"/>
                </a:cubicBezTo>
                <a:cubicBezTo>
                  <a:pt x="465527" y="379042"/>
                  <a:pt x="465903" y="379512"/>
                  <a:pt x="466373" y="380169"/>
                </a:cubicBezTo>
                <a:cubicBezTo>
                  <a:pt x="466841" y="380827"/>
                  <a:pt x="467171" y="381343"/>
                  <a:pt x="467359" y="381718"/>
                </a:cubicBezTo>
                <a:cubicBezTo>
                  <a:pt x="467546" y="382094"/>
                  <a:pt x="467781" y="382564"/>
                  <a:pt x="468063" y="383127"/>
                </a:cubicBezTo>
                <a:cubicBezTo>
                  <a:pt x="468345" y="383690"/>
                  <a:pt x="468532" y="384254"/>
                  <a:pt x="468625" y="384817"/>
                </a:cubicBezTo>
                <a:cubicBezTo>
                  <a:pt x="468720" y="385381"/>
                  <a:pt x="468767" y="385991"/>
                  <a:pt x="468767" y="386648"/>
                </a:cubicBezTo>
                <a:cubicBezTo>
                  <a:pt x="468767" y="387306"/>
                  <a:pt x="468673" y="387916"/>
                  <a:pt x="468485" y="388479"/>
                </a:cubicBezTo>
                <a:cubicBezTo>
                  <a:pt x="467921" y="391109"/>
                  <a:pt x="466701" y="393175"/>
                  <a:pt x="464823" y="394677"/>
                </a:cubicBezTo>
                <a:cubicBezTo>
                  <a:pt x="462945" y="396180"/>
                  <a:pt x="460879" y="396837"/>
                  <a:pt x="458625" y="396649"/>
                </a:cubicBezTo>
                <a:cubicBezTo>
                  <a:pt x="449235" y="395334"/>
                  <a:pt x="441159" y="393832"/>
                  <a:pt x="434398" y="392142"/>
                </a:cubicBezTo>
                <a:cubicBezTo>
                  <a:pt x="405476" y="384629"/>
                  <a:pt x="379371" y="372610"/>
                  <a:pt x="356083" y="356083"/>
                </a:cubicBezTo>
                <a:cubicBezTo>
                  <a:pt x="339180" y="359088"/>
                  <a:pt x="322653" y="360590"/>
                  <a:pt x="306502" y="360590"/>
                </a:cubicBezTo>
                <a:cubicBezTo>
                  <a:pt x="255606" y="360590"/>
                  <a:pt x="211283" y="348195"/>
                  <a:pt x="173535" y="323404"/>
                </a:cubicBezTo>
                <a:cubicBezTo>
                  <a:pt x="184427" y="324156"/>
                  <a:pt x="192691" y="324531"/>
                  <a:pt x="198325" y="324531"/>
                </a:cubicBezTo>
                <a:cubicBezTo>
                  <a:pt x="228562" y="324531"/>
                  <a:pt x="257578" y="320306"/>
                  <a:pt x="285373" y="311854"/>
                </a:cubicBezTo>
                <a:cubicBezTo>
                  <a:pt x="313169" y="303403"/>
                  <a:pt x="337959" y="291290"/>
                  <a:pt x="359745" y="275514"/>
                </a:cubicBezTo>
                <a:cubicBezTo>
                  <a:pt x="383221" y="258235"/>
                  <a:pt x="401250" y="238328"/>
                  <a:pt x="413833" y="215791"/>
                </a:cubicBezTo>
                <a:cubicBezTo>
                  <a:pt x="426416" y="193254"/>
                  <a:pt x="432708" y="169403"/>
                  <a:pt x="432708" y="144237"/>
                </a:cubicBezTo>
                <a:cubicBezTo>
                  <a:pt x="432708" y="129776"/>
                  <a:pt x="430549" y="115502"/>
                  <a:pt x="426228" y="101417"/>
                </a:cubicBezTo>
                <a:close/>
                <a:moveTo>
                  <a:pt x="198324" y="0"/>
                </a:moveTo>
                <a:cubicBezTo>
                  <a:pt x="234196" y="0"/>
                  <a:pt x="267390" y="6432"/>
                  <a:pt x="297908" y="19297"/>
                </a:cubicBezTo>
                <a:cubicBezTo>
                  <a:pt x="328428" y="32162"/>
                  <a:pt x="352514" y="49675"/>
                  <a:pt x="370168" y="71836"/>
                </a:cubicBezTo>
                <a:cubicBezTo>
                  <a:pt x="387821" y="93997"/>
                  <a:pt x="396648" y="118130"/>
                  <a:pt x="396648" y="144236"/>
                </a:cubicBezTo>
                <a:cubicBezTo>
                  <a:pt x="396648" y="170341"/>
                  <a:pt x="387821" y="194474"/>
                  <a:pt x="370168" y="216635"/>
                </a:cubicBezTo>
                <a:cubicBezTo>
                  <a:pt x="352514" y="238796"/>
                  <a:pt x="328428" y="256310"/>
                  <a:pt x="297908" y="269174"/>
                </a:cubicBezTo>
                <a:cubicBezTo>
                  <a:pt x="267390" y="282039"/>
                  <a:pt x="234196" y="288471"/>
                  <a:pt x="198324" y="288471"/>
                </a:cubicBezTo>
                <a:cubicBezTo>
                  <a:pt x="182173" y="288471"/>
                  <a:pt x="165646" y="286969"/>
                  <a:pt x="148743" y="283964"/>
                </a:cubicBezTo>
                <a:cubicBezTo>
                  <a:pt x="125455" y="300491"/>
                  <a:pt x="99350" y="312511"/>
                  <a:pt x="70428" y="320023"/>
                </a:cubicBezTo>
                <a:cubicBezTo>
                  <a:pt x="63666" y="321713"/>
                  <a:pt x="55591" y="323216"/>
                  <a:pt x="46201" y="324530"/>
                </a:cubicBezTo>
                <a:lnTo>
                  <a:pt x="45355" y="324530"/>
                </a:lnTo>
                <a:cubicBezTo>
                  <a:pt x="43289" y="324530"/>
                  <a:pt x="41364" y="323779"/>
                  <a:pt x="39580" y="322277"/>
                </a:cubicBezTo>
                <a:cubicBezTo>
                  <a:pt x="37796" y="320774"/>
                  <a:pt x="36716" y="318802"/>
                  <a:pt x="36341" y="316361"/>
                </a:cubicBezTo>
                <a:cubicBezTo>
                  <a:pt x="36153" y="315797"/>
                  <a:pt x="36059" y="315187"/>
                  <a:pt x="36059" y="314530"/>
                </a:cubicBezTo>
                <a:cubicBezTo>
                  <a:pt x="36059" y="313872"/>
                  <a:pt x="36105" y="313262"/>
                  <a:pt x="36200" y="312698"/>
                </a:cubicBezTo>
                <a:cubicBezTo>
                  <a:pt x="36294" y="312135"/>
                  <a:pt x="36482" y="311571"/>
                  <a:pt x="36763" y="311008"/>
                </a:cubicBezTo>
                <a:cubicBezTo>
                  <a:pt x="37045" y="310445"/>
                  <a:pt x="37280" y="309975"/>
                  <a:pt x="37467" y="309600"/>
                </a:cubicBezTo>
                <a:cubicBezTo>
                  <a:pt x="37655" y="309224"/>
                  <a:pt x="37984" y="308707"/>
                  <a:pt x="38453" y="308050"/>
                </a:cubicBezTo>
                <a:cubicBezTo>
                  <a:pt x="38923" y="307393"/>
                  <a:pt x="39299" y="306923"/>
                  <a:pt x="39580" y="306642"/>
                </a:cubicBezTo>
                <a:cubicBezTo>
                  <a:pt x="39862" y="306360"/>
                  <a:pt x="40285" y="305890"/>
                  <a:pt x="40848" y="305233"/>
                </a:cubicBezTo>
                <a:cubicBezTo>
                  <a:pt x="41411" y="304576"/>
                  <a:pt x="41787" y="304153"/>
                  <a:pt x="41975" y="303965"/>
                </a:cubicBezTo>
                <a:cubicBezTo>
                  <a:pt x="42914" y="302839"/>
                  <a:pt x="45073" y="300491"/>
                  <a:pt x="48454" y="296923"/>
                </a:cubicBezTo>
                <a:cubicBezTo>
                  <a:pt x="51835" y="293354"/>
                  <a:pt x="54276" y="290584"/>
                  <a:pt x="55779" y="288612"/>
                </a:cubicBezTo>
                <a:cubicBezTo>
                  <a:pt x="57281" y="286640"/>
                  <a:pt x="59394" y="283917"/>
                  <a:pt x="62117" y="280443"/>
                </a:cubicBezTo>
                <a:cubicBezTo>
                  <a:pt x="64840" y="276968"/>
                  <a:pt x="67188" y="273353"/>
                  <a:pt x="69160" y="269597"/>
                </a:cubicBezTo>
                <a:cubicBezTo>
                  <a:pt x="71132" y="265840"/>
                  <a:pt x="73057" y="261709"/>
                  <a:pt x="74935" y="257202"/>
                </a:cubicBezTo>
                <a:cubicBezTo>
                  <a:pt x="51647" y="243680"/>
                  <a:pt x="33336" y="227058"/>
                  <a:pt x="20001" y="207339"/>
                </a:cubicBezTo>
                <a:cubicBezTo>
                  <a:pt x="6667" y="187619"/>
                  <a:pt x="0" y="166585"/>
                  <a:pt x="0" y="144236"/>
                </a:cubicBezTo>
                <a:cubicBezTo>
                  <a:pt x="0" y="118130"/>
                  <a:pt x="8827" y="93997"/>
                  <a:pt x="26481" y="71836"/>
                </a:cubicBezTo>
                <a:cubicBezTo>
                  <a:pt x="44135" y="49675"/>
                  <a:pt x="68221" y="32162"/>
                  <a:pt x="98739" y="19297"/>
                </a:cubicBezTo>
                <a:cubicBezTo>
                  <a:pt x="129258" y="6432"/>
                  <a:pt x="162453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8" name="Freeform 309">
            <a:extLst>
              <a:ext uri="{FF2B5EF4-FFF2-40B4-BE49-F238E27FC236}">
                <a16:creationId xmlns="" xmlns:a16="http://schemas.microsoft.com/office/drawing/2014/main" id="{7E96E1FF-20E6-4E92-9593-6DAB57B8AF28}"/>
              </a:ext>
            </a:extLst>
          </p:cNvPr>
          <p:cNvSpPr/>
          <p:nvPr/>
        </p:nvSpPr>
        <p:spPr>
          <a:xfrm>
            <a:off x="3102887" y="2317967"/>
            <a:ext cx="471509" cy="399296"/>
          </a:xfrm>
          <a:custGeom>
            <a:avLst/>
            <a:gdLst>
              <a:gd name="connsiteX0" fmla="*/ 396649 w 468766"/>
              <a:gd name="connsiteY0" fmla="*/ 324530 h 396648"/>
              <a:gd name="connsiteX1" fmla="*/ 422003 w 468766"/>
              <a:gd name="connsiteY1" fmla="*/ 335235 h 396648"/>
              <a:gd name="connsiteX2" fmla="*/ 432708 w 468766"/>
              <a:gd name="connsiteY2" fmla="*/ 360589 h 396648"/>
              <a:gd name="connsiteX3" fmla="*/ 422003 w 468766"/>
              <a:gd name="connsiteY3" fmla="*/ 385943 h 396648"/>
              <a:gd name="connsiteX4" fmla="*/ 396649 w 468766"/>
              <a:gd name="connsiteY4" fmla="*/ 396648 h 396648"/>
              <a:gd name="connsiteX5" fmla="*/ 371295 w 468766"/>
              <a:gd name="connsiteY5" fmla="*/ 385943 h 396648"/>
              <a:gd name="connsiteX6" fmla="*/ 360591 w 468766"/>
              <a:gd name="connsiteY6" fmla="*/ 360589 h 396648"/>
              <a:gd name="connsiteX7" fmla="*/ 371295 w 468766"/>
              <a:gd name="connsiteY7" fmla="*/ 335235 h 396648"/>
              <a:gd name="connsiteX8" fmla="*/ 396649 w 468766"/>
              <a:gd name="connsiteY8" fmla="*/ 324530 h 396648"/>
              <a:gd name="connsiteX9" fmla="*/ 144236 w 468766"/>
              <a:gd name="connsiteY9" fmla="*/ 324530 h 396648"/>
              <a:gd name="connsiteX10" fmla="*/ 169590 w 468766"/>
              <a:gd name="connsiteY10" fmla="*/ 335235 h 396648"/>
              <a:gd name="connsiteX11" fmla="*/ 180295 w 468766"/>
              <a:gd name="connsiteY11" fmla="*/ 360589 h 396648"/>
              <a:gd name="connsiteX12" fmla="*/ 169590 w 468766"/>
              <a:gd name="connsiteY12" fmla="*/ 385943 h 396648"/>
              <a:gd name="connsiteX13" fmla="*/ 144236 w 468766"/>
              <a:gd name="connsiteY13" fmla="*/ 396648 h 396648"/>
              <a:gd name="connsiteX14" fmla="*/ 118882 w 468766"/>
              <a:gd name="connsiteY14" fmla="*/ 385943 h 396648"/>
              <a:gd name="connsiteX15" fmla="*/ 108177 w 468766"/>
              <a:gd name="connsiteY15" fmla="*/ 360589 h 396648"/>
              <a:gd name="connsiteX16" fmla="*/ 118882 w 468766"/>
              <a:gd name="connsiteY16" fmla="*/ 335235 h 396648"/>
              <a:gd name="connsiteX17" fmla="*/ 144236 w 468766"/>
              <a:gd name="connsiteY17" fmla="*/ 324530 h 396648"/>
              <a:gd name="connsiteX18" fmla="*/ 18030 w 468766"/>
              <a:gd name="connsiteY18" fmla="*/ 0 h 396648"/>
              <a:gd name="connsiteX19" fmla="*/ 90148 w 468766"/>
              <a:gd name="connsiteY19" fmla="*/ 0 h 396648"/>
              <a:gd name="connsiteX20" fmla="*/ 98176 w 468766"/>
              <a:gd name="connsiteY20" fmla="*/ 1831 h 396648"/>
              <a:gd name="connsiteX21" fmla="*/ 103670 w 468766"/>
              <a:gd name="connsiteY21" fmla="*/ 6198 h 396648"/>
              <a:gd name="connsiteX22" fmla="*/ 107332 w 468766"/>
              <a:gd name="connsiteY22" fmla="*/ 13100 h 396648"/>
              <a:gd name="connsiteX23" fmla="*/ 109586 w 468766"/>
              <a:gd name="connsiteY23" fmla="*/ 20424 h 396648"/>
              <a:gd name="connsiteX24" fmla="*/ 111135 w 468766"/>
              <a:gd name="connsiteY24" fmla="*/ 28734 h 396648"/>
              <a:gd name="connsiteX25" fmla="*/ 112403 w 468766"/>
              <a:gd name="connsiteY25" fmla="*/ 36059 h 396648"/>
              <a:gd name="connsiteX26" fmla="*/ 450737 w 468766"/>
              <a:gd name="connsiteY26" fmla="*/ 36059 h 396648"/>
              <a:gd name="connsiteX27" fmla="*/ 463414 w 468766"/>
              <a:gd name="connsiteY27" fmla="*/ 41411 h 396648"/>
              <a:gd name="connsiteX28" fmla="*/ 468766 w 468766"/>
              <a:gd name="connsiteY28" fmla="*/ 54088 h 396648"/>
              <a:gd name="connsiteX29" fmla="*/ 468766 w 468766"/>
              <a:gd name="connsiteY29" fmla="*/ 198324 h 396648"/>
              <a:gd name="connsiteX30" fmla="*/ 464118 w 468766"/>
              <a:gd name="connsiteY30" fmla="*/ 210297 h 396648"/>
              <a:gd name="connsiteX31" fmla="*/ 452709 w 468766"/>
              <a:gd name="connsiteY31" fmla="*/ 216353 h 396648"/>
              <a:gd name="connsiteX32" fmla="*/ 158603 w 468766"/>
              <a:gd name="connsiteY32" fmla="*/ 250722 h 396648"/>
              <a:gd name="connsiteX33" fmla="*/ 162265 w 468766"/>
              <a:gd name="connsiteY33" fmla="*/ 270442 h 396648"/>
              <a:gd name="connsiteX34" fmla="*/ 155504 w 468766"/>
              <a:gd name="connsiteY34" fmla="*/ 288471 h 396648"/>
              <a:gd name="connsiteX35" fmla="*/ 414678 w 468766"/>
              <a:gd name="connsiteY35" fmla="*/ 288471 h 396648"/>
              <a:gd name="connsiteX36" fmla="*/ 427355 w 468766"/>
              <a:gd name="connsiteY36" fmla="*/ 293824 h 396648"/>
              <a:gd name="connsiteX37" fmla="*/ 432707 w 468766"/>
              <a:gd name="connsiteY37" fmla="*/ 306501 h 396648"/>
              <a:gd name="connsiteX38" fmla="*/ 427355 w 468766"/>
              <a:gd name="connsiteY38" fmla="*/ 319178 h 396648"/>
              <a:gd name="connsiteX39" fmla="*/ 414678 w 468766"/>
              <a:gd name="connsiteY39" fmla="*/ 324530 h 396648"/>
              <a:gd name="connsiteX40" fmla="*/ 396649 w 468766"/>
              <a:gd name="connsiteY40" fmla="*/ 324530 h 396648"/>
              <a:gd name="connsiteX41" fmla="*/ 396648 w 468766"/>
              <a:gd name="connsiteY41" fmla="*/ 324530 h 396648"/>
              <a:gd name="connsiteX42" fmla="*/ 144236 w 468766"/>
              <a:gd name="connsiteY42" fmla="*/ 324530 h 396648"/>
              <a:gd name="connsiteX43" fmla="*/ 126206 w 468766"/>
              <a:gd name="connsiteY43" fmla="*/ 324530 h 396648"/>
              <a:gd name="connsiteX44" fmla="*/ 113530 w 468766"/>
              <a:gd name="connsiteY44" fmla="*/ 319178 h 396648"/>
              <a:gd name="connsiteX45" fmla="*/ 108177 w 468766"/>
              <a:gd name="connsiteY45" fmla="*/ 306501 h 396648"/>
              <a:gd name="connsiteX46" fmla="*/ 110431 w 468766"/>
              <a:gd name="connsiteY46" fmla="*/ 297627 h 396648"/>
              <a:gd name="connsiteX47" fmla="*/ 114938 w 468766"/>
              <a:gd name="connsiteY47" fmla="*/ 287485 h 396648"/>
              <a:gd name="connsiteX48" fmla="*/ 120995 w 468766"/>
              <a:gd name="connsiteY48" fmla="*/ 276217 h 396648"/>
              <a:gd name="connsiteX49" fmla="*/ 125361 w 468766"/>
              <a:gd name="connsiteY49" fmla="*/ 267907 h 396648"/>
              <a:gd name="connsiteX50" fmla="*/ 75499 w 468766"/>
              <a:gd name="connsiteY50" fmla="*/ 36059 h 396648"/>
              <a:gd name="connsiteX51" fmla="*/ 18030 w 468766"/>
              <a:gd name="connsiteY51" fmla="*/ 36059 h 396648"/>
              <a:gd name="connsiteX52" fmla="*/ 5353 w 468766"/>
              <a:gd name="connsiteY52" fmla="*/ 30706 h 396648"/>
              <a:gd name="connsiteX53" fmla="*/ 0 w 468766"/>
              <a:gd name="connsiteY53" fmla="*/ 18030 h 396648"/>
              <a:gd name="connsiteX54" fmla="*/ 5353 w 468766"/>
              <a:gd name="connsiteY54" fmla="*/ 5352 h 396648"/>
              <a:gd name="connsiteX55" fmla="*/ 18030 w 468766"/>
              <a:gd name="connsiteY55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68766" h="396648">
                <a:moveTo>
                  <a:pt x="396649" y="324530"/>
                </a:moveTo>
                <a:cubicBezTo>
                  <a:pt x="406415" y="324530"/>
                  <a:pt x="414867" y="328099"/>
                  <a:pt x="422003" y="335235"/>
                </a:cubicBezTo>
                <a:cubicBezTo>
                  <a:pt x="429140" y="342372"/>
                  <a:pt x="432708" y="350823"/>
                  <a:pt x="432708" y="360589"/>
                </a:cubicBezTo>
                <a:cubicBezTo>
                  <a:pt x="432708" y="370355"/>
                  <a:pt x="429140" y="378806"/>
                  <a:pt x="422003" y="385943"/>
                </a:cubicBezTo>
                <a:cubicBezTo>
                  <a:pt x="414867" y="393080"/>
                  <a:pt x="406415" y="396648"/>
                  <a:pt x="396649" y="396648"/>
                </a:cubicBezTo>
                <a:cubicBezTo>
                  <a:pt x="386884" y="396648"/>
                  <a:pt x="378432" y="393080"/>
                  <a:pt x="371295" y="385943"/>
                </a:cubicBezTo>
                <a:cubicBezTo>
                  <a:pt x="364159" y="378806"/>
                  <a:pt x="360591" y="370355"/>
                  <a:pt x="360591" y="360589"/>
                </a:cubicBezTo>
                <a:cubicBezTo>
                  <a:pt x="360591" y="350823"/>
                  <a:pt x="364159" y="342372"/>
                  <a:pt x="371295" y="335235"/>
                </a:cubicBezTo>
                <a:cubicBezTo>
                  <a:pt x="378432" y="328099"/>
                  <a:pt x="386884" y="324530"/>
                  <a:pt x="396649" y="324530"/>
                </a:cubicBezTo>
                <a:close/>
                <a:moveTo>
                  <a:pt x="144236" y="324530"/>
                </a:moveTo>
                <a:cubicBezTo>
                  <a:pt x="154002" y="324530"/>
                  <a:pt x="162453" y="328099"/>
                  <a:pt x="169590" y="335235"/>
                </a:cubicBezTo>
                <a:cubicBezTo>
                  <a:pt x="176727" y="342372"/>
                  <a:pt x="180295" y="350823"/>
                  <a:pt x="180295" y="360589"/>
                </a:cubicBezTo>
                <a:cubicBezTo>
                  <a:pt x="180295" y="370355"/>
                  <a:pt x="176727" y="378806"/>
                  <a:pt x="169590" y="385943"/>
                </a:cubicBezTo>
                <a:cubicBezTo>
                  <a:pt x="162453" y="393080"/>
                  <a:pt x="154002" y="396648"/>
                  <a:pt x="144236" y="396648"/>
                </a:cubicBezTo>
                <a:cubicBezTo>
                  <a:pt x="134470" y="396648"/>
                  <a:pt x="126019" y="393080"/>
                  <a:pt x="118882" y="385943"/>
                </a:cubicBezTo>
                <a:cubicBezTo>
                  <a:pt x="111745" y="378806"/>
                  <a:pt x="108177" y="370355"/>
                  <a:pt x="108177" y="360589"/>
                </a:cubicBezTo>
                <a:cubicBezTo>
                  <a:pt x="108177" y="350823"/>
                  <a:pt x="111745" y="342372"/>
                  <a:pt x="118882" y="335235"/>
                </a:cubicBezTo>
                <a:cubicBezTo>
                  <a:pt x="126019" y="328099"/>
                  <a:pt x="134470" y="324530"/>
                  <a:pt x="144236" y="324530"/>
                </a:cubicBezTo>
                <a:close/>
                <a:moveTo>
                  <a:pt x="18030" y="0"/>
                </a:moveTo>
                <a:lnTo>
                  <a:pt x="90148" y="0"/>
                </a:lnTo>
                <a:cubicBezTo>
                  <a:pt x="93153" y="0"/>
                  <a:pt x="95829" y="610"/>
                  <a:pt x="98176" y="1831"/>
                </a:cubicBezTo>
                <a:cubicBezTo>
                  <a:pt x="100524" y="3052"/>
                  <a:pt x="102355" y="4507"/>
                  <a:pt x="103670" y="6198"/>
                </a:cubicBezTo>
                <a:cubicBezTo>
                  <a:pt x="104984" y="7888"/>
                  <a:pt x="106205" y="10189"/>
                  <a:pt x="107332" y="13100"/>
                </a:cubicBezTo>
                <a:cubicBezTo>
                  <a:pt x="108459" y="16010"/>
                  <a:pt x="109210" y="18452"/>
                  <a:pt x="109586" y="20424"/>
                </a:cubicBezTo>
                <a:cubicBezTo>
                  <a:pt x="109961" y="22396"/>
                  <a:pt x="110478" y="25166"/>
                  <a:pt x="111135" y="28734"/>
                </a:cubicBezTo>
                <a:cubicBezTo>
                  <a:pt x="111792" y="32303"/>
                  <a:pt x="112215" y="34744"/>
                  <a:pt x="112403" y="36059"/>
                </a:cubicBezTo>
                <a:lnTo>
                  <a:pt x="450737" y="36059"/>
                </a:lnTo>
                <a:cubicBezTo>
                  <a:pt x="455620" y="36059"/>
                  <a:pt x="459845" y="37843"/>
                  <a:pt x="463414" y="41411"/>
                </a:cubicBezTo>
                <a:cubicBezTo>
                  <a:pt x="466982" y="44980"/>
                  <a:pt x="468766" y="49205"/>
                  <a:pt x="468766" y="54088"/>
                </a:cubicBezTo>
                <a:lnTo>
                  <a:pt x="468766" y="198324"/>
                </a:lnTo>
                <a:cubicBezTo>
                  <a:pt x="468766" y="202831"/>
                  <a:pt x="467217" y="206822"/>
                  <a:pt x="464118" y="210297"/>
                </a:cubicBezTo>
                <a:cubicBezTo>
                  <a:pt x="461019" y="213771"/>
                  <a:pt x="457216" y="215790"/>
                  <a:pt x="452709" y="216353"/>
                </a:cubicBezTo>
                <a:lnTo>
                  <a:pt x="158603" y="250722"/>
                </a:lnTo>
                <a:cubicBezTo>
                  <a:pt x="161045" y="261991"/>
                  <a:pt x="162265" y="268564"/>
                  <a:pt x="162265" y="270442"/>
                </a:cubicBezTo>
                <a:cubicBezTo>
                  <a:pt x="162265" y="273447"/>
                  <a:pt x="160012" y="279457"/>
                  <a:pt x="155504" y="288471"/>
                </a:cubicBezTo>
                <a:lnTo>
                  <a:pt x="414678" y="288471"/>
                </a:lnTo>
                <a:cubicBezTo>
                  <a:pt x="419561" y="288471"/>
                  <a:pt x="423787" y="290255"/>
                  <a:pt x="427355" y="293824"/>
                </a:cubicBezTo>
                <a:cubicBezTo>
                  <a:pt x="430923" y="297392"/>
                  <a:pt x="432707" y="301618"/>
                  <a:pt x="432707" y="306501"/>
                </a:cubicBezTo>
                <a:cubicBezTo>
                  <a:pt x="432707" y="311384"/>
                  <a:pt x="430923" y="315609"/>
                  <a:pt x="427355" y="319178"/>
                </a:cubicBezTo>
                <a:cubicBezTo>
                  <a:pt x="423787" y="322746"/>
                  <a:pt x="419561" y="324530"/>
                  <a:pt x="414678" y="324530"/>
                </a:cubicBezTo>
                <a:lnTo>
                  <a:pt x="396649" y="324530"/>
                </a:lnTo>
                <a:lnTo>
                  <a:pt x="396648" y="324530"/>
                </a:lnTo>
                <a:lnTo>
                  <a:pt x="144236" y="324530"/>
                </a:lnTo>
                <a:lnTo>
                  <a:pt x="126206" y="324530"/>
                </a:lnTo>
                <a:cubicBezTo>
                  <a:pt x="121324" y="324530"/>
                  <a:pt x="117098" y="322746"/>
                  <a:pt x="113530" y="319178"/>
                </a:cubicBezTo>
                <a:cubicBezTo>
                  <a:pt x="109961" y="315609"/>
                  <a:pt x="108177" y="311384"/>
                  <a:pt x="108177" y="306501"/>
                </a:cubicBezTo>
                <a:cubicBezTo>
                  <a:pt x="108177" y="304435"/>
                  <a:pt x="108928" y="301477"/>
                  <a:pt x="110431" y="297627"/>
                </a:cubicBezTo>
                <a:cubicBezTo>
                  <a:pt x="111933" y="293777"/>
                  <a:pt x="113436" y="290397"/>
                  <a:pt x="114938" y="287485"/>
                </a:cubicBezTo>
                <a:cubicBezTo>
                  <a:pt x="116440" y="284574"/>
                  <a:pt x="118459" y="280818"/>
                  <a:pt x="120995" y="276217"/>
                </a:cubicBezTo>
                <a:cubicBezTo>
                  <a:pt x="123530" y="271616"/>
                  <a:pt x="124986" y="268846"/>
                  <a:pt x="125361" y="267907"/>
                </a:cubicBezTo>
                <a:lnTo>
                  <a:pt x="75499" y="36059"/>
                </a:lnTo>
                <a:lnTo>
                  <a:pt x="18030" y="36059"/>
                </a:lnTo>
                <a:cubicBezTo>
                  <a:pt x="13147" y="36059"/>
                  <a:pt x="8921" y="34275"/>
                  <a:pt x="5353" y="30706"/>
                </a:cubicBezTo>
                <a:cubicBezTo>
                  <a:pt x="1784" y="27138"/>
                  <a:pt x="0" y="22912"/>
                  <a:pt x="0" y="18030"/>
                </a:cubicBezTo>
                <a:cubicBezTo>
                  <a:pt x="0" y="13146"/>
                  <a:pt x="1784" y="8921"/>
                  <a:pt x="5353" y="5352"/>
                </a:cubicBezTo>
                <a:cubicBezTo>
                  <a:pt x="8921" y="1784"/>
                  <a:pt x="13147" y="0"/>
                  <a:pt x="18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9" name="Freeform 425">
            <a:extLst>
              <a:ext uri="{FF2B5EF4-FFF2-40B4-BE49-F238E27FC236}">
                <a16:creationId xmlns="" xmlns:a16="http://schemas.microsoft.com/office/drawing/2014/main" id="{47857C1E-8328-4328-9583-CD9474B594E0}"/>
              </a:ext>
            </a:extLst>
          </p:cNvPr>
          <p:cNvSpPr/>
          <p:nvPr/>
        </p:nvSpPr>
        <p:spPr>
          <a:xfrm>
            <a:off x="4493869" y="2517614"/>
            <a:ext cx="643957" cy="601520"/>
          </a:xfrm>
          <a:custGeom>
            <a:avLst/>
            <a:gdLst>
              <a:gd name="connsiteX0" fmla="*/ 169590 w 540885"/>
              <a:gd name="connsiteY0" fmla="*/ 270443 h 504826"/>
              <a:gd name="connsiteX1" fmla="*/ 181704 w 540885"/>
              <a:gd name="connsiteY1" fmla="*/ 276500 h 504826"/>
              <a:gd name="connsiteX2" fmla="*/ 202269 w 540885"/>
              <a:gd name="connsiteY2" fmla="*/ 290022 h 504826"/>
              <a:gd name="connsiteX3" fmla="*/ 232412 w 540885"/>
              <a:gd name="connsiteY3" fmla="*/ 303544 h 504826"/>
              <a:gd name="connsiteX4" fmla="*/ 270443 w 540885"/>
              <a:gd name="connsiteY4" fmla="*/ 309601 h 504826"/>
              <a:gd name="connsiteX5" fmla="*/ 308473 w 540885"/>
              <a:gd name="connsiteY5" fmla="*/ 303544 h 504826"/>
              <a:gd name="connsiteX6" fmla="*/ 338617 w 540885"/>
              <a:gd name="connsiteY6" fmla="*/ 290022 h 504826"/>
              <a:gd name="connsiteX7" fmla="*/ 359181 w 540885"/>
              <a:gd name="connsiteY7" fmla="*/ 276500 h 504826"/>
              <a:gd name="connsiteX8" fmla="*/ 371295 w 540885"/>
              <a:gd name="connsiteY8" fmla="*/ 270443 h 504826"/>
              <a:gd name="connsiteX9" fmla="*/ 402705 w 540885"/>
              <a:gd name="connsiteY9" fmla="*/ 276077 h 504826"/>
              <a:gd name="connsiteX10" fmla="*/ 426792 w 540885"/>
              <a:gd name="connsiteY10" fmla="*/ 291149 h 504826"/>
              <a:gd name="connsiteX11" fmla="*/ 444258 w 540885"/>
              <a:gd name="connsiteY11" fmla="*/ 313967 h 504826"/>
              <a:gd name="connsiteX12" fmla="*/ 456371 w 540885"/>
              <a:gd name="connsiteY12" fmla="*/ 341434 h 504826"/>
              <a:gd name="connsiteX13" fmla="*/ 463837 w 540885"/>
              <a:gd name="connsiteY13" fmla="*/ 372000 h 504826"/>
              <a:gd name="connsiteX14" fmla="*/ 467781 w 540885"/>
              <a:gd name="connsiteY14" fmla="*/ 402706 h 504826"/>
              <a:gd name="connsiteX15" fmla="*/ 468767 w 540885"/>
              <a:gd name="connsiteY15" fmla="*/ 431863 h 504826"/>
              <a:gd name="connsiteX16" fmla="*/ 448202 w 540885"/>
              <a:gd name="connsiteY16" fmla="*/ 485247 h 504826"/>
              <a:gd name="connsiteX17" fmla="*/ 393550 w 540885"/>
              <a:gd name="connsiteY17" fmla="*/ 504826 h 504826"/>
              <a:gd name="connsiteX18" fmla="*/ 147335 w 540885"/>
              <a:gd name="connsiteY18" fmla="*/ 504826 h 504826"/>
              <a:gd name="connsiteX19" fmla="*/ 92683 w 540885"/>
              <a:gd name="connsiteY19" fmla="*/ 485247 h 504826"/>
              <a:gd name="connsiteX20" fmla="*/ 72118 w 540885"/>
              <a:gd name="connsiteY20" fmla="*/ 431863 h 504826"/>
              <a:gd name="connsiteX21" fmla="*/ 73104 w 540885"/>
              <a:gd name="connsiteY21" fmla="*/ 402706 h 504826"/>
              <a:gd name="connsiteX22" fmla="*/ 77049 w 540885"/>
              <a:gd name="connsiteY22" fmla="*/ 372000 h 504826"/>
              <a:gd name="connsiteX23" fmla="*/ 84514 w 540885"/>
              <a:gd name="connsiteY23" fmla="*/ 341434 h 504826"/>
              <a:gd name="connsiteX24" fmla="*/ 96628 w 540885"/>
              <a:gd name="connsiteY24" fmla="*/ 313967 h 504826"/>
              <a:gd name="connsiteX25" fmla="*/ 114093 w 540885"/>
              <a:gd name="connsiteY25" fmla="*/ 291149 h 504826"/>
              <a:gd name="connsiteX26" fmla="*/ 138180 w 540885"/>
              <a:gd name="connsiteY26" fmla="*/ 276077 h 504826"/>
              <a:gd name="connsiteX27" fmla="*/ 169590 w 540885"/>
              <a:gd name="connsiteY27" fmla="*/ 270443 h 504826"/>
              <a:gd name="connsiteX28" fmla="*/ 505953 w 540885"/>
              <a:gd name="connsiteY28" fmla="*/ 144237 h 504826"/>
              <a:gd name="connsiteX29" fmla="*/ 540885 w 540885"/>
              <a:gd name="connsiteY29" fmla="*/ 243680 h 504826"/>
              <a:gd name="connsiteX30" fmla="*/ 525109 w 540885"/>
              <a:gd name="connsiteY30" fmla="*/ 277063 h 504826"/>
              <a:gd name="connsiteX31" fmla="*/ 486233 w 540885"/>
              <a:gd name="connsiteY31" fmla="*/ 288472 h 504826"/>
              <a:gd name="connsiteX32" fmla="*/ 448484 w 540885"/>
              <a:gd name="connsiteY32" fmla="*/ 288472 h 504826"/>
              <a:gd name="connsiteX33" fmla="*/ 373830 w 540885"/>
              <a:gd name="connsiteY33" fmla="*/ 252413 h 504826"/>
              <a:gd name="connsiteX34" fmla="*/ 396649 w 540885"/>
              <a:gd name="connsiteY34" fmla="*/ 180296 h 504826"/>
              <a:gd name="connsiteX35" fmla="*/ 395240 w 540885"/>
              <a:gd name="connsiteY35" fmla="*/ 161703 h 504826"/>
              <a:gd name="connsiteX36" fmla="*/ 432708 w 540885"/>
              <a:gd name="connsiteY36" fmla="*/ 168182 h 504826"/>
              <a:gd name="connsiteX37" fmla="*/ 466231 w 540885"/>
              <a:gd name="connsiteY37" fmla="*/ 162125 h 504826"/>
              <a:gd name="connsiteX38" fmla="*/ 493698 w 540885"/>
              <a:gd name="connsiteY38" fmla="*/ 150153 h 504826"/>
              <a:gd name="connsiteX39" fmla="*/ 505953 w 540885"/>
              <a:gd name="connsiteY39" fmla="*/ 144237 h 504826"/>
              <a:gd name="connsiteX40" fmla="*/ 34932 w 540885"/>
              <a:gd name="connsiteY40" fmla="*/ 144237 h 504826"/>
              <a:gd name="connsiteX41" fmla="*/ 47187 w 540885"/>
              <a:gd name="connsiteY41" fmla="*/ 150153 h 504826"/>
              <a:gd name="connsiteX42" fmla="*/ 74653 w 540885"/>
              <a:gd name="connsiteY42" fmla="*/ 162125 h 504826"/>
              <a:gd name="connsiteX43" fmla="*/ 108176 w 540885"/>
              <a:gd name="connsiteY43" fmla="*/ 168182 h 504826"/>
              <a:gd name="connsiteX44" fmla="*/ 145644 w 540885"/>
              <a:gd name="connsiteY44" fmla="*/ 161703 h 504826"/>
              <a:gd name="connsiteX45" fmla="*/ 144235 w 540885"/>
              <a:gd name="connsiteY45" fmla="*/ 180296 h 504826"/>
              <a:gd name="connsiteX46" fmla="*/ 167054 w 540885"/>
              <a:gd name="connsiteY46" fmla="*/ 252413 h 504826"/>
              <a:gd name="connsiteX47" fmla="*/ 92401 w 540885"/>
              <a:gd name="connsiteY47" fmla="*/ 288472 h 504826"/>
              <a:gd name="connsiteX48" fmla="*/ 54652 w 540885"/>
              <a:gd name="connsiteY48" fmla="*/ 288472 h 504826"/>
              <a:gd name="connsiteX49" fmla="*/ 15776 w 540885"/>
              <a:gd name="connsiteY49" fmla="*/ 277063 h 504826"/>
              <a:gd name="connsiteX50" fmla="*/ 0 w 540885"/>
              <a:gd name="connsiteY50" fmla="*/ 243680 h 504826"/>
              <a:gd name="connsiteX51" fmla="*/ 34932 w 540885"/>
              <a:gd name="connsiteY51" fmla="*/ 144237 h 504826"/>
              <a:gd name="connsiteX52" fmla="*/ 270442 w 540885"/>
              <a:gd name="connsiteY52" fmla="*/ 72119 h 504826"/>
              <a:gd name="connsiteX53" fmla="*/ 346926 w 540885"/>
              <a:gd name="connsiteY53" fmla="*/ 103811 h 504826"/>
              <a:gd name="connsiteX54" fmla="*/ 378619 w 540885"/>
              <a:gd name="connsiteY54" fmla="*/ 180296 h 504826"/>
              <a:gd name="connsiteX55" fmla="*/ 346926 w 540885"/>
              <a:gd name="connsiteY55" fmla="*/ 256780 h 504826"/>
              <a:gd name="connsiteX56" fmla="*/ 270442 w 540885"/>
              <a:gd name="connsiteY56" fmla="*/ 288472 h 504826"/>
              <a:gd name="connsiteX57" fmla="*/ 193957 w 540885"/>
              <a:gd name="connsiteY57" fmla="*/ 256780 h 504826"/>
              <a:gd name="connsiteX58" fmla="*/ 162265 w 540885"/>
              <a:gd name="connsiteY58" fmla="*/ 180296 h 504826"/>
              <a:gd name="connsiteX59" fmla="*/ 193957 w 540885"/>
              <a:gd name="connsiteY59" fmla="*/ 103811 h 504826"/>
              <a:gd name="connsiteX60" fmla="*/ 270442 w 540885"/>
              <a:gd name="connsiteY60" fmla="*/ 72119 h 504826"/>
              <a:gd name="connsiteX61" fmla="*/ 432707 w 540885"/>
              <a:gd name="connsiteY61" fmla="*/ 0 h 504826"/>
              <a:gd name="connsiteX62" fmla="*/ 483697 w 540885"/>
              <a:gd name="connsiteY62" fmla="*/ 21128 h 504826"/>
              <a:gd name="connsiteX63" fmla="*/ 504825 w 540885"/>
              <a:gd name="connsiteY63" fmla="*/ 72118 h 504826"/>
              <a:gd name="connsiteX64" fmla="*/ 483697 w 540885"/>
              <a:gd name="connsiteY64" fmla="*/ 123108 h 504826"/>
              <a:gd name="connsiteX65" fmla="*/ 432707 w 540885"/>
              <a:gd name="connsiteY65" fmla="*/ 144236 h 504826"/>
              <a:gd name="connsiteX66" fmla="*/ 381717 w 540885"/>
              <a:gd name="connsiteY66" fmla="*/ 123108 h 504826"/>
              <a:gd name="connsiteX67" fmla="*/ 360589 w 540885"/>
              <a:gd name="connsiteY67" fmla="*/ 72118 h 504826"/>
              <a:gd name="connsiteX68" fmla="*/ 381717 w 540885"/>
              <a:gd name="connsiteY68" fmla="*/ 21128 h 504826"/>
              <a:gd name="connsiteX69" fmla="*/ 432707 w 540885"/>
              <a:gd name="connsiteY69" fmla="*/ 0 h 504826"/>
              <a:gd name="connsiteX70" fmla="*/ 108176 w 540885"/>
              <a:gd name="connsiteY70" fmla="*/ 0 h 504826"/>
              <a:gd name="connsiteX71" fmla="*/ 159167 w 540885"/>
              <a:gd name="connsiteY71" fmla="*/ 21128 h 504826"/>
              <a:gd name="connsiteX72" fmla="*/ 180295 w 540885"/>
              <a:gd name="connsiteY72" fmla="*/ 72118 h 504826"/>
              <a:gd name="connsiteX73" fmla="*/ 159167 w 540885"/>
              <a:gd name="connsiteY73" fmla="*/ 123108 h 504826"/>
              <a:gd name="connsiteX74" fmla="*/ 108176 w 540885"/>
              <a:gd name="connsiteY74" fmla="*/ 144236 h 504826"/>
              <a:gd name="connsiteX75" fmla="*/ 57187 w 540885"/>
              <a:gd name="connsiteY75" fmla="*/ 123108 h 504826"/>
              <a:gd name="connsiteX76" fmla="*/ 36059 w 540885"/>
              <a:gd name="connsiteY76" fmla="*/ 72118 h 504826"/>
              <a:gd name="connsiteX77" fmla="*/ 57187 w 540885"/>
              <a:gd name="connsiteY77" fmla="*/ 21128 h 504826"/>
              <a:gd name="connsiteX78" fmla="*/ 108176 w 540885"/>
              <a:gd name="connsiteY78" fmla="*/ 0 h 5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0885" h="504826">
                <a:moveTo>
                  <a:pt x="169590" y="270443"/>
                </a:moveTo>
                <a:cubicBezTo>
                  <a:pt x="171469" y="270443"/>
                  <a:pt x="175506" y="272462"/>
                  <a:pt x="181704" y="276500"/>
                </a:cubicBezTo>
                <a:cubicBezTo>
                  <a:pt x="187902" y="280538"/>
                  <a:pt x="194757" y="285045"/>
                  <a:pt x="202269" y="290022"/>
                </a:cubicBezTo>
                <a:cubicBezTo>
                  <a:pt x="209781" y="294999"/>
                  <a:pt x="219829" y="299506"/>
                  <a:pt x="232412" y="303544"/>
                </a:cubicBezTo>
                <a:cubicBezTo>
                  <a:pt x="244995" y="307582"/>
                  <a:pt x="257673" y="309601"/>
                  <a:pt x="270443" y="309601"/>
                </a:cubicBezTo>
                <a:cubicBezTo>
                  <a:pt x="283214" y="309601"/>
                  <a:pt x="295891" y="307582"/>
                  <a:pt x="308473" y="303544"/>
                </a:cubicBezTo>
                <a:cubicBezTo>
                  <a:pt x="321057" y="299506"/>
                  <a:pt x="331105" y="294999"/>
                  <a:pt x="338617" y="290022"/>
                </a:cubicBezTo>
                <a:cubicBezTo>
                  <a:pt x="346129" y="285045"/>
                  <a:pt x="352983" y="280538"/>
                  <a:pt x="359181" y="276500"/>
                </a:cubicBezTo>
                <a:cubicBezTo>
                  <a:pt x="365379" y="272462"/>
                  <a:pt x="369418" y="270443"/>
                  <a:pt x="371295" y="270443"/>
                </a:cubicBezTo>
                <a:cubicBezTo>
                  <a:pt x="382751" y="270443"/>
                  <a:pt x="393222" y="272321"/>
                  <a:pt x="402705" y="276077"/>
                </a:cubicBezTo>
                <a:cubicBezTo>
                  <a:pt x="412191" y="279833"/>
                  <a:pt x="420218" y="284857"/>
                  <a:pt x="426792" y="291149"/>
                </a:cubicBezTo>
                <a:cubicBezTo>
                  <a:pt x="433365" y="297440"/>
                  <a:pt x="439187" y="305046"/>
                  <a:pt x="444258" y="313967"/>
                </a:cubicBezTo>
                <a:cubicBezTo>
                  <a:pt x="449329" y="322888"/>
                  <a:pt x="453367" y="332044"/>
                  <a:pt x="456371" y="341434"/>
                </a:cubicBezTo>
                <a:cubicBezTo>
                  <a:pt x="459376" y="350824"/>
                  <a:pt x="461865" y="361013"/>
                  <a:pt x="463837" y="372000"/>
                </a:cubicBezTo>
                <a:cubicBezTo>
                  <a:pt x="465809" y="382986"/>
                  <a:pt x="467124" y="393222"/>
                  <a:pt x="467781" y="402706"/>
                </a:cubicBezTo>
                <a:cubicBezTo>
                  <a:pt x="468438" y="412190"/>
                  <a:pt x="468767" y="421909"/>
                  <a:pt x="468767" y="431863"/>
                </a:cubicBezTo>
                <a:cubicBezTo>
                  <a:pt x="468767" y="454400"/>
                  <a:pt x="461912" y="472195"/>
                  <a:pt x="448202" y="485247"/>
                </a:cubicBezTo>
                <a:cubicBezTo>
                  <a:pt x="434492" y="498300"/>
                  <a:pt x="416275" y="504826"/>
                  <a:pt x="393550" y="504826"/>
                </a:cubicBezTo>
                <a:lnTo>
                  <a:pt x="147335" y="504826"/>
                </a:lnTo>
                <a:cubicBezTo>
                  <a:pt x="124611" y="504826"/>
                  <a:pt x="106393" y="498300"/>
                  <a:pt x="92683" y="485247"/>
                </a:cubicBezTo>
                <a:cubicBezTo>
                  <a:pt x="78974" y="472195"/>
                  <a:pt x="72118" y="454400"/>
                  <a:pt x="72118" y="431863"/>
                </a:cubicBezTo>
                <a:cubicBezTo>
                  <a:pt x="72118" y="421909"/>
                  <a:pt x="72447" y="412190"/>
                  <a:pt x="73104" y="402706"/>
                </a:cubicBezTo>
                <a:cubicBezTo>
                  <a:pt x="73761" y="393222"/>
                  <a:pt x="75077" y="382986"/>
                  <a:pt x="77049" y="372000"/>
                </a:cubicBezTo>
                <a:cubicBezTo>
                  <a:pt x="79021" y="361013"/>
                  <a:pt x="81510" y="350824"/>
                  <a:pt x="84514" y="341434"/>
                </a:cubicBezTo>
                <a:cubicBezTo>
                  <a:pt x="87519" y="332044"/>
                  <a:pt x="91556" y="322888"/>
                  <a:pt x="96628" y="313967"/>
                </a:cubicBezTo>
                <a:cubicBezTo>
                  <a:pt x="101698" y="305046"/>
                  <a:pt x="107521" y="297440"/>
                  <a:pt x="114093" y="291149"/>
                </a:cubicBezTo>
                <a:cubicBezTo>
                  <a:pt x="120667" y="284857"/>
                  <a:pt x="128696" y="279833"/>
                  <a:pt x="138180" y="276077"/>
                </a:cubicBezTo>
                <a:cubicBezTo>
                  <a:pt x="147664" y="272321"/>
                  <a:pt x="158135" y="270443"/>
                  <a:pt x="169590" y="270443"/>
                </a:cubicBezTo>
                <a:close/>
                <a:moveTo>
                  <a:pt x="505953" y="144237"/>
                </a:moveTo>
                <a:cubicBezTo>
                  <a:pt x="529241" y="144237"/>
                  <a:pt x="540885" y="177385"/>
                  <a:pt x="540885" y="243680"/>
                </a:cubicBezTo>
                <a:cubicBezTo>
                  <a:pt x="540885" y="258329"/>
                  <a:pt x="535626" y="269457"/>
                  <a:pt x="525109" y="277063"/>
                </a:cubicBezTo>
                <a:cubicBezTo>
                  <a:pt x="514592" y="284669"/>
                  <a:pt x="501634" y="288472"/>
                  <a:pt x="486233" y="288472"/>
                </a:cubicBezTo>
                <a:lnTo>
                  <a:pt x="448484" y="288472"/>
                </a:lnTo>
                <a:cubicBezTo>
                  <a:pt x="429140" y="265372"/>
                  <a:pt x="404256" y="253353"/>
                  <a:pt x="373830" y="252413"/>
                </a:cubicBezTo>
                <a:cubicBezTo>
                  <a:pt x="389043" y="230440"/>
                  <a:pt x="396649" y="206401"/>
                  <a:pt x="396649" y="180296"/>
                </a:cubicBezTo>
                <a:cubicBezTo>
                  <a:pt x="396649" y="174849"/>
                  <a:pt x="396179" y="168652"/>
                  <a:pt x="395240" y="161703"/>
                </a:cubicBezTo>
                <a:cubicBezTo>
                  <a:pt x="407636" y="166022"/>
                  <a:pt x="420125" y="168182"/>
                  <a:pt x="432708" y="168182"/>
                </a:cubicBezTo>
                <a:cubicBezTo>
                  <a:pt x="443789" y="168182"/>
                  <a:pt x="454964" y="166163"/>
                  <a:pt x="466231" y="162125"/>
                </a:cubicBezTo>
                <a:cubicBezTo>
                  <a:pt x="477500" y="158087"/>
                  <a:pt x="486655" y="154097"/>
                  <a:pt x="493698" y="150153"/>
                </a:cubicBezTo>
                <a:cubicBezTo>
                  <a:pt x="500742" y="146209"/>
                  <a:pt x="504826" y="144237"/>
                  <a:pt x="505953" y="144237"/>
                </a:cubicBezTo>
                <a:close/>
                <a:moveTo>
                  <a:pt x="34932" y="144237"/>
                </a:moveTo>
                <a:cubicBezTo>
                  <a:pt x="36059" y="144237"/>
                  <a:pt x="40144" y="146209"/>
                  <a:pt x="47187" y="150153"/>
                </a:cubicBezTo>
                <a:cubicBezTo>
                  <a:pt x="54229" y="154097"/>
                  <a:pt x="63384" y="158087"/>
                  <a:pt x="74653" y="162125"/>
                </a:cubicBezTo>
                <a:cubicBezTo>
                  <a:pt x="85921" y="166163"/>
                  <a:pt x="97096" y="168182"/>
                  <a:pt x="108176" y="168182"/>
                </a:cubicBezTo>
                <a:cubicBezTo>
                  <a:pt x="120760" y="168182"/>
                  <a:pt x="133249" y="166022"/>
                  <a:pt x="145644" y="161703"/>
                </a:cubicBezTo>
                <a:cubicBezTo>
                  <a:pt x="144705" y="168652"/>
                  <a:pt x="144235" y="174849"/>
                  <a:pt x="144235" y="180296"/>
                </a:cubicBezTo>
                <a:cubicBezTo>
                  <a:pt x="144235" y="206401"/>
                  <a:pt x="151841" y="230440"/>
                  <a:pt x="167054" y="252413"/>
                </a:cubicBezTo>
                <a:cubicBezTo>
                  <a:pt x="136630" y="253353"/>
                  <a:pt x="111745" y="265372"/>
                  <a:pt x="92401" y="288472"/>
                </a:cubicBezTo>
                <a:lnTo>
                  <a:pt x="54652" y="288472"/>
                </a:lnTo>
                <a:cubicBezTo>
                  <a:pt x="39251" y="288472"/>
                  <a:pt x="26293" y="284669"/>
                  <a:pt x="15776" y="277063"/>
                </a:cubicBezTo>
                <a:cubicBezTo>
                  <a:pt x="5259" y="269457"/>
                  <a:pt x="0" y="258329"/>
                  <a:pt x="0" y="243680"/>
                </a:cubicBezTo>
                <a:cubicBezTo>
                  <a:pt x="0" y="177385"/>
                  <a:pt x="11644" y="144237"/>
                  <a:pt x="34932" y="144237"/>
                </a:cubicBezTo>
                <a:close/>
                <a:moveTo>
                  <a:pt x="270442" y="72119"/>
                </a:moveTo>
                <a:cubicBezTo>
                  <a:pt x="300303" y="72119"/>
                  <a:pt x="325799" y="82683"/>
                  <a:pt x="346926" y="103811"/>
                </a:cubicBezTo>
                <a:cubicBezTo>
                  <a:pt x="368054" y="124940"/>
                  <a:pt x="378619" y="150434"/>
                  <a:pt x="378619" y="180296"/>
                </a:cubicBezTo>
                <a:cubicBezTo>
                  <a:pt x="378619" y="210157"/>
                  <a:pt x="368054" y="235652"/>
                  <a:pt x="346926" y="256780"/>
                </a:cubicBezTo>
                <a:cubicBezTo>
                  <a:pt x="325799" y="277908"/>
                  <a:pt x="300303" y="288472"/>
                  <a:pt x="270442" y="288472"/>
                </a:cubicBezTo>
                <a:cubicBezTo>
                  <a:pt x="240580" y="288472"/>
                  <a:pt x="215085" y="277908"/>
                  <a:pt x="193957" y="256780"/>
                </a:cubicBezTo>
                <a:cubicBezTo>
                  <a:pt x="172829" y="235652"/>
                  <a:pt x="162265" y="210157"/>
                  <a:pt x="162265" y="180296"/>
                </a:cubicBezTo>
                <a:cubicBezTo>
                  <a:pt x="162265" y="150434"/>
                  <a:pt x="172829" y="124940"/>
                  <a:pt x="193957" y="103811"/>
                </a:cubicBezTo>
                <a:cubicBezTo>
                  <a:pt x="215085" y="82683"/>
                  <a:pt x="240580" y="72119"/>
                  <a:pt x="270442" y="72119"/>
                </a:cubicBezTo>
                <a:close/>
                <a:moveTo>
                  <a:pt x="432707" y="0"/>
                </a:moveTo>
                <a:cubicBezTo>
                  <a:pt x="452615" y="0"/>
                  <a:pt x="469611" y="7043"/>
                  <a:pt x="483697" y="21128"/>
                </a:cubicBezTo>
                <a:cubicBezTo>
                  <a:pt x="497783" y="35214"/>
                  <a:pt x="504825" y="52210"/>
                  <a:pt x="504825" y="72118"/>
                </a:cubicBezTo>
                <a:cubicBezTo>
                  <a:pt x="504825" y="92025"/>
                  <a:pt x="497783" y="109022"/>
                  <a:pt x="483697" y="123108"/>
                </a:cubicBezTo>
                <a:cubicBezTo>
                  <a:pt x="469611" y="137193"/>
                  <a:pt x="452615" y="144236"/>
                  <a:pt x="432707" y="144236"/>
                </a:cubicBezTo>
                <a:cubicBezTo>
                  <a:pt x="412800" y="144236"/>
                  <a:pt x="395803" y="137193"/>
                  <a:pt x="381717" y="123108"/>
                </a:cubicBezTo>
                <a:cubicBezTo>
                  <a:pt x="367632" y="109022"/>
                  <a:pt x="360589" y="92025"/>
                  <a:pt x="360589" y="72118"/>
                </a:cubicBezTo>
                <a:cubicBezTo>
                  <a:pt x="360589" y="52210"/>
                  <a:pt x="367632" y="35214"/>
                  <a:pt x="381717" y="21128"/>
                </a:cubicBezTo>
                <a:cubicBezTo>
                  <a:pt x="395803" y="7043"/>
                  <a:pt x="412800" y="0"/>
                  <a:pt x="432707" y="0"/>
                </a:cubicBezTo>
                <a:close/>
                <a:moveTo>
                  <a:pt x="108176" y="0"/>
                </a:moveTo>
                <a:cubicBezTo>
                  <a:pt x="128085" y="0"/>
                  <a:pt x="145080" y="7043"/>
                  <a:pt x="159167" y="21128"/>
                </a:cubicBezTo>
                <a:cubicBezTo>
                  <a:pt x="173252" y="35214"/>
                  <a:pt x="180295" y="52210"/>
                  <a:pt x="180295" y="72118"/>
                </a:cubicBezTo>
                <a:cubicBezTo>
                  <a:pt x="180295" y="92025"/>
                  <a:pt x="173252" y="109022"/>
                  <a:pt x="159167" y="123108"/>
                </a:cubicBezTo>
                <a:cubicBezTo>
                  <a:pt x="145080" y="137193"/>
                  <a:pt x="128085" y="144236"/>
                  <a:pt x="108176" y="144236"/>
                </a:cubicBezTo>
                <a:cubicBezTo>
                  <a:pt x="88270" y="144236"/>
                  <a:pt x="71272" y="137193"/>
                  <a:pt x="57187" y="123108"/>
                </a:cubicBezTo>
                <a:cubicBezTo>
                  <a:pt x="43102" y="109022"/>
                  <a:pt x="36059" y="92025"/>
                  <a:pt x="36059" y="72118"/>
                </a:cubicBezTo>
                <a:cubicBezTo>
                  <a:pt x="36059" y="52210"/>
                  <a:pt x="43102" y="35214"/>
                  <a:pt x="57187" y="21128"/>
                </a:cubicBezTo>
                <a:cubicBezTo>
                  <a:pt x="71272" y="7043"/>
                  <a:pt x="88270" y="0"/>
                  <a:pt x="1081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0" name="Freeform 455">
            <a:extLst>
              <a:ext uri="{FF2B5EF4-FFF2-40B4-BE49-F238E27FC236}">
                <a16:creationId xmlns="" xmlns:a16="http://schemas.microsoft.com/office/drawing/2014/main" id="{7DBD7BEC-0A0F-497E-94B5-14E46A4BFF0E}"/>
              </a:ext>
            </a:extLst>
          </p:cNvPr>
          <p:cNvSpPr/>
          <p:nvPr/>
        </p:nvSpPr>
        <p:spPr>
          <a:xfrm>
            <a:off x="3669211" y="3943655"/>
            <a:ext cx="521769" cy="456314"/>
          </a:xfrm>
          <a:custGeom>
            <a:avLst/>
            <a:gdLst/>
            <a:ahLst/>
            <a:cxnLst/>
            <a:rect l="l" t="t" r="r" b="b"/>
            <a:pathLst>
              <a:path w="432706" h="378619">
                <a:moveTo>
                  <a:pt x="132967" y="0"/>
                </a:moveTo>
                <a:cubicBezTo>
                  <a:pt x="153062" y="0"/>
                  <a:pt x="168838" y="7231"/>
                  <a:pt x="180294" y="21692"/>
                </a:cubicBezTo>
                <a:lnTo>
                  <a:pt x="216353" y="68174"/>
                </a:lnTo>
                <a:lnTo>
                  <a:pt x="252412" y="21692"/>
                </a:lnTo>
                <a:cubicBezTo>
                  <a:pt x="263868" y="7231"/>
                  <a:pt x="279644" y="0"/>
                  <a:pt x="299739" y="0"/>
                </a:cubicBezTo>
                <a:cubicBezTo>
                  <a:pt x="317205" y="0"/>
                  <a:pt x="332089" y="6151"/>
                  <a:pt x="344390" y="18452"/>
                </a:cubicBezTo>
                <a:cubicBezTo>
                  <a:pt x="356692" y="30754"/>
                  <a:pt x="362842" y="45638"/>
                  <a:pt x="362842" y="63103"/>
                </a:cubicBezTo>
                <a:cubicBezTo>
                  <a:pt x="362842" y="80569"/>
                  <a:pt x="356692" y="95453"/>
                  <a:pt x="344390" y="107755"/>
                </a:cubicBezTo>
                <a:cubicBezTo>
                  <a:pt x="332089" y="120056"/>
                  <a:pt x="317205" y="126207"/>
                  <a:pt x="299739" y="126207"/>
                </a:cubicBezTo>
                <a:lnTo>
                  <a:pt x="423692" y="126207"/>
                </a:lnTo>
                <a:cubicBezTo>
                  <a:pt x="426321" y="126207"/>
                  <a:pt x="428481" y="127052"/>
                  <a:pt x="430171" y="128742"/>
                </a:cubicBezTo>
                <a:cubicBezTo>
                  <a:pt x="431861" y="130432"/>
                  <a:pt x="432706" y="132592"/>
                  <a:pt x="432706" y="135221"/>
                </a:cubicBezTo>
                <a:lnTo>
                  <a:pt x="432706" y="225369"/>
                </a:lnTo>
                <a:cubicBezTo>
                  <a:pt x="432706" y="227998"/>
                  <a:pt x="431861" y="230158"/>
                  <a:pt x="430171" y="231848"/>
                </a:cubicBezTo>
                <a:cubicBezTo>
                  <a:pt x="428481" y="233538"/>
                  <a:pt x="426321" y="234383"/>
                  <a:pt x="423692" y="234383"/>
                </a:cubicBezTo>
                <a:lnTo>
                  <a:pt x="396648" y="234383"/>
                </a:lnTo>
                <a:lnTo>
                  <a:pt x="396648" y="351575"/>
                </a:lnTo>
                <a:cubicBezTo>
                  <a:pt x="396648" y="359087"/>
                  <a:pt x="394018" y="365473"/>
                  <a:pt x="388760" y="370731"/>
                </a:cubicBezTo>
                <a:cubicBezTo>
                  <a:pt x="383501" y="375990"/>
                  <a:pt x="377116" y="378619"/>
                  <a:pt x="369603" y="378619"/>
                </a:cubicBezTo>
                <a:lnTo>
                  <a:pt x="63103" y="378619"/>
                </a:lnTo>
                <a:cubicBezTo>
                  <a:pt x="55590" y="378619"/>
                  <a:pt x="49205" y="375990"/>
                  <a:pt x="43946" y="370731"/>
                </a:cubicBezTo>
                <a:cubicBezTo>
                  <a:pt x="38688" y="365473"/>
                  <a:pt x="36058" y="359087"/>
                  <a:pt x="36058" y="351575"/>
                </a:cubicBezTo>
                <a:lnTo>
                  <a:pt x="36058" y="234383"/>
                </a:lnTo>
                <a:lnTo>
                  <a:pt x="9014" y="234383"/>
                </a:lnTo>
                <a:cubicBezTo>
                  <a:pt x="6385" y="234383"/>
                  <a:pt x="4225" y="233538"/>
                  <a:pt x="2535" y="231848"/>
                </a:cubicBezTo>
                <a:cubicBezTo>
                  <a:pt x="845" y="230158"/>
                  <a:pt x="0" y="227998"/>
                  <a:pt x="0" y="225369"/>
                </a:cubicBezTo>
                <a:lnTo>
                  <a:pt x="0" y="135221"/>
                </a:lnTo>
                <a:cubicBezTo>
                  <a:pt x="0" y="132592"/>
                  <a:pt x="845" y="130432"/>
                  <a:pt x="2535" y="128742"/>
                </a:cubicBezTo>
                <a:cubicBezTo>
                  <a:pt x="4225" y="127052"/>
                  <a:pt x="6385" y="126207"/>
                  <a:pt x="9014" y="126207"/>
                </a:cubicBezTo>
                <a:lnTo>
                  <a:pt x="132967" y="126207"/>
                </a:lnTo>
                <a:cubicBezTo>
                  <a:pt x="115501" y="126207"/>
                  <a:pt x="100617" y="120056"/>
                  <a:pt x="88316" y="107755"/>
                </a:cubicBezTo>
                <a:cubicBezTo>
                  <a:pt x="76014" y="95453"/>
                  <a:pt x="69864" y="80569"/>
                  <a:pt x="69864" y="63103"/>
                </a:cubicBezTo>
                <a:cubicBezTo>
                  <a:pt x="69864" y="45638"/>
                  <a:pt x="76014" y="30754"/>
                  <a:pt x="88316" y="18452"/>
                </a:cubicBezTo>
                <a:cubicBezTo>
                  <a:pt x="100617" y="6151"/>
                  <a:pt x="115501" y="0"/>
                  <a:pt x="132967" y="0"/>
                </a:cubicBezTo>
                <a:close/>
                <a:moveTo>
                  <a:pt x="132967" y="36059"/>
                </a:moveTo>
                <a:cubicBezTo>
                  <a:pt x="125454" y="36059"/>
                  <a:pt x="119069" y="38689"/>
                  <a:pt x="113810" y="43947"/>
                </a:cubicBezTo>
                <a:cubicBezTo>
                  <a:pt x="108552" y="49206"/>
                  <a:pt x="105923" y="55591"/>
                  <a:pt x="105923" y="63103"/>
                </a:cubicBezTo>
                <a:cubicBezTo>
                  <a:pt x="105923" y="70616"/>
                  <a:pt x="108552" y="77001"/>
                  <a:pt x="113810" y="82260"/>
                </a:cubicBezTo>
                <a:cubicBezTo>
                  <a:pt x="119069" y="87518"/>
                  <a:pt x="125454" y="90148"/>
                  <a:pt x="132967" y="90148"/>
                </a:cubicBezTo>
                <a:lnTo>
                  <a:pt x="187900" y="90148"/>
                </a:lnTo>
                <a:lnTo>
                  <a:pt x="152405" y="44792"/>
                </a:lnTo>
                <a:cubicBezTo>
                  <a:pt x="147522" y="38970"/>
                  <a:pt x="141043" y="36059"/>
                  <a:pt x="132967" y="36059"/>
                </a:cubicBezTo>
                <a:close/>
                <a:moveTo>
                  <a:pt x="171279" y="126207"/>
                </a:moveTo>
                <a:lnTo>
                  <a:pt x="171279" y="180295"/>
                </a:lnTo>
                <a:lnTo>
                  <a:pt x="171279" y="312136"/>
                </a:lnTo>
                <a:lnTo>
                  <a:pt x="171279" y="327911"/>
                </a:lnTo>
                <a:cubicBezTo>
                  <a:pt x="171279" y="332606"/>
                  <a:pt x="172970" y="336222"/>
                  <a:pt x="176350" y="338757"/>
                </a:cubicBezTo>
                <a:cubicBezTo>
                  <a:pt x="179731" y="341293"/>
                  <a:pt x="184050" y="342560"/>
                  <a:pt x="189309" y="342560"/>
                </a:cubicBezTo>
                <a:lnTo>
                  <a:pt x="243397" y="342560"/>
                </a:lnTo>
                <a:cubicBezTo>
                  <a:pt x="248656" y="342560"/>
                  <a:pt x="252975" y="341293"/>
                  <a:pt x="256356" y="338757"/>
                </a:cubicBezTo>
                <a:cubicBezTo>
                  <a:pt x="259736" y="336222"/>
                  <a:pt x="261427" y="332606"/>
                  <a:pt x="261427" y="327911"/>
                </a:cubicBezTo>
                <a:lnTo>
                  <a:pt x="261427" y="312136"/>
                </a:lnTo>
                <a:lnTo>
                  <a:pt x="261427" y="180295"/>
                </a:lnTo>
                <a:lnTo>
                  <a:pt x="261427" y="126207"/>
                </a:lnTo>
                <a:lnTo>
                  <a:pt x="171279" y="126207"/>
                </a:lnTo>
                <a:close/>
                <a:moveTo>
                  <a:pt x="299739" y="36059"/>
                </a:moveTo>
                <a:cubicBezTo>
                  <a:pt x="291664" y="36059"/>
                  <a:pt x="285184" y="38970"/>
                  <a:pt x="280301" y="44792"/>
                </a:cubicBezTo>
                <a:lnTo>
                  <a:pt x="245088" y="90148"/>
                </a:lnTo>
                <a:lnTo>
                  <a:pt x="299739" y="90148"/>
                </a:lnTo>
                <a:cubicBezTo>
                  <a:pt x="307252" y="90148"/>
                  <a:pt x="313637" y="87518"/>
                  <a:pt x="318896" y="82260"/>
                </a:cubicBezTo>
                <a:cubicBezTo>
                  <a:pt x="324154" y="77001"/>
                  <a:pt x="326783" y="70616"/>
                  <a:pt x="326783" y="63103"/>
                </a:cubicBezTo>
                <a:cubicBezTo>
                  <a:pt x="326783" y="55591"/>
                  <a:pt x="324154" y="49206"/>
                  <a:pt x="318896" y="43947"/>
                </a:cubicBezTo>
                <a:cubicBezTo>
                  <a:pt x="313637" y="38689"/>
                  <a:pt x="307252" y="36059"/>
                  <a:pt x="299739" y="360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1" name="Freeform 397">
            <a:extLst>
              <a:ext uri="{FF2B5EF4-FFF2-40B4-BE49-F238E27FC236}">
                <a16:creationId xmlns="" xmlns:a16="http://schemas.microsoft.com/office/drawing/2014/main" id="{FE17E535-1238-4CEC-9F4D-0B48E9FB5A0C}"/>
              </a:ext>
            </a:extLst>
          </p:cNvPr>
          <p:cNvSpPr/>
          <p:nvPr/>
        </p:nvSpPr>
        <p:spPr>
          <a:xfrm>
            <a:off x="5448069" y="3933493"/>
            <a:ext cx="519899" cy="450349"/>
          </a:xfrm>
          <a:custGeom>
            <a:avLst/>
            <a:gdLst>
              <a:gd name="connsiteX0" fmla="*/ 270443 w 540884"/>
              <a:gd name="connsiteY0" fmla="*/ 189309 h 468766"/>
              <a:gd name="connsiteX1" fmla="*/ 327771 w 540884"/>
              <a:gd name="connsiteY1" fmla="*/ 213114 h 468766"/>
              <a:gd name="connsiteX2" fmla="*/ 351575 w 540884"/>
              <a:gd name="connsiteY2" fmla="*/ 270442 h 468766"/>
              <a:gd name="connsiteX3" fmla="*/ 327771 w 540884"/>
              <a:gd name="connsiteY3" fmla="*/ 327770 h 468766"/>
              <a:gd name="connsiteX4" fmla="*/ 270443 w 540884"/>
              <a:gd name="connsiteY4" fmla="*/ 351575 h 468766"/>
              <a:gd name="connsiteX5" fmla="*/ 213115 w 540884"/>
              <a:gd name="connsiteY5" fmla="*/ 327770 h 468766"/>
              <a:gd name="connsiteX6" fmla="*/ 189310 w 540884"/>
              <a:gd name="connsiteY6" fmla="*/ 270442 h 468766"/>
              <a:gd name="connsiteX7" fmla="*/ 213115 w 540884"/>
              <a:gd name="connsiteY7" fmla="*/ 213114 h 468766"/>
              <a:gd name="connsiteX8" fmla="*/ 270443 w 540884"/>
              <a:gd name="connsiteY8" fmla="*/ 189309 h 468766"/>
              <a:gd name="connsiteX9" fmla="*/ 270442 w 540884"/>
              <a:gd name="connsiteY9" fmla="*/ 144236 h 468766"/>
              <a:gd name="connsiteX10" fmla="*/ 181280 w 540884"/>
              <a:gd name="connsiteY10" fmla="*/ 181281 h 468766"/>
              <a:gd name="connsiteX11" fmla="*/ 144236 w 540884"/>
              <a:gd name="connsiteY11" fmla="*/ 270442 h 468766"/>
              <a:gd name="connsiteX12" fmla="*/ 181280 w 540884"/>
              <a:gd name="connsiteY12" fmla="*/ 359603 h 468766"/>
              <a:gd name="connsiteX13" fmla="*/ 270442 w 540884"/>
              <a:gd name="connsiteY13" fmla="*/ 396648 h 468766"/>
              <a:gd name="connsiteX14" fmla="*/ 359603 w 540884"/>
              <a:gd name="connsiteY14" fmla="*/ 359603 h 468766"/>
              <a:gd name="connsiteX15" fmla="*/ 396648 w 540884"/>
              <a:gd name="connsiteY15" fmla="*/ 270442 h 468766"/>
              <a:gd name="connsiteX16" fmla="*/ 359603 w 540884"/>
              <a:gd name="connsiteY16" fmla="*/ 181281 h 468766"/>
              <a:gd name="connsiteX17" fmla="*/ 270442 w 540884"/>
              <a:gd name="connsiteY17" fmla="*/ 144236 h 468766"/>
              <a:gd name="connsiteX18" fmla="*/ 198324 w 540884"/>
              <a:gd name="connsiteY18" fmla="*/ 0 h 468766"/>
              <a:gd name="connsiteX19" fmla="*/ 342560 w 540884"/>
              <a:gd name="connsiteY19" fmla="*/ 0 h 468766"/>
              <a:gd name="connsiteX20" fmla="*/ 371717 w 540884"/>
              <a:gd name="connsiteY20" fmla="*/ 10001 h 468766"/>
              <a:gd name="connsiteX21" fmla="*/ 391296 w 540884"/>
              <a:gd name="connsiteY21" fmla="*/ 33805 h 468766"/>
              <a:gd name="connsiteX22" fmla="*/ 405663 w 540884"/>
              <a:gd name="connsiteY22" fmla="*/ 72118 h 468766"/>
              <a:gd name="connsiteX23" fmla="*/ 468766 w 540884"/>
              <a:gd name="connsiteY23" fmla="*/ 72118 h 468766"/>
              <a:gd name="connsiteX24" fmla="*/ 519755 w 540884"/>
              <a:gd name="connsiteY24" fmla="*/ 93246 h 468766"/>
              <a:gd name="connsiteX25" fmla="*/ 540884 w 540884"/>
              <a:gd name="connsiteY25" fmla="*/ 144236 h 468766"/>
              <a:gd name="connsiteX26" fmla="*/ 540884 w 540884"/>
              <a:gd name="connsiteY26" fmla="*/ 396648 h 468766"/>
              <a:gd name="connsiteX27" fmla="*/ 519755 w 540884"/>
              <a:gd name="connsiteY27" fmla="*/ 447638 h 468766"/>
              <a:gd name="connsiteX28" fmla="*/ 468766 w 540884"/>
              <a:gd name="connsiteY28" fmla="*/ 468766 h 468766"/>
              <a:gd name="connsiteX29" fmla="*/ 72118 w 540884"/>
              <a:gd name="connsiteY29" fmla="*/ 468766 h 468766"/>
              <a:gd name="connsiteX30" fmla="*/ 21128 w 540884"/>
              <a:gd name="connsiteY30" fmla="*/ 447638 h 468766"/>
              <a:gd name="connsiteX31" fmla="*/ 0 w 540884"/>
              <a:gd name="connsiteY31" fmla="*/ 396648 h 468766"/>
              <a:gd name="connsiteX32" fmla="*/ 0 w 540884"/>
              <a:gd name="connsiteY32" fmla="*/ 144236 h 468766"/>
              <a:gd name="connsiteX33" fmla="*/ 21128 w 540884"/>
              <a:gd name="connsiteY33" fmla="*/ 93246 h 468766"/>
              <a:gd name="connsiteX34" fmla="*/ 72118 w 540884"/>
              <a:gd name="connsiteY34" fmla="*/ 72118 h 468766"/>
              <a:gd name="connsiteX35" fmla="*/ 135220 w 540884"/>
              <a:gd name="connsiteY35" fmla="*/ 72118 h 468766"/>
              <a:gd name="connsiteX36" fmla="*/ 149588 w 540884"/>
              <a:gd name="connsiteY36" fmla="*/ 33805 h 468766"/>
              <a:gd name="connsiteX37" fmla="*/ 169167 w 540884"/>
              <a:gd name="connsiteY37" fmla="*/ 10001 h 468766"/>
              <a:gd name="connsiteX38" fmla="*/ 198324 w 540884"/>
              <a:gd name="connsiteY38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0884" h="468766">
                <a:moveTo>
                  <a:pt x="270443" y="189309"/>
                </a:moveTo>
                <a:cubicBezTo>
                  <a:pt x="292792" y="189309"/>
                  <a:pt x="311901" y="197244"/>
                  <a:pt x="327771" y="213114"/>
                </a:cubicBezTo>
                <a:cubicBezTo>
                  <a:pt x="343641" y="228984"/>
                  <a:pt x="351575" y="248093"/>
                  <a:pt x="351575" y="270442"/>
                </a:cubicBezTo>
                <a:cubicBezTo>
                  <a:pt x="351575" y="292791"/>
                  <a:pt x="343641" y="311900"/>
                  <a:pt x="327771" y="327770"/>
                </a:cubicBezTo>
                <a:cubicBezTo>
                  <a:pt x="311901" y="343640"/>
                  <a:pt x="292792" y="351575"/>
                  <a:pt x="270443" y="351575"/>
                </a:cubicBezTo>
                <a:cubicBezTo>
                  <a:pt x="248094" y="351575"/>
                  <a:pt x="228985" y="343640"/>
                  <a:pt x="213115" y="327770"/>
                </a:cubicBezTo>
                <a:cubicBezTo>
                  <a:pt x="197245" y="311900"/>
                  <a:pt x="189310" y="292791"/>
                  <a:pt x="189310" y="270442"/>
                </a:cubicBezTo>
                <a:cubicBezTo>
                  <a:pt x="189310" y="248093"/>
                  <a:pt x="197245" y="228984"/>
                  <a:pt x="213115" y="213114"/>
                </a:cubicBezTo>
                <a:cubicBezTo>
                  <a:pt x="228985" y="197244"/>
                  <a:pt x="248094" y="189309"/>
                  <a:pt x="270443" y="189309"/>
                </a:cubicBezTo>
                <a:close/>
                <a:moveTo>
                  <a:pt x="270442" y="144236"/>
                </a:moveTo>
                <a:cubicBezTo>
                  <a:pt x="235698" y="144236"/>
                  <a:pt x="205976" y="156584"/>
                  <a:pt x="181280" y="181281"/>
                </a:cubicBezTo>
                <a:cubicBezTo>
                  <a:pt x="156584" y="205977"/>
                  <a:pt x="144236" y="235698"/>
                  <a:pt x="144236" y="270442"/>
                </a:cubicBezTo>
                <a:cubicBezTo>
                  <a:pt x="144236" y="305186"/>
                  <a:pt x="156584" y="334907"/>
                  <a:pt x="181280" y="359603"/>
                </a:cubicBezTo>
                <a:cubicBezTo>
                  <a:pt x="205976" y="384300"/>
                  <a:pt x="235698" y="396648"/>
                  <a:pt x="270442" y="396648"/>
                </a:cubicBezTo>
                <a:cubicBezTo>
                  <a:pt x="305186" y="396648"/>
                  <a:pt x="334906" y="384300"/>
                  <a:pt x="359603" y="359603"/>
                </a:cubicBezTo>
                <a:cubicBezTo>
                  <a:pt x="384300" y="334907"/>
                  <a:pt x="396648" y="305186"/>
                  <a:pt x="396648" y="270442"/>
                </a:cubicBezTo>
                <a:cubicBezTo>
                  <a:pt x="396648" y="235698"/>
                  <a:pt x="384300" y="205977"/>
                  <a:pt x="359603" y="181281"/>
                </a:cubicBezTo>
                <a:cubicBezTo>
                  <a:pt x="334906" y="156584"/>
                  <a:pt x="305186" y="144236"/>
                  <a:pt x="270442" y="144236"/>
                </a:cubicBezTo>
                <a:close/>
                <a:moveTo>
                  <a:pt x="198324" y="0"/>
                </a:moveTo>
                <a:lnTo>
                  <a:pt x="342560" y="0"/>
                </a:lnTo>
                <a:cubicBezTo>
                  <a:pt x="352514" y="0"/>
                  <a:pt x="362233" y="3334"/>
                  <a:pt x="371717" y="10001"/>
                </a:cubicBezTo>
                <a:cubicBezTo>
                  <a:pt x="381201" y="16668"/>
                  <a:pt x="387727" y="24603"/>
                  <a:pt x="391296" y="33805"/>
                </a:cubicBezTo>
                <a:lnTo>
                  <a:pt x="405663" y="72118"/>
                </a:lnTo>
                <a:lnTo>
                  <a:pt x="468766" y="72118"/>
                </a:lnTo>
                <a:cubicBezTo>
                  <a:pt x="488673" y="72118"/>
                  <a:pt x="505670" y="79161"/>
                  <a:pt x="519755" y="93246"/>
                </a:cubicBezTo>
                <a:cubicBezTo>
                  <a:pt x="533841" y="107332"/>
                  <a:pt x="540884" y="124328"/>
                  <a:pt x="540884" y="144236"/>
                </a:cubicBezTo>
                <a:lnTo>
                  <a:pt x="540884" y="396648"/>
                </a:lnTo>
                <a:cubicBezTo>
                  <a:pt x="540884" y="416556"/>
                  <a:pt x="533841" y="433552"/>
                  <a:pt x="519755" y="447638"/>
                </a:cubicBezTo>
                <a:cubicBezTo>
                  <a:pt x="505670" y="461723"/>
                  <a:pt x="488673" y="468766"/>
                  <a:pt x="468766" y="468766"/>
                </a:cubicBezTo>
                <a:lnTo>
                  <a:pt x="72118" y="468766"/>
                </a:lnTo>
                <a:cubicBezTo>
                  <a:pt x="52210" y="468766"/>
                  <a:pt x="35214" y="461723"/>
                  <a:pt x="21128" y="447638"/>
                </a:cubicBezTo>
                <a:cubicBezTo>
                  <a:pt x="7042" y="433552"/>
                  <a:pt x="0" y="416556"/>
                  <a:pt x="0" y="396648"/>
                </a:cubicBezTo>
                <a:lnTo>
                  <a:pt x="0" y="144236"/>
                </a:lnTo>
                <a:cubicBezTo>
                  <a:pt x="0" y="124328"/>
                  <a:pt x="7042" y="107332"/>
                  <a:pt x="21128" y="93246"/>
                </a:cubicBezTo>
                <a:cubicBezTo>
                  <a:pt x="35214" y="79161"/>
                  <a:pt x="52210" y="72118"/>
                  <a:pt x="72118" y="72118"/>
                </a:cubicBezTo>
                <a:lnTo>
                  <a:pt x="135220" y="72118"/>
                </a:lnTo>
                <a:lnTo>
                  <a:pt x="149588" y="33805"/>
                </a:lnTo>
                <a:cubicBezTo>
                  <a:pt x="153156" y="24603"/>
                  <a:pt x="159683" y="16668"/>
                  <a:pt x="169167" y="10001"/>
                </a:cubicBezTo>
                <a:cubicBezTo>
                  <a:pt x="178651" y="3334"/>
                  <a:pt x="188370" y="0"/>
                  <a:pt x="198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2" name="Freeform 450">
            <a:extLst>
              <a:ext uri="{FF2B5EF4-FFF2-40B4-BE49-F238E27FC236}">
                <a16:creationId xmlns="" xmlns:a16="http://schemas.microsoft.com/office/drawing/2014/main" id="{CECBA446-2552-4CF0-9BBD-1BA54C70ADF0}"/>
              </a:ext>
            </a:extLst>
          </p:cNvPr>
          <p:cNvSpPr/>
          <p:nvPr/>
        </p:nvSpPr>
        <p:spPr>
          <a:xfrm>
            <a:off x="4603059" y="1192848"/>
            <a:ext cx="424568" cy="456993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9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9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9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1" y="501257"/>
                  <a:pt x="10705" y="494120"/>
                </a:cubicBezTo>
                <a:cubicBezTo>
                  <a:pt x="3568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8" y="89960"/>
                  <a:pt x="10705" y="82823"/>
                </a:cubicBezTo>
                <a:cubicBezTo>
                  <a:pt x="17841" y="75686"/>
                  <a:pt x="26293" y="72118"/>
                  <a:pt x="36059" y="72118"/>
                </a:cubicBezTo>
                <a:lnTo>
                  <a:pt x="72118" y="72118"/>
                </a:lnTo>
                <a:lnTo>
                  <a:pt x="72118" y="45074"/>
                </a:lnTo>
                <a:cubicBezTo>
                  <a:pt x="72118" y="32679"/>
                  <a:pt x="76531" y="22067"/>
                  <a:pt x="85358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750" y="36059"/>
                  <a:pt x="112637" y="36951"/>
                  <a:pt x="110853" y="38735"/>
                </a:cubicBezTo>
                <a:cubicBezTo>
                  <a:pt x="109069" y="40519"/>
                  <a:pt x="108177" y="42632"/>
                  <a:pt x="108177" y="45074"/>
                </a:cubicBezTo>
                <a:lnTo>
                  <a:pt x="108177" y="126206"/>
                </a:lnTo>
                <a:cubicBezTo>
                  <a:pt x="108177" y="128648"/>
                  <a:pt x="109069" y="130761"/>
                  <a:pt x="110853" y="132545"/>
                </a:cubicBezTo>
                <a:cubicBezTo>
                  <a:pt x="112637" y="134329"/>
                  <a:pt x="114750" y="135221"/>
                  <a:pt x="117192" y="135221"/>
                </a:cubicBezTo>
                <a:lnTo>
                  <a:pt x="135221" y="135221"/>
                </a:lnTo>
                <a:cubicBezTo>
                  <a:pt x="137663" y="135221"/>
                  <a:pt x="139775" y="134329"/>
                  <a:pt x="141559" y="132545"/>
                </a:cubicBezTo>
                <a:cubicBezTo>
                  <a:pt x="143344" y="130761"/>
                  <a:pt x="144236" y="128648"/>
                  <a:pt x="144236" y="126206"/>
                </a:cubicBezTo>
                <a:lnTo>
                  <a:pt x="144236" y="45074"/>
                </a:lnTo>
                <a:cubicBezTo>
                  <a:pt x="144236" y="42632"/>
                  <a:pt x="143344" y="40519"/>
                  <a:pt x="141559" y="38735"/>
                </a:cubicBezTo>
                <a:cubicBezTo>
                  <a:pt x="139775" y="36951"/>
                  <a:pt x="137663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261427"/>
                </a:lnTo>
                <a:lnTo>
                  <a:pt x="117192" y="261427"/>
                </a:lnTo>
                <a:lnTo>
                  <a:pt x="117192" y="180295"/>
                </a:lnTo>
                <a:lnTo>
                  <a:pt x="36059" y="180295"/>
                </a:lnTo>
                <a:close/>
                <a:moveTo>
                  <a:pt x="135221" y="180295"/>
                </a:moveTo>
                <a:lnTo>
                  <a:pt x="135221" y="261427"/>
                </a:lnTo>
                <a:lnTo>
                  <a:pt x="225368" y="261427"/>
                </a:lnTo>
                <a:lnTo>
                  <a:pt x="225368" y="180295"/>
                </a:lnTo>
                <a:lnTo>
                  <a:pt x="135221" y="180295"/>
                </a:lnTo>
                <a:close/>
                <a:moveTo>
                  <a:pt x="243398" y="180295"/>
                </a:moveTo>
                <a:lnTo>
                  <a:pt x="243398" y="261427"/>
                </a:lnTo>
                <a:lnTo>
                  <a:pt x="333545" y="261427"/>
                </a:lnTo>
                <a:lnTo>
                  <a:pt x="333545" y="180295"/>
                </a:lnTo>
                <a:lnTo>
                  <a:pt x="243398" y="180295"/>
                </a:lnTo>
                <a:close/>
                <a:moveTo>
                  <a:pt x="351574" y="180295"/>
                </a:moveTo>
                <a:lnTo>
                  <a:pt x="351574" y="261427"/>
                </a:lnTo>
                <a:lnTo>
                  <a:pt x="432707" y="261427"/>
                </a:lnTo>
                <a:lnTo>
                  <a:pt x="432707" y="180295"/>
                </a:lnTo>
                <a:lnTo>
                  <a:pt x="351574" y="180295"/>
                </a:lnTo>
                <a:close/>
                <a:moveTo>
                  <a:pt x="36059" y="279457"/>
                </a:moveTo>
                <a:lnTo>
                  <a:pt x="36059" y="369604"/>
                </a:lnTo>
                <a:lnTo>
                  <a:pt x="117192" y="369604"/>
                </a:lnTo>
                <a:lnTo>
                  <a:pt x="117192" y="279457"/>
                </a:lnTo>
                <a:lnTo>
                  <a:pt x="36059" y="279457"/>
                </a:lnTo>
                <a:close/>
                <a:moveTo>
                  <a:pt x="135221" y="279457"/>
                </a:moveTo>
                <a:lnTo>
                  <a:pt x="135221" y="369604"/>
                </a:lnTo>
                <a:lnTo>
                  <a:pt x="225368" y="369604"/>
                </a:lnTo>
                <a:lnTo>
                  <a:pt x="225368" y="279457"/>
                </a:lnTo>
                <a:lnTo>
                  <a:pt x="135221" y="279457"/>
                </a:lnTo>
                <a:close/>
                <a:moveTo>
                  <a:pt x="243398" y="279457"/>
                </a:moveTo>
                <a:lnTo>
                  <a:pt x="243398" y="369604"/>
                </a:lnTo>
                <a:lnTo>
                  <a:pt x="333545" y="369604"/>
                </a:lnTo>
                <a:lnTo>
                  <a:pt x="333545" y="279457"/>
                </a:lnTo>
                <a:lnTo>
                  <a:pt x="243398" y="279457"/>
                </a:lnTo>
                <a:close/>
                <a:moveTo>
                  <a:pt x="351574" y="279457"/>
                </a:moveTo>
                <a:lnTo>
                  <a:pt x="351574" y="369604"/>
                </a:lnTo>
                <a:lnTo>
                  <a:pt x="432707" y="369604"/>
                </a:lnTo>
                <a:lnTo>
                  <a:pt x="432707" y="279457"/>
                </a:lnTo>
                <a:lnTo>
                  <a:pt x="351574" y="279457"/>
                </a:lnTo>
                <a:close/>
                <a:moveTo>
                  <a:pt x="36059" y="387634"/>
                </a:moveTo>
                <a:lnTo>
                  <a:pt x="36059" y="468766"/>
                </a:lnTo>
                <a:lnTo>
                  <a:pt x="117192" y="468766"/>
                </a:lnTo>
                <a:lnTo>
                  <a:pt x="117192" y="387634"/>
                </a:lnTo>
                <a:lnTo>
                  <a:pt x="36059" y="387634"/>
                </a:lnTo>
                <a:close/>
                <a:moveTo>
                  <a:pt x="135221" y="387634"/>
                </a:moveTo>
                <a:lnTo>
                  <a:pt x="135221" y="468766"/>
                </a:lnTo>
                <a:lnTo>
                  <a:pt x="225368" y="468766"/>
                </a:lnTo>
                <a:lnTo>
                  <a:pt x="225368" y="387634"/>
                </a:lnTo>
                <a:lnTo>
                  <a:pt x="135221" y="387634"/>
                </a:lnTo>
                <a:close/>
                <a:moveTo>
                  <a:pt x="243398" y="387634"/>
                </a:moveTo>
                <a:lnTo>
                  <a:pt x="243398" y="468766"/>
                </a:lnTo>
                <a:lnTo>
                  <a:pt x="333545" y="468766"/>
                </a:lnTo>
                <a:lnTo>
                  <a:pt x="333545" y="387634"/>
                </a:lnTo>
                <a:lnTo>
                  <a:pt x="243398" y="387634"/>
                </a:lnTo>
                <a:close/>
                <a:moveTo>
                  <a:pt x="351574" y="387634"/>
                </a:moveTo>
                <a:lnTo>
                  <a:pt x="351574" y="468766"/>
                </a:lnTo>
                <a:lnTo>
                  <a:pt x="432707" y="468766"/>
                </a:lnTo>
                <a:lnTo>
                  <a:pt x="432707" y="387634"/>
                </a:lnTo>
                <a:lnTo>
                  <a:pt x="351574" y="387634"/>
                </a:lnTo>
                <a:close/>
                <a:moveTo>
                  <a:pt x="333545" y="36059"/>
                </a:moveTo>
                <a:cubicBezTo>
                  <a:pt x="331104" y="36059"/>
                  <a:pt x="328990" y="36951"/>
                  <a:pt x="327207" y="38735"/>
                </a:cubicBezTo>
                <a:cubicBezTo>
                  <a:pt x="325423" y="40519"/>
                  <a:pt x="324531" y="42632"/>
                  <a:pt x="324531" y="45074"/>
                </a:cubicBezTo>
                <a:lnTo>
                  <a:pt x="324531" y="126206"/>
                </a:lnTo>
                <a:cubicBezTo>
                  <a:pt x="324531" y="128648"/>
                  <a:pt x="325423" y="130761"/>
                  <a:pt x="327207" y="132545"/>
                </a:cubicBezTo>
                <a:cubicBezTo>
                  <a:pt x="328990" y="134329"/>
                  <a:pt x="331104" y="135221"/>
                  <a:pt x="333545" y="135221"/>
                </a:cubicBezTo>
                <a:lnTo>
                  <a:pt x="351574" y="135221"/>
                </a:lnTo>
                <a:cubicBezTo>
                  <a:pt x="354016" y="135221"/>
                  <a:pt x="356129" y="134329"/>
                  <a:pt x="357913" y="132545"/>
                </a:cubicBezTo>
                <a:cubicBezTo>
                  <a:pt x="359697" y="130761"/>
                  <a:pt x="360590" y="128648"/>
                  <a:pt x="360590" y="126206"/>
                </a:cubicBezTo>
                <a:lnTo>
                  <a:pt x="360590" y="45074"/>
                </a:lnTo>
                <a:cubicBezTo>
                  <a:pt x="360590" y="42632"/>
                  <a:pt x="359697" y="40519"/>
                  <a:pt x="357913" y="38735"/>
                </a:cubicBezTo>
                <a:cubicBezTo>
                  <a:pt x="356129" y="36951"/>
                  <a:pt x="354016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2948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275" y="254000"/>
            <a:ext cx="105156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sz="2000" dirty="0"/>
              <a:t>4. </a:t>
            </a:r>
            <a:r>
              <a:rPr lang="ko-KR" altLang="en-US" sz="2000" dirty="0"/>
              <a:t>사용 </a:t>
            </a:r>
            <a:r>
              <a:rPr lang="ko-KR" altLang="en-US" sz="2000" dirty="0" smtClean="0"/>
              <a:t>기술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 smtClean="0"/>
              <a:t>추후 사진으로 </a:t>
            </a:r>
            <a:r>
              <a:rPr lang="ko-KR" altLang="en-US" sz="2000" dirty="0" err="1" smtClean="0"/>
              <a:t>넣으셈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 err="1" smtClean="0"/>
              <a:t>위키피디아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API, </a:t>
            </a:r>
          </a:p>
          <a:p>
            <a:pPr marL="228600" lvl="1">
              <a:spcBef>
                <a:spcPts val="1000"/>
              </a:spcBef>
            </a:pPr>
            <a:r>
              <a:rPr lang="en-US" altLang="ko-KR" sz="2000" dirty="0" smtClean="0"/>
              <a:t>Python, html,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js</a:t>
            </a:r>
            <a:r>
              <a:rPr lang="en-US" altLang="ko-KR" sz="2000" dirty="0" smtClean="0"/>
              <a:t>, Ajax, </a:t>
            </a:r>
            <a:r>
              <a:rPr lang="en-US" altLang="ko-KR" sz="2000" dirty="0" err="1" smtClean="0"/>
              <a:t>jQuery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Django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sqlite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228600" lvl="1">
              <a:spcBef>
                <a:spcPts val="1000"/>
              </a:spcBef>
            </a:pPr>
            <a:r>
              <a:rPr lang="en-US" altLang="ko-KR" sz="2000" dirty="0" smtClean="0"/>
              <a:t>Bootstrap,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, VSC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0" t="73778" b="-1"/>
          <a:stretch/>
        </p:blipFill>
        <p:spPr>
          <a:xfrm>
            <a:off x="7589520" y="5052645"/>
            <a:ext cx="4602480" cy="1814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45" r="62375"/>
          <a:stretch/>
        </p:blipFill>
        <p:spPr>
          <a:xfrm>
            <a:off x="0" y="5052645"/>
            <a:ext cx="4587240" cy="18100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72407" r="22709"/>
          <a:stretch/>
        </p:blipFill>
        <p:spPr>
          <a:xfrm>
            <a:off x="3472961" y="5052645"/>
            <a:ext cx="5057776" cy="18205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t="-1" b="741"/>
          <a:stretch/>
        </p:blipFill>
        <p:spPr>
          <a:xfrm>
            <a:off x="1008185" y="2003621"/>
            <a:ext cx="1808252" cy="24660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424" y="2153830"/>
            <a:ext cx="1728054" cy="23040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11" b="100000" l="1154" r="100000">
                        <a14:foregroundMark x1="1154" y1="80980" x2="29615" y2="79251"/>
                        <a14:foregroundMark x1="14231" y1="86744" x2="65769" y2="87896"/>
                        <a14:foregroundMark x1="7692" y1="85303" x2="6923" y2="93660"/>
                        <a14:foregroundMark x1="15000" y1="95101" x2="69231" y2="94524"/>
                        <a14:foregroundMark x1="76538" y1="78386" x2="93077" y2="87032"/>
                        <a14:foregroundMark x1="93846" y1="85591" x2="95769" y2="91354"/>
                        <a14:foregroundMark x1="74615" y1="84726" x2="85000" y2="91643"/>
                        <a14:foregroundMark x1="96538" y1="96254" x2="83846" y2="97406"/>
                        <a14:foregroundMark x1="74615" y1="92219" x2="74615" y2="98271"/>
                        <a14:foregroundMark x1="5769" y1="95101" x2="1538" y2="86744"/>
                        <a14:foregroundMark x1="7692" y1="97695" x2="35769" y2="96542"/>
                        <a14:foregroundMark x1="69615" y1="95677" x2="60000" y2="97118"/>
                        <a14:backgroundMark x1="3462" y1="74640" x2="23462" y2="52450"/>
                        <a14:backgroundMark x1="75385" y1="59942" x2="98462" y2="71470"/>
                        <a14:backgroundMark x1="81538" y1="73487" x2="91538" y2="76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172" y="2132624"/>
            <a:ext cx="1758828" cy="2346484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780072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팀장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720707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486036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9426671" y="5037993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u="sng" dirty="0" smtClean="0">
                <a:solidFill>
                  <a:schemeClr val="bg1"/>
                </a:solidFill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780072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김정현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720707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박종선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486036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박진영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426671" y="5483470"/>
            <a:ext cx="1646605" cy="56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조규상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02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847980" y="2400300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1. </a:t>
            </a:r>
            <a:r>
              <a:rPr lang="ko-KR" altLang="en-US" sz="2400" dirty="0" smtClean="0">
                <a:solidFill>
                  <a:schemeClr val="bg1"/>
                </a:solidFill>
              </a:rPr>
              <a:t>주제 </a:t>
            </a:r>
            <a:r>
              <a:rPr lang="ko-KR" altLang="en-US" sz="2400" dirty="0">
                <a:solidFill>
                  <a:schemeClr val="bg1"/>
                </a:solidFill>
              </a:rPr>
              <a:t>선정 </a:t>
            </a:r>
            <a:r>
              <a:rPr lang="ko-KR" altLang="en-US" sz="2400" dirty="0" smtClean="0">
                <a:solidFill>
                  <a:schemeClr val="bg1"/>
                </a:solidFill>
              </a:rPr>
              <a:t>이유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</a:rPr>
              <a:t>시장성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</a:rPr>
              <a:t>구현 </a:t>
            </a:r>
            <a:r>
              <a:rPr lang="ko-KR" altLang="en-US" sz="2400" dirty="0" smtClean="0">
                <a:solidFill>
                  <a:schemeClr val="bg1"/>
                </a:solidFill>
              </a:rPr>
              <a:t>계획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사용 기술</a:t>
            </a:r>
          </a:p>
        </p:txBody>
      </p:sp>
    </p:spTree>
    <p:extLst>
      <p:ext uri="{BB962C8B-B14F-4D97-AF65-F5344CB8AC3E}">
        <p14:creationId xmlns:p14="http://schemas.microsoft.com/office/powerpoint/2010/main" val="8009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261" y="107217"/>
            <a:ext cx="9923585" cy="760291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7508"/>
            <a:ext cx="11353800" cy="530945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주제 선정 이유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결정 이유 등</a:t>
            </a:r>
            <a:r>
              <a:rPr lang="en-US" altLang="ko-KR" sz="2400" dirty="0" smtClean="0"/>
              <a:t>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시장성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기대 효과 및 차별성</a:t>
            </a:r>
            <a:r>
              <a:rPr lang="en-US" altLang="ko-KR" sz="2400" dirty="0" smtClean="0"/>
              <a:t>)</a:t>
            </a:r>
          </a:p>
          <a:p>
            <a:pPr lvl="2"/>
            <a:endParaRPr lang="en-US" altLang="ko-KR" sz="1800" dirty="0"/>
          </a:p>
          <a:p>
            <a:r>
              <a:rPr lang="en-US" altLang="ko-KR" sz="2400" dirty="0"/>
              <a:t>3. </a:t>
            </a:r>
            <a:r>
              <a:rPr lang="ko-KR" altLang="en-US" sz="2400" dirty="0" smtClean="0"/>
              <a:t>구현 계획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데이터 수집 및 전처리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 분석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화면 설계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4</a:t>
            </a:r>
            <a:r>
              <a:rPr lang="en-US" altLang="ko-KR" sz="2400" dirty="0"/>
              <a:t>. </a:t>
            </a:r>
            <a:r>
              <a:rPr lang="ko-KR" altLang="en-US" sz="2400" dirty="0"/>
              <a:t>사용 </a:t>
            </a:r>
            <a:r>
              <a:rPr lang="ko-KR" altLang="en-US" sz="2400" dirty="0" smtClean="0"/>
              <a:t>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77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95580" y="2400300"/>
            <a:ext cx="2848220" cy="292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주제 </a:t>
            </a:r>
            <a:r>
              <a:rPr lang="ko-KR" altLang="en-US" sz="2400" dirty="0">
                <a:solidFill>
                  <a:schemeClr val="bg1"/>
                </a:solidFill>
              </a:rPr>
              <a:t>선정 </a:t>
            </a:r>
            <a:r>
              <a:rPr lang="ko-KR" altLang="en-US" sz="2400" dirty="0" smtClean="0">
                <a:solidFill>
                  <a:schemeClr val="bg1"/>
                </a:solidFill>
              </a:rPr>
              <a:t>이유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7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12" y="12700"/>
            <a:ext cx="12192000" cy="68580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1" y="292954"/>
            <a:ext cx="9923585" cy="760291"/>
          </a:xfrm>
        </p:spPr>
        <p:txBody>
          <a:bodyPr>
            <a:norm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08" y="1543383"/>
            <a:ext cx="2958795" cy="2958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53" y="1951766"/>
            <a:ext cx="2345226" cy="23452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78" y="2001223"/>
            <a:ext cx="2185256" cy="2185256"/>
          </a:xfrm>
          <a:prstGeom prst="rect">
            <a:avLst/>
          </a:prstGeom>
        </p:spPr>
      </p:pic>
      <p:sp>
        <p:nvSpPr>
          <p:cNvPr id="17" name="제목 1"/>
          <p:cNvSpPr txBox="1">
            <a:spLocks/>
          </p:cNvSpPr>
          <p:nvPr/>
        </p:nvSpPr>
        <p:spPr>
          <a:xfrm>
            <a:off x="1559169" y="4865076"/>
            <a:ext cx="9166887" cy="1616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86861" y="5180775"/>
            <a:ext cx="9923585" cy="76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5710" y="5220786"/>
            <a:ext cx="9923585" cy="760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solidFill>
                  <a:schemeClr val="bg1"/>
                </a:solidFill>
              </a:rPr>
              <a:t>정보를 좀 더 간단히 </a:t>
            </a:r>
            <a:r>
              <a:rPr lang="ko-KR" altLang="en-US" smtClean="0">
                <a:solidFill>
                  <a:srgbClr val="FF0000"/>
                </a:solidFill>
              </a:rPr>
              <a:t>시각화</a:t>
            </a:r>
            <a:r>
              <a:rPr lang="ko-KR" altLang="en-US" smtClean="0">
                <a:solidFill>
                  <a:schemeClr val="bg1"/>
                </a:solidFill>
              </a:rPr>
              <a:t> 하고 </a:t>
            </a:r>
            <a:r>
              <a:rPr lang="ko-KR" altLang="en-US" smtClean="0">
                <a:solidFill>
                  <a:srgbClr val="FF0000"/>
                </a:solidFill>
              </a:rPr>
              <a:t>정리</a:t>
            </a:r>
            <a:r>
              <a:rPr lang="ko-KR" altLang="en-US" smtClean="0">
                <a:solidFill>
                  <a:schemeClr val="bg1"/>
                </a:solidFill>
              </a:rPr>
              <a:t>하면 어떨까</a:t>
            </a: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5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7480" y="2400300"/>
            <a:ext cx="284822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2. </a:t>
            </a:r>
            <a:r>
              <a:rPr lang="ko-KR" altLang="en-US" sz="3600" dirty="0" smtClean="0">
                <a:solidFill>
                  <a:schemeClr val="bg1"/>
                </a:solidFill>
              </a:rPr>
              <a:t>시장성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44780" y="3644900"/>
            <a:ext cx="297522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기대 </a:t>
            </a:r>
            <a:r>
              <a:rPr lang="ko-KR" altLang="en-US" sz="2000" dirty="0">
                <a:solidFill>
                  <a:schemeClr val="bg1"/>
                </a:solidFill>
              </a:rPr>
              <a:t>효과 </a:t>
            </a:r>
            <a:r>
              <a:rPr lang="ko-KR" altLang="en-US" sz="2000" dirty="0" smtClean="0">
                <a:solidFill>
                  <a:schemeClr val="bg1"/>
                </a:solidFill>
              </a:rPr>
              <a:t>및 차별성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3040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561" y="292954"/>
            <a:ext cx="9923585" cy="76029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시장성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3143" y="1782043"/>
            <a:ext cx="1034868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200" dirty="0" smtClean="0">
                <a:solidFill>
                  <a:schemeClr val="bg1"/>
                </a:solidFill>
              </a:rPr>
              <a:t>기대효과</a:t>
            </a:r>
            <a:endParaRPr lang="en-US" altLang="ko-KR" sz="2200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사용자가 보다 편리하게 키워드에 대한 정보와 자료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마인드맵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을 습득할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2"/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sz="2000" dirty="0" smtClean="0">
              <a:solidFill>
                <a:schemeClr val="bg1"/>
              </a:solidFill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</a:rPr>
              <a:t>차별성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기존 마인드맵 사이트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가입 필요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사용자가 직접 데이터를 입력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기존 키워드 분석 사이트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검샌</a:t>
            </a:r>
            <a:r>
              <a:rPr lang="ko-KR" altLang="en-US" dirty="0" smtClean="0">
                <a:solidFill>
                  <a:schemeClr val="bg1"/>
                </a:solidFill>
              </a:rPr>
              <a:t> 순위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검색량을</a:t>
            </a:r>
            <a:r>
              <a:rPr lang="ko-KR" altLang="en-US" dirty="0" smtClean="0">
                <a:solidFill>
                  <a:schemeClr val="bg1"/>
                </a:solidFill>
              </a:rPr>
              <a:t> 기준으로 하기 때문에 </a:t>
            </a:r>
            <a:r>
              <a:rPr lang="ko-KR" altLang="en-US" dirty="0" err="1" smtClean="0">
                <a:solidFill>
                  <a:schemeClr val="bg1"/>
                </a:solidFill>
              </a:rPr>
              <a:t>마이너한</a:t>
            </a:r>
            <a:r>
              <a:rPr lang="ko-KR" altLang="en-US" dirty="0" smtClean="0">
                <a:solidFill>
                  <a:schemeClr val="bg1"/>
                </a:solidFill>
              </a:rPr>
              <a:t> 키워드를 찾기 힘들다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lvl="2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4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370</Words>
  <Application>Microsoft Office PowerPoint</Application>
  <PresentationFormat>와이드스크린</PresentationFormat>
  <Paragraphs>103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묻고 위키로 가</vt:lpstr>
      <vt:lpstr>PowerPoint 프레젠테이션</vt:lpstr>
      <vt:lpstr>PowerPoint 프레젠테이션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2. 시장성 </vt:lpstr>
      <vt:lpstr>PowerPoint 프레젠테이션</vt:lpstr>
      <vt:lpstr>3. 구현 계획 - 데이터 수집 및 전처리</vt:lpstr>
      <vt:lpstr>3. 구현 계획 - 데이터 분석</vt:lpstr>
      <vt:lpstr>3. 구현 계획 – 화면 설계</vt:lpstr>
      <vt:lpstr>PowerPoint 프레젠테이션</vt:lpstr>
      <vt:lpstr>PowerPoint 프레젠테이션</vt:lpstr>
      <vt:lpstr>PowerPoint 프레젠테이션</vt:lpstr>
      <vt:lpstr>4. 사용 기술 – 효과 없음</vt:lpstr>
      <vt:lpstr>4. 사용 기술 – 효과 넣은거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묻고 위키로 가</dc:title>
  <dc:creator>student</dc:creator>
  <cp:lastModifiedBy>student</cp:lastModifiedBy>
  <cp:revision>77</cp:revision>
  <dcterms:created xsi:type="dcterms:W3CDTF">2019-11-18T08:06:49Z</dcterms:created>
  <dcterms:modified xsi:type="dcterms:W3CDTF">2019-11-21T11:48:35Z</dcterms:modified>
</cp:coreProperties>
</file>