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A5B"/>
    <a:srgbClr val="9C9A74"/>
    <a:srgbClr val="000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6" autoAdjust="0"/>
    <p:restoredTop sz="94660"/>
  </p:normalViewPr>
  <p:slideViewPr>
    <p:cSldViewPr snapToGrid="0">
      <p:cViewPr>
        <p:scale>
          <a:sx n="100" d="100"/>
          <a:sy n="100" d="100"/>
        </p:scale>
        <p:origin x="61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54E12-259D-4CF9-B668-C929BE9EE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0B5A4-2203-4F8D-BCB2-CA3ABBB97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934AE-65CA-45B5-9C7B-13CADEEE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D09B8-2980-4DC0-A9C0-D93D6762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C652A-1C78-4647-8979-AE64B95C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46D4-7771-4C58-967D-0B6F65E5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5D75C-FEFC-4B0A-9C81-5349369BE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DEC66-3C07-4EDF-A670-9BFD250C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CC82E-17EB-4E15-B5D6-D878819C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1F6B-80AC-4860-BD66-0F154A2D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8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FBF4E-F4C3-4B47-9425-E59B63975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CDD33-89A8-4065-8FE6-AA0C88AF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A4F59-E8A9-4E24-95FB-887C3B44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3709E-053F-44A1-8140-1F904206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DFDD2-11C9-4FCE-AFCB-9B6E191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C12DC-1CDA-4429-A854-BC716E58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AE5C9-52B0-453A-B18D-9C2EAB6E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40A9-2EA2-4007-B5BC-AACE9227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F4F86-067D-4378-B083-2B6F4701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25A6A-0E44-4A90-996E-9EE6D66E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0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0277C-9634-4C0E-9E74-38695463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0CC86-2802-4140-8F81-B043E7A6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CAE9D-55F6-45C5-9C28-0E63E5A9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3405B-48AF-45B4-A229-CA807593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99ED-8BD2-4653-8974-36E568F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C11B2-08F8-4C41-859E-EA42657F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BBB79-5644-46D9-ADCB-B1AC51893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DF735-29B2-42EE-BB70-4BA25FDF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AD21E-C206-4964-A995-93E68E7B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85E2F-CFBF-40ED-91FC-2D6347D5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B57BC-5F79-4549-8BCB-DDB11E82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1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F18C-5C2C-4F81-9C87-BB5C11DC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4AF1A-BCEE-4A56-89DC-47B36AC8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7DF45-C1D7-41CA-B575-B4FF1ED6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B225D-09AC-4FC2-ACC9-70779D1E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137CF9-CB60-47C9-B776-5CCB04F69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96A852-B2AA-4951-982F-9970F8CA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C7524-6F64-4ACD-98E4-7A4C82DF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635F6-4DB7-43C2-82A5-D5C6432C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575A0-C047-4E3E-9F80-A36467BB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AD96DC-B9CE-475D-A9AE-7D03814D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E6930-7580-4193-ABF7-87860202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F460D9-8997-4B59-A778-830183BB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6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F2BCA-25A0-49AB-B389-9184CA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A2104-F800-4FAF-ADAC-A300E272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C7FE4-81B4-4A27-AC06-EDFA0705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C7BB-CD4D-4A69-B70D-D5C0165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72C89-B734-4129-B655-045D3C0E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442D5-E6DF-4D31-9A4A-1E5199D34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CD08F-6A1E-4E4A-A0F6-668F5D9A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F3696-3453-4107-98D3-254A9F9E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EFDBD-DEC8-44D9-BA5D-F958C14D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1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73420-C065-4ABC-A059-B1C3C020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16ABAE-6F18-4082-9EBC-471AB4B55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6D458-F54D-47A7-B206-F062C9C5C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4DEA9-76DA-48CE-BC3C-244FB52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17058-2D8D-49B9-9353-B8020998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F19D7-45AB-4C4B-B178-EDB2A5E1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C16A9-7D85-4FD2-AD74-F0086781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E4623-63D6-4C9C-8C7B-B8683E8CB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B583E-2AA2-4FD5-8E8E-83D22C0AE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1D73-9D43-438A-B1F5-C0DE0556B7D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2ECA5-217D-4C70-82A2-E72F75FF8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74D34-C7FC-421E-8202-F610FF675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8AAA-C98B-4E48-986B-360D3963C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12B249-EDC9-42CC-956B-F4FF9E545B21}"/>
              </a:ext>
            </a:extLst>
          </p:cNvPr>
          <p:cNvSpPr/>
          <p:nvPr/>
        </p:nvSpPr>
        <p:spPr>
          <a:xfrm>
            <a:off x="-2452914" y="-1625401"/>
            <a:ext cx="17083314" cy="982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9182A2A-80BC-4905-AC0E-5386757CB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9" b="14723"/>
          <a:stretch/>
        </p:blipFill>
        <p:spPr>
          <a:xfrm>
            <a:off x="0" y="-2583"/>
            <a:ext cx="10136740" cy="68579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1022E5-84E5-40A1-BCEF-EF44018E7A40}"/>
              </a:ext>
            </a:extLst>
          </p:cNvPr>
          <p:cNvSpPr/>
          <p:nvPr/>
        </p:nvSpPr>
        <p:spPr>
          <a:xfrm>
            <a:off x="10134600" y="0"/>
            <a:ext cx="2057400" cy="6858000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E748CC-21EC-47F6-B848-1A3450880148}"/>
              </a:ext>
            </a:extLst>
          </p:cNvPr>
          <p:cNvSpPr/>
          <p:nvPr/>
        </p:nvSpPr>
        <p:spPr>
          <a:xfrm>
            <a:off x="10256043" y="1695450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텍스트를 입력해 주세요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9381C-449C-423D-9A8E-55C185B22F44}"/>
              </a:ext>
            </a:extLst>
          </p:cNvPr>
          <p:cNvSpPr/>
          <p:nvPr/>
        </p:nvSpPr>
        <p:spPr>
          <a:xfrm>
            <a:off x="10256043" y="2246894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텍스트를 입력해 주세요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A54794-10FE-4AA4-86B4-207613DBC319}"/>
              </a:ext>
            </a:extLst>
          </p:cNvPr>
          <p:cNvGrpSpPr/>
          <p:nvPr/>
        </p:nvGrpSpPr>
        <p:grpSpPr>
          <a:xfrm>
            <a:off x="11040785" y="0"/>
            <a:ext cx="1151215" cy="183600"/>
            <a:chOff x="11092105" y="35720"/>
            <a:chExt cx="1151215" cy="183600"/>
          </a:xfrm>
        </p:grpSpPr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07124D4B-4303-49F5-A728-0167385D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730038" y="35720"/>
              <a:ext cx="183356" cy="183356"/>
            </a:xfrm>
            <a:prstGeom prst="rect">
              <a:avLst/>
            </a:prstGeom>
          </p:spPr>
        </p:pic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E9C8B5A4-FF35-41A2-99C4-B5CD9B5BC6BE}"/>
                </a:ext>
              </a:extLst>
            </p:cNvPr>
            <p:cNvSpPr/>
            <p:nvPr/>
          </p:nvSpPr>
          <p:spPr>
            <a:xfrm>
              <a:off x="12059720" y="35720"/>
              <a:ext cx="183600" cy="183600"/>
            </a:xfrm>
            <a:prstGeom prst="mathMultiply">
              <a:avLst>
                <a:gd name="adj1" fmla="val 113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빼기 기호 10">
              <a:extLst>
                <a:ext uri="{FF2B5EF4-FFF2-40B4-BE49-F238E27FC236}">
                  <a16:creationId xmlns:a16="http://schemas.microsoft.com/office/drawing/2014/main" id="{A6FFB336-4E5E-40C0-9F60-1554AF0D29BA}"/>
                </a:ext>
              </a:extLst>
            </p:cNvPr>
            <p:cNvSpPr/>
            <p:nvPr/>
          </p:nvSpPr>
          <p:spPr>
            <a:xfrm>
              <a:off x="11423100" y="126921"/>
              <a:ext cx="159299" cy="92155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물음표">
              <a:extLst>
                <a:ext uri="{FF2B5EF4-FFF2-40B4-BE49-F238E27FC236}">
                  <a16:creationId xmlns:a16="http://schemas.microsoft.com/office/drawing/2014/main" id="{9932D176-5C6C-4305-A9F6-3951CD77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92105" y="35720"/>
              <a:ext cx="183356" cy="1833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0C8E12-56BD-48CE-B7F0-BC87F38382B7}"/>
              </a:ext>
            </a:extLst>
          </p:cNvPr>
          <p:cNvSpPr txBox="1"/>
          <p:nvPr/>
        </p:nvSpPr>
        <p:spPr>
          <a:xfrm>
            <a:off x="10156032" y="1480006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계정이름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8C2D0-77FA-4CB8-8F2D-18DD38109A08}"/>
              </a:ext>
            </a:extLst>
          </p:cNvPr>
          <p:cNvSpPr txBox="1"/>
          <p:nvPr/>
        </p:nvSpPr>
        <p:spPr>
          <a:xfrm>
            <a:off x="10156031" y="2031450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77FE01-8B1E-4105-828F-18B88D8089FB}"/>
              </a:ext>
            </a:extLst>
          </p:cNvPr>
          <p:cNvGrpSpPr/>
          <p:nvPr/>
        </p:nvGrpSpPr>
        <p:grpSpPr>
          <a:xfrm>
            <a:off x="10260805" y="2656713"/>
            <a:ext cx="1000125" cy="230832"/>
            <a:chOff x="10339387" y="2656713"/>
            <a:chExt cx="1000125" cy="230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D05D67-679D-42EF-9ECC-B5F50020CABE}"/>
                </a:ext>
              </a:extLst>
            </p:cNvPr>
            <p:cNvSpPr txBox="1"/>
            <p:nvPr/>
          </p:nvSpPr>
          <p:spPr>
            <a:xfrm>
              <a:off x="10425355" y="2656713"/>
              <a:ext cx="914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정보 기억하기</a:t>
              </a:r>
            </a:p>
          </p:txBody>
        </p:sp>
        <p:pic>
          <p:nvPicPr>
            <p:cNvPr id="18" name="그래픽 17" descr="확인 표시">
              <a:extLst>
                <a:ext uri="{FF2B5EF4-FFF2-40B4-BE49-F238E27FC236}">
                  <a16:creationId xmlns:a16="http://schemas.microsoft.com/office/drawing/2014/main" id="{A652EB5E-7213-4E02-BD7D-0A6F062C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61060" y="2714626"/>
              <a:ext cx="99250" cy="9925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800A073-1CDB-4681-AFCB-C4DE0967C2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750" y="2716096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B30297-0699-4BB7-A6FE-3726F8AD1639}"/>
                </a:ext>
              </a:extLst>
            </p:cNvPr>
            <p:cNvCxnSpPr/>
            <p:nvPr/>
          </p:nvCxnSpPr>
          <p:spPr>
            <a:xfrm>
              <a:off x="10341769" y="2713714"/>
              <a:ext cx="0" cy="1080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C4CA686-CA40-4778-B7BB-4C51144FE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387" y="2820867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E129560-370D-4CED-BFD0-706166998151}"/>
                </a:ext>
              </a:extLst>
            </p:cNvPr>
            <p:cNvCxnSpPr/>
            <p:nvPr/>
          </p:nvCxnSpPr>
          <p:spPr>
            <a:xfrm>
              <a:off x="10451306" y="2758960"/>
              <a:ext cx="0" cy="648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08C0FD-FAD5-437C-B50C-DEF2E7D0D6CE}"/>
              </a:ext>
            </a:extLst>
          </p:cNvPr>
          <p:cNvSpPr txBox="1"/>
          <p:nvPr/>
        </p:nvSpPr>
        <p:spPr>
          <a:xfrm>
            <a:off x="10156031" y="3104481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지역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언어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CC60B1-D486-4692-ACEE-DE247E2A91A9}"/>
              </a:ext>
            </a:extLst>
          </p:cNvPr>
          <p:cNvSpPr txBox="1"/>
          <p:nvPr/>
        </p:nvSpPr>
        <p:spPr>
          <a:xfrm>
            <a:off x="10156030" y="3306316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B5AA5B"/>
                </a:solidFill>
              </a:rPr>
              <a:t>KR</a:t>
            </a:r>
            <a:r>
              <a:rPr lang="ko-KR" altLang="en-US" sz="900">
                <a:solidFill>
                  <a:srgbClr val="B5AA5B"/>
                </a:solidFill>
              </a:rPr>
              <a:t> </a:t>
            </a:r>
            <a:r>
              <a:rPr lang="en-US" altLang="ko-KR" sz="900">
                <a:solidFill>
                  <a:srgbClr val="B5AA5B"/>
                </a:solidFill>
              </a:rPr>
              <a:t>(</a:t>
            </a:r>
            <a:r>
              <a:rPr lang="ko-KR" altLang="en-US" sz="900">
                <a:solidFill>
                  <a:srgbClr val="B5AA5B"/>
                </a:solidFill>
              </a:rPr>
              <a:t>한국어</a:t>
            </a:r>
            <a:r>
              <a:rPr lang="en-US" altLang="ko-KR" sz="900">
                <a:solidFill>
                  <a:srgbClr val="B5AA5B"/>
                </a:solidFill>
              </a:rPr>
              <a:t>)</a:t>
            </a:r>
            <a:endParaRPr lang="ko-KR" altLang="en-US" sz="900">
              <a:solidFill>
                <a:srgbClr val="B5AA5B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52EEEB0-E52D-4013-9E74-EF23CC4E9E4C}"/>
              </a:ext>
            </a:extLst>
          </p:cNvPr>
          <p:cNvSpPr/>
          <p:nvPr/>
        </p:nvSpPr>
        <p:spPr>
          <a:xfrm rot="10800000">
            <a:off x="10873029" y="3401392"/>
            <a:ext cx="64051" cy="55216"/>
          </a:xfrm>
          <a:prstGeom prst="triangle">
            <a:avLst/>
          </a:prstGeom>
          <a:solidFill>
            <a:srgbClr val="B5A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ED4F0-DA4D-427E-929B-4493B27EC790}"/>
              </a:ext>
            </a:extLst>
          </p:cNvPr>
          <p:cNvSpPr txBox="1"/>
          <p:nvPr/>
        </p:nvSpPr>
        <p:spPr>
          <a:xfrm>
            <a:off x="10158411" y="1050538"/>
            <a:ext cx="800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50983B-71D9-4B5E-9C45-BBDE63C6982D}"/>
              </a:ext>
            </a:extLst>
          </p:cNvPr>
          <p:cNvSpPr/>
          <p:nvPr/>
        </p:nvSpPr>
        <p:spPr>
          <a:xfrm>
            <a:off x="10256043" y="5211451"/>
            <a:ext cx="1814514" cy="276225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DD4E91-666B-445D-B6EF-B2B2AC77BADB}"/>
              </a:ext>
            </a:extLst>
          </p:cNvPr>
          <p:cNvSpPr txBox="1"/>
          <p:nvPr/>
        </p:nvSpPr>
        <p:spPr>
          <a:xfrm>
            <a:off x="10179428" y="5940093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계정이름 찾기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690CA9-D532-45B2-B5BE-FEB691E4AEF0}"/>
              </a:ext>
            </a:extLst>
          </p:cNvPr>
          <p:cNvSpPr txBox="1"/>
          <p:nvPr/>
        </p:nvSpPr>
        <p:spPr>
          <a:xfrm>
            <a:off x="10179427" y="6110064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4E8192-4AA5-4F56-9F6A-1C7C5364CCF8}"/>
              </a:ext>
            </a:extLst>
          </p:cNvPr>
          <p:cNvSpPr txBox="1"/>
          <p:nvPr/>
        </p:nvSpPr>
        <p:spPr>
          <a:xfrm>
            <a:off x="10179427" y="6283630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 생성하기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8DCFE0-6326-42CC-A7AA-F56E3AB9E355}"/>
              </a:ext>
            </a:extLst>
          </p:cNvPr>
          <p:cNvCxnSpPr>
            <a:cxnSpLocks/>
          </p:cNvCxnSpPr>
          <p:nvPr/>
        </p:nvCxnSpPr>
        <p:spPr>
          <a:xfrm flipV="1">
            <a:off x="11040785" y="6010320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A544DE-C57D-4CD2-AF54-ABACC1F3C196}"/>
              </a:ext>
            </a:extLst>
          </p:cNvPr>
          <p:cNvCxnSpPr>
            <a:cxnSpLocks/>
          </p:cNvCxnSpPr>
          <p:nvPr/>
        </p:nvCxnSpPr>
        <p:spPr>
          <a:xfrm flipV="1">
            <a:off x="11040785" y="6188156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564E45A-D391-4D85-B411-509DC326D99A}"/>
              </a:ext>
            </a:extLst>
          </p:cNvPr>
          <p:cNvCxnSpPr>
            <a:cxnSpLocks/>
          </p:cNvCxnSpPr>
          <p:nvPr/>
        </p:nvCxnSpPr>
        <p:spPr>
          <a:xfrm flipV="1">
            <a:off x="11040785" y="6361648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9EDD44-DE5B-401C-B3C9-B21048E70324}"/>
              </a:ext>
            </a:extLst>
          </p:cNvPr>
          <p:cNvSpPr/>
          <p:nvPr/>
        </p:nvSpPr>
        <p:spPr>
          <a:xfrm>
            <a:off x="1348522" y="6201685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DC2AAC-3E56-4511-8033-9800CC190C7B}"/>
              </a:ext>
            </a:extLst>
          </p:cNvPr>
          <p:cNvSpPr txBox="1"/>
          <p:nvPr/>
        </p:nvSpPr>
        <p:spPr>
          <a:xfrm>
            <a:off x="1426194" y="6144155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애니메이션 끄기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320094-551C-4BF4-BFCE-878086E5ECEA}"/>
              </a:ext>
            </a:extLst>
          </p:cNvPr>
          <p:cNvSpPr/>
          <p:nvPr/>
        </p:nvSpPr>
        <p:spPr>
          <a:xfrm>
            <a:off x="1348522" y="6432517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1D09D3-62C5-4144-B521-912127A3C7E7}"/>
              </a:ext>
            </a:extLst>
          </p:cNvPr>
          <p:cNvSpPr txBox="1"/>
          <p:nvPr/>
        </p:nvSpPr>
        <p:spPr>
          <a:xfrm>
            <a:off x="1426194" y="6374987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음악 끄기</a:t>
            </a:r>
          </a:p>
        </p:txBody>
      </p:sp>
      <p:pic>
        <p:nvPicPr>
          <p:cNvPr id="45" name="Picture 2" descr="ë¡¤ ë¡ê³  pngì ëí ì´ë¯¸ì§ ê²ìê²°ê³¼">
            <a:extLst>
              <a:ext uri="{FF2B5EF4-FFF2-40B4-BE49-F238E27FC236}">
                <a16:creationId xmlns:a16="http://schemas.microsoft.com/office/drawing/2014/main" id="{719FBDCD-6C3F-4C87-A2D1-999E78D4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69" y="2648"/>
            <a:ext cx="1404741" cy="140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</Words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2019-06-22T07:27:51Z</dcterms:created>
  <dcterms:modified xsi:type="dcterms:W3CDTF">2019-06-22T09:15:34Z</dcterms:modified>
</cp:coreProperties>
</file>