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0351-9D57-43D7-9BF5-C1659CD046C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D59-6DA7-410F-A2EE-F293EEAE0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0351-9D57-43D7-9BF5-C1659CD046C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D59-6DA7-410F-A2EE-F293EEAE0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5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0351-9D57-43D7-9BF5-C1659CD046C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D59-6DA7-410F-A2EE-F293EEAE0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0351-9D57-43D7-9BF5-C1659CD046C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D59-6DA7-410F-A2EE-F293EEAE0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5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0351-9D57-43D7-9BF5-C1659CD046C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D59-6DA7-410F-A2EE-F293EEAE0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0351-9D57-43D7-9BF5-C1659CD046C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D59-6DA7-410F-A2EE-F293EEAE0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2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0351-9D57-43D7-9BF5-C1659CD046C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D59-6DA7-410F-A2EE-F293EEAE0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9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0351-9D57-43D7-9BF5-C1659CD046C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D59-6DA7-410F-A2EE-F293EEAE0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13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0351-9D57-43D7-9BF5-C1659CD046C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D59-6DA7-410F-A2EE-F293EEAE0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3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0351-9D57-43D7-9BF5-C1659CD046C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D59-6DA7-410F-A2EE-F293EEAE0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5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0351-9D57-43D7-9BF5-C1659CD046C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5D59-6DA7-410F-A2EE-F293EEAE0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5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0351-9D57-43D7-9BF5-C1659CD046C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05D59-6DA7-410F-A2EE-F293EEAE0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5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25" y="681111"/>
            <a:ext cx="12192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392722" y="2868637"/>
            <a:ext cx="12168553" cy="2168769"/>
          </a:xfrm>
          <a:prstGeom prst="rect">
            <a:avLst/>
          </a:prstGeom>
          <a:solidFill>
            <a:schemeClr val="bg1">
              <a:lumMod val="6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1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2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3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3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6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6</cp:revision>
  <dcterms:created xsi:type="dcterms:W3CDTF">2019-11-20T06:47:16Z</dcterms:created>
  <dcterms:modified xsi:type="dcterms:W3CDTF">2019-11-20T07:36:04Z</dcterms:modified>
</cp:coreProperties>
</file>