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3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2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4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1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3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3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1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2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B52F-6FB5-47A5-AB7D-DF33A3FED994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묻고 </a:t>
            </a:r>
            <a:r>
              <a:rPr lang="ko-KR" altLang="en-US" dirty="0" err="1" smtClean="0"/>
              <a:t>위키로</a:t>
            </a:r>
            <a:r>
              <a:rPr lang="ko-KR" altLang="en-US" dirty="0" smtClean="0"/>
              <a:t> 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6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선정 이유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결정 이유 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시장성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기대 효과 및 차별성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화면 설계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API (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개발환경 나열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77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묻고 위키로 가</vt:lpstr>
      <vt:lpstr>개요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묻고 위키로 가</dc:title>
  <dc:creator>student</dc:creator>
  <cp:lastModifiedBy>student</cp:lastModifiedBy>
  <cp:revision>6</cp:revision>
  <dcterms:created xsi:type="dcterms:W3CDTF">2019-11-18T08:06:49Z</dcterms:created>
  <dcterms:modified xsi:type="dcterms:W3CDTF">2019-11-18T08:35:56Z</dcterms:modified>
</cp:coreProperties>
</file>