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8" r:id="rId2"/>
  </p:sldMasterIdLst>
  <p:notesMasterIdLst>
    <p:notesMasterId r:id="rId24"/>
  </p:notesMasterIdLst>
  <p:sldIdLst>
    <p:sldId id="262" r:id="rId3"/>
    <p:sldId id="263" r:id="rId4"/>
    <p:sldId id="264" r:id="rId5"/>
    <p:sldId id="265" r:id="rId6"/>
    <p:sldId id="266" r:id="rId7"/>
    <p:sldId id="261" r:id="rId8"/>
    <p:sldId id="270" r:id="rId9"/>
    <p:sldId id="269" r:id="rId10"/>
    <p:sldId id="279" r:id="rId11"/>
    <p:sldId id="280" r:id="rId12"/>
    <p:sldId id="278" r:id="rId13"/>
    <p:sldId id="267" r:id="rId14"/>
    <p:sldId id="271" r:id="rId15"/>
    <p:sldId id="268" r:id="rId16"/>
    <p:sldId id="276" r:id="rId17"/>
    <p:sldId id="277" r:id="rId18"/>
    <p:sldId id="282" r:id="rId19"/>
    <p:sldId id="283" r:id="rId20"/>
    <p:sldId id="272" r:id="rId21"/>
    <p:sldId id="275" r:id="rId22"/>
    <p:sldId id="274" r:id="rId23"/>
  </p:sldIdLst>
  <p:sldSz cx="12192000" cy="6858000"/>
  <p:notesSz cx="6858000" cy="9144000"/>
  <p:embeddedFontLst>
    <p:embeddedFont>
      <p:font typeface="Rix고딕 EB" panose="02020603020101020101" pitchFamily="18" charset="-127"/>
      <p:regular r:id="rId25"/>
    </p:embeddedFont>
    <p:embeddedFont>
      <p:font typeface="Rix모던고딕 B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000A13"/>
    <a:srgbClr val="1B3436"/>
    <a:srgbClr val="BD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E8C90-182A-4D05-8BED-003C3D3F65F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6961-B631-46FF-82D1-1FFBD13A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0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2306-49F7-431E-AB48-D27BCF127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2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1-1 </a:t>
            </a:r>
            <a:r>
              <a:rPr lang="ko-KR" altLang="en-US" sz="1200" dirty="0">
                <a:solidFill>
                  <a:schemeClr val="bg1"/>
                </a:solidFill>
              </a:rPr>
              <a:t>키워드 간의 관계성을 간편하게 분석하고 시각화 하기 위해서 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1-2 ‘</a:t>
            </a:r>
            <a:r>
              <a:rPr lang="ko-KR" altLang="en-US" sz="1200" dirty="0">
                <a:solidFill>
                  <a:schemeClr val="bg1"/>
                </a:solidFill>
              </a:rPr>
              <a:t>오픈 </a:t>
            </a:r>
            <a:r>
              <a:rPr lang="en-US" altLang="ko-KR" sz="1200" dirty="0">
                <a:solidFill>
                  <a:schemeClr val="bg1"/>
                </a:solidFill>
              </a:rPr>
              <a:t>API</a:t>
            </a:r>
            <a:r>
              <a:rPr lang="ko-KR" altLang="en-US" sz="1200" dirty="0">
                <a:solidFill>
                  <a:schemeClr val="bg1"/>
                </a:solidFill>
              </a:rPr>
              <a:t>를 활용한 </a:t>
            </a:r>
            <a:r>
              <a:rPr lang="ko-KR" altLang="en-US" sz="1200" dirty="0" err="1">
                <a:solidFill>
                  <a:schemeClr val="bg1"/>
                </a:solidFill>
              </a:rPr>
              <a:t>빅데이터</a:t>
            </a:r>
            <a:r>
              <a:rPr lang="ko-KR" altLang="en-US" sz="1200" dirty="0">
                <a:solidFill>
                  <a:schemeClr val="bg1"/>
                </a:solidFill>
              </a:rPr>
              <a:t> 분석 및 시각화’ 라는 교육 과정의 커리큘럼을 전부 활용할 수 있는 프로젝트이기 때문에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6961-B631-46FF-82D1-1FFBD13AA7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2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200" dirty="0">
                <a:solidFill>
                  <a:schemeClr val="bg1"/>
                </a:solidFill>
              </a:rPr>
              <a:t>기대효과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사용자가 보다 편리하게 키워드에 대한 정보와 자료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마인드맵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습득할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2"/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ko-KR" altLang="en-US" sz="2000" dirty="0">
                <a:solidFill>
                  <a:schemeClr val="bg1"/>
                </a:solidFill>
              </a:rPr>
              <a:t>차별성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기존 마인드맵 사이트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가입 필요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사용자가 직접 데이터를 입력</a:t>
            </a:r>
            <a:endParaRPr lang="en-US" altLang="ko-KR" dirty="0">
              <a:solidFill>
                <a:schemeClr val="bg1"/>
              </a:solidFill>
            </a:endParaRPr>
          </a:p>
          <a:p>
            <a:pPr lvl="2"/>
            <a:endParaRPr lang="en-US" altLang="ko-KR" dirty="0">
              <a:solidFill>
                <a:schemeClr val="bg1"/>
              </a:solidFill>
            </a:endParaRP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기존 키워드 분석 사이트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검샌</a:t>
            </a:r>
            <a:r>
              <a:rPr lang="ko-KR" altLang="en-US" dirty="0">
                <a:solidFill>
                  <a:schemeClr val="bg1"/>
                </a:solidFill>
              </a:rPr>
              <a:t> 순위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검색량을</a:t>
            </a:r>
            <a:r>
              <a:rPr lang="ko-KR" altLang="en-US" dirty="0">
                <a:solidFill>
                  <a:schemeClr val="bg1"/>
                </a:solidFill>
              </a:rPr>
              <a:t> 기준으로 하기 때문에 </a:t>
            </a:r>
            <a:r>
              <a:rPr lang="ko-KR" altLang="en-US" dirty="0" err="1">
                <a:solidFill>
                  <a:schemeClr val="bg1"/>
                </a:solidFill>
              </a:rPr>
              <a:t>마이너한</a:t>
            </a:r>
            <a:r>
              <a:rPr lang="ko-KR" altLang="en-US" dirty="0">
                <a:solidFill>
                  <a:schemeClr val="bg1"/>
                </a:solidFill>
              </a:rPr>
              <a:t> 키워드를 찾기 힘들다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2"/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6961-B631-46FF-82D1-1FFBD13AA7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6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6961-B631-46FF-82D1-1FFBD13AA7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0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0DAB52F-6FB5-47A5-AB7D-DF33A3FED994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E209F1C-4AD2-4909-9497-4288DCFA33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0DAB52F-6FB5-47A5-AB7D-DF33A3FED994}" type="datetimeFigureOut">
              <a:rPr lang="ko-KR" altLang="en-US" smtClean="0"/>
              <a:pPr/>
              <a:t>2019-11-21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E209F1C-4AD2-4909-9497-4288DCFA330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4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 userDrawn="1"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0"/>
            <a:ext cx="12329160" cy="68541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15000" y="15240"/>
            <a:ext cx="6477000" cy="68580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432" y="2103120"/>
            <a:ext cx="5685688" cy="133918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묻고 </a:t>
            </a:r>
            <a:r>
              <a:rPr lang="ko-KR" altLang="en-US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위키로</a:t>
            </a:r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309100" y="5185474"/>
            <a:ext cx="2801620" cy="163442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조장</a:t>
            </a:r>
            <a:r>
              <a: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김정현</a:t>
            </a:r>
            <a:r>
              <a: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박종선</a:t>
            </a:r>
            <a:endParaRPr lang="en-US" altLang="ko-KR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박진영</a:t>
            </a:r>
            <a:endParaRPr lang="en-US" altLang="ko-KR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조규상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0312" y="3749040"/>
            <a:ext cx="6020968" cy="1002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- 2</a:t>
            </a:r>
            <a:r>
              <a:rPr lang="ko-KR" altLang="en-US" sz="40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차 아이디어톤 발표 </a:t>
            </a:r>
            <a:r>
              <a:rPr lang="en-US" altLang="ko-KR" sz="40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</a:t>
            </a:r>
            <a:endParaRPr lang="ko-KR" altLang="en-US" sz="40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0" y="6242564"/>
            <a:ext cx="3305124" cy="50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조 이름 </a:t>
            </a:r>
            <a:r>
              <a: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개발자의 협곡</a:t>
            </a:r>
          </a:p>
        </p:txBody>
      </p:sp>
    </p:spTree>
    <p:extLst>
      <p:ext uri="{BB962C8B-B14F-4D97-AF65-F5344CB8AC3E}">
        <p14:creationId xmlns:p14="http://schemas.microsoft.com/office/powerpoint/2010/main" val="79639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50740" y="380546"/>
            <a:ext cx="436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시장성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기존 서비스와의 차별점은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  </a:t>
            </a:r>
            <a:endParaRPr lang="ko-KR" altLang="en-US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49476-F923-49B7-96F2-1F16D996D7D2}"/>
              </a:ext>
            </a:extLst>
          </p:cNvPr>
          <p:cNvSpPr txBox="1"/>
          <p:nvPr/>
        </p:nvSpPr>
        <p:spPr>
          <a:xfrm>
            <a:off x="8779010" y="2613392"/>
            <a:ext cx="3242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사이트의 확장성을 고려해봤을 때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방향성이 가장 비슷하다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91F0A-F932-411E-B262-A427E9B81EDB}"/>
              </a:ext>
            </a:extLst>
          </p:cNvPr>
          <p:cNvSpPr txBox="1"/>
          <p:nvPr/>
        </p:nvSpPr>
        <p:spPr>
          <a:xfrm>
            <a:off x="387977" y="1003142"/>
            <a:ext cx="418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데이터 분석 사이트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: SOMETREND</a:t>
            </a:r>
            <a:endParaRPr lang="ko-KR" altLang="en-US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F8D15-1DEE-4925-A261-4ECD53D1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6" y="1466316"/>
            <a:ext cx="7825857" cy="519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FCC49E-B16E-4C06-9CDA-06A81923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2" y="2142926"/>
            <a:ext cx="6806465" cy="4521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025E00-1E4A-4562-9F49-7C1B74F9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144" y="2142926"/>
            <a:ext cx="6905825" cy="45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73729" y="2507555"/>
            <a:ext cx="5685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해당 서비스는 </a:t>
            </a:r>
            <a:r>
              <a:rPr lang="ko-KR" altLang="en-US" sz="24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검색 데이터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</a:t>
            </a:r>
            <a:r>
              <a:rPr lang="ko-KR" altLang="en-US" sz="24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기반으로 하기 때문에 </a:t>
            </a:r>
            <a:r>
              <a:rPr lang="ko-KR" altLang="en-US" sz="240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검색량이</a:t>
            </a:r>
            <a:r>
              <a:rPr lang="ko-KR" altLang="en-US" sz="24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적은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데이터의 관계성을 살펴볼 수 없다는 단점이 있고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endParaRPr lang="en-US" altLang="ko-KR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0740" y="38054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시장성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F79F1-E0AC-4AE7-BB3A-7ECC29C93DCE}"/>
              </a:ext>
            </a:extLst>
          </p:cNvPr>
          <p:cNvSpPr txBox="1"/>
          <p:nvPr/>
        </p:nvSpPr>
        <p:spPr>
          <a:xfrm>
            <a:off x="387977" y="1003142"/>
            <a:ext cx="418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데이터 분석 사이트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: SOMETREND</a:t>
            </a:r>
            <a:endParaRPr lang="ko-KR" altLang="en-US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9ABA9-F800-42EC-A477-2E14ABA3BD13}"/>
              </a:ext>
            </a:extLst>
          </p:cNvPr>
          <p:cNvSpPr txBox="1"/>
          <p:nvPr/>
        </p:nvSpPr>
        <p:spPr>
          <a:xfrm>
            <a:off x="428267" y="1755139"/>
            <a:ext cx="3411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SOMETREND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와의 차별점은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 </a:t>
            </a:r>
            <a:endParaRPr lang="ko-KR" altLang="en-US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D30CE61-3283-4B1A-9B32-F93E4C9DFAE1}"/>
              </a:ext>
            </a:extLst>
          </p:cNvPr>
          <p:cNvSpPr/>
          <p:nvPr/>
        </p:nvSpPr>
        <p:spPr>
          <a:xfrm>
            <a:off x="4815258" y="2155249"/>
            <a:ext cx="2774731" cy="32004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2E8D1-5DEA-4680-8EF3-82D43EF8E6F3}"/>
              </a:ext>
            </a:extLst>
          </p:cNvPr>
          <p:cNvSpPr txBox="1"/>
          <p:nvPr/>
        </p:nvSpPr>
        <p:spPr>
          <a:xfrm>
            <a:off x="7682355" y="2970619"/>
            <a:ext cx="42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정보의 간단한 </a:t>
            </a:r>
            <a:r>
              <a:rPr lang="ko-KR" altLang="en-US" sz="24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요약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ko-KR" altLang="en-US" sz="24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시각화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빠르게 유저가 원하는 정보를 제공 해줄 수 있다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0B82B-BFE7-4B60-A977-34B4E14DB4F6}"/>
              </a:ext>
            </a:extLst>
          </p:cNvPr>
          <p:cNvSpPr txBox="1"/>
          <p:nvPr/>
        </p:nvSpPr>
        <p:spPr>
          <a:xfrm>
            <a:off x="8351757" y="1760306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묻고 위키로 가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는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6EE2E-B5E4-4BF2-821A-EDD417850458}"/>
              </a:ext>
            </a:extLst>
          </p:cNvPr>
          <p:cNvSpPr txBox="1"/>
          <p:nvPr/>
        </p:nvSpPr>
        <p:spPr>
          <a:xfrm>
            <a:off x="273728" y="4144801"/>
            <a:ext cx="5685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많은 </a:t>
            </a:r>
            <a:r>
              <a:rPr lang="ko-KR" altLang="en-US" sz="240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검색량을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다루기 때문에 서비스 </a:t>
            </a:r>
            <a:r>
              <a:rPr lang="ko-KR" altLang="en-US" sz="24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로딩 시간이 매우 길며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간단한 정보의 시각화 보다는 자세한 분석에 초점을 맞췄다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7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animBg="1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18481" y="1579879"/>
            <a:ext cx="80698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정리 </a:t>
            </a:r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: </a:t>
            </a:r>
          </a:p>
          <a:p>
            <a:endParaRPr lang="en-US" altLang="ko-KR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묻고 위키로 가</a:t>
            </a:r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</a:t>
            </a:r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데이터의 양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상관 없이</a:t>
            </a:r>
            <a:endParaRPr lang="en-US" altLang="ko-KR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해당 키워드에 대한 정보를 요약하고 분석하여</a:t>
            </a:r>
            <a:endParaRPr lang="en-US" altLang="ko-KR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보다 </a:t>
            </a:r>
            <a:r>
              <a:rPr lang="ko-KR" altLang="en-US" sz="28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간단하게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유저에게 </a:t>
            </a:r>
            <a:r>
              <a:rPr lang="ko-KR" altLang="en-US" sz="28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분석 정보를 제공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해줄 수 있다</a:t>
            </a:r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0740" y="38054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시장성</a:t>
            </a:r>
          </a:p>
        </p:txBody>
      </p:sp>
    </p:spTree>
    <p:extLst>
      <p:ext uri="{BB962C8B-B14F-4D97-AF65-F5344CB8AC3E}">
        <p14:creationId xmlns:p14="http://schemas.microsoft.com/office/powerpoint/2010/main" val="268159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구현 계획</a:t>
            </a:r>
            <a:endParaRPr lang="en-US" altLang="ko-KR" sz="3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81280" y="34290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</a:t>
            </a:r>
            <a:r>
              <a:rPr lang="ko-KR" altLang="en-US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수집 및 전처리</a:t>
            </a:r>
            <a:r>
              <a:rPr lang="en-US" altLang="ko-KR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08710" y="39624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</a:t>
            </a:r>
            <a:r>
              <a:rPr lang="ko-KR" altLang="en-US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분석 </a:t>
            </a:r>
            <a:r>
              <a:rPr lang="en-US" altLang="ko-KR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endParaRPr lang="ko-KR" altLang="en-US" sz="1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552252" y="45593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</a:t>
            </a:r>
            <a:r>
              <a:rPr lang="ko-KR" altLang="en-US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기초 화면 설계 </a:t>
            </a:r>
            <a:r>
              <a:rPr lang="en-US" altLang="ko-KR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endParaRPr lang="ko-KR" altLang="en-US" sz="1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2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054928" y="5548620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위키피디아</a:t>
            </a:r>
            <a:r>
              <a:rPr lang="ko-KR" altLang="en-US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API</a:t>
            </a:r>
            <a:r>
              <a:rPr lang="ko-KR" altLang="en-US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를 설치하여</a:t>
            </a:r>
            <a:r>
              <a:rPr lang="en-US" altLang="ko-KR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데이터를 수집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데이터 수집 및 전처리</a:t>
            </a:r>
            <a:endParaRPr lang="en-US" altLang="ko-KR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59" y="1030051"/>
            <a:ext cx="5309862" cy="37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9" y="1598467"/>
            <a:ext cx="3625896" cy="1812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5446" y="3059723"/>
            <a:ext cx="3868616" cy="4337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6793" y="138393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수집 결과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데이터 수집 및 전처리</a:t>
            </a:r>
            <a:endParaRPr lang="en-US" altLang="ko-KR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63" y="926144"/>
            <a:ext cx="10042586" cy="56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데이터 분석 </a:t>
            </a:r>
            <a:endParaRPr lang="en-US" altLang="ko-KR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479" y="1301029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데이터 분석 계획은</a:t>
            </a:r>
            <a:r>
              <a:rPr lang="en-US" altLang="ko-KR" sz="28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8942" y="2116325"/>
            <a:ext cx="502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1. </a:t>
            </a:r>
            <a:r>
              <a:rPr lang="ko-KR" altLang="en-US" sz="2400" dirty="0">
                <a:solidFill>
                  <a:srgbClr val="FF0000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형태소 분석</a:t>
            </a:r>
            <a:r>
              <a:rPr lang="ko-KR" altLang="en-US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을 통해 고유명사를 추출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8941" y="2854879"/>
            <a:ext cx="703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상관 분석</a:t>
            </a:r>
            <a:r>
              <a:rPr lang="en-US" altLang="ko-KR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등 통계 기법을 이용하여 </a:t>
            </a:r>
            <a:r>
              <a:rPr lang="ko-KR" altLang="en-US" sz="2400" dirty="0">
                <a:solidFill>
                  <a:srgbClr val="FF0000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관계성을 분석 </a:t>
            </a:r>
            <a:r>
              <a:rPr lang="en-US" altLang="ko-KR" sz="2400" dirty="0">
                <a:solidFill>
                  <a:srgbClr val="FF0000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  </a:t>
            </a:r>
            <a:endParaRPr lang="ko-KR" altLang="en-US" sz="2400" dirty="0">
              <a:solidFill>
                <a:srgbClr val="FF0000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942" y="3635441"/>
            <a:ext cx="1015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해당 키워드와 밀접한 관련이 있는 명사들을 </a:t>
            </a:r>
            <a:r>
              <a:rPr lang="ko-KR" altLang="en-US" sz="2400" dirty="0">
                <a:solidFill>
                  <a:srgbClr val="FF0000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마인드맵</a:t>
            </a:r>
            <a:r>
              <a:rPr lang="ko-KR" altLang="en-US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으로 연결해서 뿌려준다</a:t>
            </a:r>
            <a:r>
              <a:rPr lang="en-US" altLang="ko-KR" sz="24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264" y="4974803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* </a:t>
            </a:r>
            <a:r>
              <a:rPr lang="ko-KR" altLang="en-US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분석 기법에 대해서는 아직 논의 중입니다</a:t>
            </a:r>
            <a:r>
              <a:rPr lang="en-US" altLang="ko-KR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2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기초 화면 설계</a:t>
            </a:r>
            <a:endParaRPr lang="en-US" altLang="ko-KR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3FBE4-D3A0-41CE-A6B2-E9AE374A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383506"/>
            <a:ext cx="6259357" cy="4090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7FADFB-3C1C-4F8F-B593-63F79EA80E7B}"/>
              </a:ext>
            </a:extLst>
          </p:cNvPr>
          <p:cNvSpPr txBox="1"/>
          <p:nvPr/>
        </p:nvSpPr>
        <p:spPr>
          <a:xfrm>
            <a:off x="4686300" y="3213100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조조</a:t>
            </a:r>
          </a:p>
        </p:txBody>
      </p:sp>
    </p:spTree>
    <p:extLst>
      <p:ext uri="{BB962C8B-B14F-4D97-AF65-F5344CB8AC3E}">
        <p14:creationId xmlns:p14="http://schemas.microsoft.com/office/powerpoint/2010/main" val="52278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기초 화면 설계</a:t>
            </a:r>
            <a:endParaRPr lang="en-US" altLang="ko-KR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43BF78-9AA4-4627-AAE2-5E0C2AF4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928914"/>
            <a:ext cx="8734071" cy="5802085"/>
          </a:xfrm>
          <a:prstGeom prst="rect">
            <a:avLst/>
          </a:prstGeom>
        </p:spPr>
      </p:pic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ADC7C87A-4110-4889-8294-08DBEAB79037}"/>
              </a:ext>
            </a:extLst>
          </p:cNvPr>
          <p:cNvCxnSpPr>
            <a:cxnSpLocks/>
          </p:cNvCxnSpPr>
          <p:nvPr/>
        </p:nvCxnSpPr>
        <p:spPr>
          <a:xfrm flipV="1">
            <a:off x="6115821" y="2615462"/>
            <a:ext cx="2930263" cy="572652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B928C163-0081-41D1-A35A-B127F3C7226C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702088" y="3332700"/>
            <a:ext cx="1116544" cy="1235226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3CCBFD37-413C-42B8-8578-47FFA2610FFA}"/>
              </a:ext>
            </a:extLst>
          </p:cNvPr>
          <p:cNvCxnSpPr>
            <a:cxnSpLocks/>
          </p:cNvCxnSpPr>
          <p:nvPr/>
        </p:nvCxnSpPr>
        <p:spPr>
          <a:xfrm flipV="1">
            <a:off x="4180090" y="3895497"/>
            <a:ext cx="1651227" cy="1339498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5EF2E186-0D4C-498C-B155-E4B53342FAA6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4268200" y="2710609"/>
            <a:ext cx="1969777" cy="919756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8">
            <a:extLst>
              <a:ext uri="{FF2B5EF4-FFF2-40B4-BE49-F238E27FC236}">
                <a16:creationId xmlns:a16="http://schemas.microsoft.com/office/drawing/2014/main" id="{9062E06E-3565-4F4A-B122-0C708FA7E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212" y="1694098"/>
            <a:ext cx="1538637" cy="13881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위나라</a:t>
            </a:r>
            <a:endParaRPr lang="en-US" sz="20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35" name="Oval 17">
            <a:extLst>
              <a:ext uri="{FF2B5EF4-FFF2-40B4-BE49-F238E27FC236}">
                <a16:creationId xmlns:a16="http://schemas.microsoft.com/office/drawing/2014/main" id="{6639EC70-2D0F-4790-AB8F-739F4D06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618" y="2128639"/>
            <a:ext cx="1355582" cy="11639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유비</a:t>
            </a:r>
            <a:endParaRPr lang="en-US" sz="28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2821637E-8ABF-49CA-AA8D-9DABF11B03FB}"/>
              </a:ext>
            </a:extLst>
          </p:cNvPr>
          <p:cNvSpPr/>
          <p:nvPr/>
        </p:nvSpPr>
        <p:spPr>
          <a:xfrm>
            <a:off x="5305732" y="2615461"/>
            <a:ext cx="2157480" cy="198770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조조</a:t>
            </a:r>
            <a:endParaRPr lang="en-US" sz="9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46D3CF58-3294-4D06-AEEA-3206563F4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547" y="4308708"/>
            <a:ext cx="1354987" cy="136581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동탁</a:t>
            </a:r>
            <a:endParaRPr lang="en-US" sz="28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97495589-4A53-4C3E-B025-4101847D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559" y="4364631"/>
            <a:ext cx="1536893" cy="1388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원소</a:t>
            </a:r>
            <a:endParaRPr lang="en-US" sz="28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97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4. </a:t>
            </a:r>
            <a:r>
              <a:rPr lang="ko-KR" altLang="en-US" sz="3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사용 기술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1022E5-84E5-40A1-BCEF-EF44018E7A40}"/>
              </a:ext>
            </a:extLst>
          </p:cNvPr>
          <p:cNvSpPr/>
          <p:nvPr/>
        </p:nvSpPr>
        <p:spPr>
          <a:xfrm>
            <a:off x="10134600" y="0"/>
            <a:ext cx="2057400" cy="6858000"/>
          </a:xfrm>
          <a:prstGeom prst="rect">
            <a:avLst/>
          </a:prstGeom>
          <a:solidFill>
            <a:srgbClr val="000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E748CC-21EC-47F6-B848-1A3450880148}"/>
              </a:ext>
            </a:extLst>
          </p:cNvPr>
          <p:cNvSpPr/>
          <p:nvPr/>
        </p:nvSpPr>
        <p:spPr>
          <a:xfrm>
            <a:off x="10256043" y="1238250"/>
            <a:ext cx="1814514" cy="56166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9381C-449C-423D-9A8E-55C185B22F44}"/>
              </a:ext>
            </a:extLst>
          </p:cNvPr>
          <p:cNvSpPr/>
          <p:nvPr/>
        </p:nvSpPr>
        <p:spPr>
          <a:xfrm>
            <a:off x="10256043" y="2246894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A54794-10FE-4AA4-86B4-207613DBC319}"/>
              </a:ext>
            </a:extLst>
          </p:cNvPr>
          <p:cNvGrpSpPr/>
          <p:nvPr/>
        </p:nvGrpSpPr>
        <p:grpSpPr>
          <a:xfrm>
            <a:off x="11040785" y="0"/>
            <a:ext cx="1151215" cy="183600"/>
            <a:chOff x="11092105" y="35720"/>
            <a:chExt cx="1151215" cy="183600"/>
          </a:xfrm>
        </p:grpSpPr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07124D4B-4303-49F5-A728-0167385D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0038" y="35720"/>
              <a:ext cx="183356" cy="183356"/>
            </a:xfrm>
            <a:prstGeom prst="rect">
              <a:avLst/>
            </a:prstGeom>
          </p:spPr>
        </p:pic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E9C8B5A4-FF35-41A2-99C4-B5CD9B5BC6BE}"/>
                </a:ext>
              </a:extLst>
            </p:cNvPr>
            <p:cNvSpPr/>
            <p:nvPr/>
          </p:nvSpPr>
          <p:spPr>
            <a:xfrm>
              <a:off x="12059720" y="35720"/>
              <a:ext cx="183600" cy="183600"/>
            </a:xfrm>
            <a:prstGeom prst="mathMultiply">
              <a:avLst>
                <a:gd name="adj1" fmla="val 113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빼기 기호 10">
              <a:extLst>
                <a:ext uri="{FF2B5EF4-FFF2-40B4-BE49-F238E27FC236}">
                  <a16:creationId xmlns:a16="http://schemas.microsoft.com/office/drawing/2014/main" id="{A6FFB336-4E5E-40C0-9F60-1554AF0D29BA}"/>
                </a:ext>
              </a:extLst>
            </p:cNvPr>
            <p:cNvSpPr/>
            <p:nvPr/>
          </p:nvSpPr>
          <p:spPr>
            <a:xfrm>
              <a:off x="11423100" y="126921"/>
              <a:ext cx="159299" cy="92155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물음표">
              <a:extLst>
                <a:ext uri="{FF2B5EF4-FFF2-40B4-BE49-F238E27FC236}">
                  <a16:creationId xmlns:a16="http://schemas.microsoft.com/office/drawing/2014/main" id="{9932D176-5C6C-4305-A9F6-3951CD77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92105" y="35720"/>
              <a:ext cx="183356" cy="18335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0C8E12-56BD-48CE-B7F0-BC87F38382B7}"/>
              </a:ext>
            </a:extLst>
          </p:cNvPr>
          <p:cNvSpPr txBox="1"/>
          <p:nvPr/>
        </p:nvSpPr>
        <p:spPr>
          <a:xfrm>
            <a:off x="10156032" y="1022806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계정이름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8C2D0-77FA-4CB8-8F2D-18DD38109A08}"/>
              </a:ext>
            </a:extLst>
          </p:cNvPr>
          <p:cNvSpPr txBox="1"/>
          <p:nvPr/>
        </p:nvSpPr>
        <p:spPr>
          <a:xfrm>
            <a:off x="10156031" y="2031450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77FE01-8B1E-4105-828F-18B88D8089FB}"/>
              </a:ext>
            </a:extLst>
          </p:cNvPr>
          <p:cNvGrpSpPr/>
          <p:nvPr/>
        </p:nvGrpSpPr>
        <p:grpSpPr>
          <a:xfrm>
            <a:off x="10260805" y="2656713"/>
            <a:ext cx="1000125" cy="230832"/>
            <a:chOff x="10339387" y="2656713"/>
            <a:chExt cx="1000125" cy="230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D05D67-679D-42EF-9ECC-B5F50020CABE}"/>
                </a:ext>
              </a:extLst>
            </p:cNvPr>
            <p:cNvSpPr txBox="1"/>
            <p:nvPr/>
          </p:nvSpPr>
          <p:spPr>
            <a:xfrm>
              <a:off x="10425355" y="2656713"/>
              <a:ext cx="914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정보 기억하기</a:t>
              </a:r>
            </a:p>
          </p:txBody>
        </p:sp>
        <p:pic>
          <p:nvPicPr>
            <p:cNvPr id="18" name="그래픽 17" descr="확인 표시">
              <a:extLst>
                <a:ext uri="{FF2B5EF4-FFF2-40B4-BE49-F238E27FC236}">
                  <a16:creationId xmlns:a16="http://schemas.microsoft.com/office/drawing/2014/main" id="{A652EB5E-7213-4E02-BD7D-0A6F062C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61060" y="2714626"/>
              <a:ext cx="99250" cy="9925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800A073-1CDB-4681-AFCB-C4DE0967C2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750" y="2716096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B30297-0699-4BB7-A6FE-3726F8AD1639}"/>
                </a:ext>
              </a:extLst>
            </p:cNvPr>
            <p:cNvCxnSpPr/>
            <p:nvPr/>
          </p:nvCxnSpPr>
          <p:spPr>
            <a:xfrm>
              <a:off x="10341769" y="2713714"/>
              <a:ext cx="0" cy="1080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C4CA686-CA40-4778-B7BB-4C51144FE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387" y="2820867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E129560-370D-4CED-BFD0-706166998151}"/>
                </a:ext>
              </a:extLst>
            </p:cNvPr>
            <p:cNvCxnSpPr/>
            <p:nvPr/>
          </p:nvCxnSpPr>
          <p:spPr>
            <a:xfrm>
              <a:off x="10451306" y="2758960"/>
              <a:ext cx="0" cy="648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608C0FD-FAD5-437C-B50C-DEF2E7D0D6CE}"/>
              </a:ext>
            </a:extLst>
          </p:cNvPr>
          <p:cNvSpPr txBox="1"/>
          <p:nvPr/>
        </p:nvSpPr>
        <p:spPr>
          <a:xfrm>
            <a:off x="10156031" y="3104481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지역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언어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CC60B1-D486-4692-ACEE-DE247E2A91A9}"/>
              </a:ext>
            </a:extLst>
          </p:cNvPr>
          <p:cNvSpPr txBox="1"/>
          <p:nvPr/>
        </p:nvSpPr>
        <p:spPr>
          <a:xfrm>
            <a:off x="10156030" y="3306316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B5AA5B"/>
                </a:solidFill>
              </a:rPr>
              <a:t>KR</a:t>
            </a:r>
            <a:r>
              <a:rPr lang="ko-KR" altLang="en-US" sz="900">
                <a:solidFill>
                  <a:srgbClr val="B5AA5B"/>
                </a:solidFill>
              </a:rPr>
              <a:t> </a:t>
            </a:r>
            <a:r>
              <a:rPr lang="en-US" altLang="ko-KR" sz="900">
                <a:solidFill>
                  <a:srgbClr val="B5AA5B"/>
                </a:solidFill>
              </a:rPr>
              <a:t>(</a:t>
            </a:r>
            <a:r>
              <a:rPr lang="ko-KR" altLang="en-US" sz="900">
                <a:solidFill>
                  <a:srgbClr val="B5AA5B"/>
                </a:solidFill>
              </a:rPr>
              <a:t>한국어</a:t>
            </a:r>
            <a:r>
              <a:rPr lang="en-US" altLang="ko-KR" sz="900">
                <a:solidFill>
                  <a:srgbClr val="B5AA5B"/>
                </a:solidFill>
              </a:rPr>
              <a:t>)</a:t>
            </a:r>
            <a:endParaRPr lang="ko-KR" altLang="en-US" sz="900">
              <a:solidFill>
                <a:srgbClr val="B5AA5B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52EEEB0-E52D-4013-9E74-EF23CC4E9E4C}"/>
              </a:ext>
            </a:extLst>
          </p:cNvPr>
          <p:cNvSpPr/>
          <p:nvPr/>
        </p:nvSpPr>
        <p:spPr>
          <a:xfrm rot="10800000">
            <a:off x="10873029" y="3401392"/>
            <a:ext cx="64051" cy="55216"/>
          </a:xfrm>
          <a:prstGeom prst="triangle">
            <a:avLst/>
          </a:prstGeom>
          <a:solidFill>
            <a:srgbClr val="B5A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ED4F0-DA4D-427E-929B-4493B27EC790}"/>
              </a:ext>
            </a:extLst>
          </p:cNvPr>
          <p:cNvSpPr txBox="1"/>
          <p:nvPr/>
        </p:nvSpPr>
        <p:spPr>
          <a:xfrm>
            <a:off x="10158411" y="593338"/>
            <a:ext cx="800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50983B-71D9-4B5E-9C45-BBDE63C6982D}"/>
              </a:ext>
            </a:extLst>
          </p:cNvPr>
          <p:cNvSpPr/>
          <p:nvPr/>
        </p:nvSpPr>
        <p:spPr>
          <a:xfrm>
            <a:off x="10256043" y="5211451"/>
            <a:ext cx="1814514" cy="276225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DD4E91-666B-445D-B6EF-B2B2AC77BADB}"/>
              </a:ext>
            </a:extLst>
          </p:cNvPr>
          <p:cNvSpPr txBox="1"/>
          <p:nvPr/>
        </p:nvSpPr>
        <p:spPr>
          <a:xfrm>
            <a:off x="10179428" y="5940093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계정이름 찾기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690CA9-D532-45B2-B5BE-FEB691E4AEF0}"/>
              </a:ext>
            </a:extLst>
          </p:cNvPr>
          <p:cNvSpPr txBox="1"/>
          <p:nvPr/>
        </p:nvSpPr>
        <p:spPr>
          <a:xfrm>
            <a:off x="10179427" y="6110064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4E8192-4AA5-4F56-9F6A-1C7C5364CCF8}"/>
              </a:ext>
            </a:extLst>
          </p:cNvPr>
          <p:cNvSpPr txBox="1"/>
          <p:nvPr/>
        </p:nvSpPr>
        <p:spPr>
          <a:xfrm>
            <a:off x="10179427" y="6283630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 생성하기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8DCFE0-6326-42CC-A7AA-F56E3AB9E355}"/>
              </a:ext>
            </a:extLst>
          </p:cNvPr>
          <p:cNvCxnSpPr>
            <a:cxnSpLocks/>
          </p:cNvCxnSpPr>
          <p:nvPr/>
        </p:nvCxnSpPr>
        <p:spPr>
          <a:xfrm flipV="1">
            <a:off x="11040785" y="6010320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A544DE-C57D-4CD2-AF54-ABACC1F3C196}"/>
              </a:ext>
            </a:extLst>
          </p:cNvPr>
          <p:cNvCxnSpPr>
            <a:cxnSpLocks/>
          </p:cNvCxnSpPr>
          <p:nvPr/>
        </p:nvCxnSpPr>
        <p:spPr>
          <a:xfrm flipV="1">
            <a:off x="11040785" y="6188156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564E45A-D391-4D85-B411-509DC326D99A}"/>
              </a:ext>
            </a:extLst>
          </p:cNvPr>
          <p:cNvCxnSpPr>
            <a:cxnSpLocks/>
          </p:cNvCxnSpPr>
          <p:nvPr/>
        </p:nvCxnSpPr>
        <p:spPr>
          <a:xfrm flipV="1">
            <a:off x="11040785" y="6361648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9EDD44-DE5B-401C-B3C9-B21048E70324}"/>
              </a:ext>
            </a:extLst>
          </p:cNvPr>
          <p:cNvSpPr/>
          <p:nvPr/>
        </p:nvSpPr>
        <p:spPr>
          <a:xfrm>
            <a:off x="1348522" y="6201685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DC2AAC-3E56-4511-8033-9800CC190C7B}"/>
              </a:ext>
            </a:extLst>
          </p:cNvPr>
          <p:cNvSpPr txBox="1"/>
          <p:nvPr/>
        </p:nvSpPr>
        <p:spPr>
          <a:xfrm>
            <a:off x="1426194" y="6144155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애니메이션 끄기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320094-551C-4BF4-BFCE-878086E5ECEA}"/>
              </a:ext>
            </a:extLst>
          </p:cNvPr>
          <p:cNvSpPr/>
          <p:nvPr/>
        </p:nvSpPr>
        <p:spPr>
          <a:xfrm>
            <a:off x="1348522" y="6432517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1D09D3-62C5-4144-B521-912127A3C7E7}"/>
              </a:ext>
            </a:extLst>
          </p:cNvPr>
          <p:cNvSpPr txBox="1"/>
          <p:nvPr/>
        </p:nvSpPr>
        <p:spPr>
          <a:xfrm>
            <a:off x="1426194" y="6374987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음악 끄기</a:t>
            </a:r>
          </a:p>
        </p:txBody>
      </p:sp>
      <p:pic>
        <p:nvPicPr>
          <p:cNvPr id="45" name="Picture 2" descr="ë¡¤ ë¡ê³  pngì ëí ì´ë¯¸ì§ ê²ìê²°ê³¼">
            <a:extLst>
              <a:ext uri="{FF2B5EF4-FFF2-40B4-BE49-F238E27FC236}">
                <a16:creationId xmlns:a16="http://schemas.microsoft.com/office/drawing/2014/main" id="{719FBDCD-6C3F-4C87-A2D1-999E78D4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69" y="2648"/>
            <a:ext cx="1404741" cy="140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9">
            <a:extLst>
              <a:ext uri="{FF2B5EF4-FFF2-40B4-BE49-F238E27FC236}">
                <a16:creationId xmlns:a16="http://schemas.microsoft.com/office/drawing/2014/main" id="{90EC1C39-6125-405C-80EF-E17D655E13F3}"/>
              </a:ext>
            </a:extLst>
          </p:cNvPr>
          <p:cNvCxnSpPr>
            <a:stCxn id="51" idx="0"/>
            <a:endCxn id="52" idx="4"/>
          </p:cNvCxnSpPr>
          <p:nvPr/>
        </p:nvCxnSpPr>
        <p:spPr>
          <a:xfrm flipV="1">
            <a:off x="5158056" y="1522689"/>
            <a:ext cx="91870" cy="73442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>
            <a:extLst>
              <a:ext uri="{FF2B5EF4-FFF2-40B4-BE49-F238E27FC236}">
                <a16:creationId xmlns:a16="http://schemas.microsoft.com/office/drawing/2014/main" id="{668DEF94-82F1-489B-9FA5-069A5565E78C}"/>
              </a:ext>
            </a:extLst>
          </p:cNvPr>
          <p:cNvCxnSpPr>
            <a:cxnSpLocks/>
          </p:cNvCxnSpPr>
          <p:nvPr/>
        </p:nvCxnSpPr>
        <p:spPr>
          <a:xfrm flipV="1">
            <a:off x="4889405" y="2257113"/>
            <a:ext cx="2930263" cy="572652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1">
            <a:extLst>
              <a:ext uri="{FF2B5EF4-FFF2-40B4-BE49-F238E27FC236}">
                <a16:creationId xmlns:a16="http://schemas.microsoft.com/office/drawing/2014/main" id="{0B55662F-4309-4AE6-B7AE-C07CA4DAF119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4710189" y="2859339"/>
            <a:ext cx="2214907" cy="196609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2">
            <a:extLst>
              <a:ext uri="{FF2B5EF4-FFF2-40B4-BE49-F238E27FC236}">
                <a16:creationId xmlns:a16="http://schemas.microsoft.com/office/drawing/2014/main" id="{CB1DB716-5E36-4469-B63E-73556A3191E8}"/>
              </a:ext>
            </a:extLst>
          </p:cNvPr>
          <p:cNvCxnSpPr>
            <a:cxnSpLocks/>
          </p:cNvCxnSpPr>
          <p:nvPr/>
        </p:nvCxnSpPr>
        <p:spPr>
          <a:xfrm flipV="1">
            <a:off x="2953674" y="3537148"/>
            <a:ext cx="1651227" cy="1339498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3">
            <a:extLst>
              <a:ext uri="{FF2B5EF4-FFF2-40B4-BE49-F238E27FC236}">
                <a16:creationId xmlns:a16="http://schemas.microsoft.com/office/drawing/2014/main" id="{2206D1B5-D5A4-468D-8C7E-FA1517BF980F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2858928" y="2208228"/>
            <a:ext cx="1969777" cy="919756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529717" y="1514136"/>
            <a:ext cx="1538637" cy="1388183"/>
            <a:chOff x="5806337" y="2046962"/>
            <a:chExt cx="889277" cy="889277"/>
          </a:xfrm>
        </p:grpSpPr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3CE7944F-5F28-4801-AF3A-2284529A6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337" y="2046962"/>
              <a:ext cx="889277" cy="88927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Freeform 305">
              <a:extLst>
                <a:ext uri="{FF2B5EF4-FFF2-40B4-BE49-F238E27FC236}">
                  <a16:creationId xmlns:a16="http://schemas.microsoft.com/office/drawing/2014/main" id="{25EE97ED-C6D9-4520-8BA8-5107F2072231}"/>
                </a:ext>
              </a:extLst>
            </p:cNvPr>
            <p:cNvSpPr/>
            <p:nvPr/>
          </p:nvSpPr>
          <p:spPr>
            <a:xfrm>
              <a:off x="5998166" y="2293063"/>
              <a:ext cx="507779" cy="399328"/>
            </a:xfrm>
            <a:custGeom>
              <a:avLst/>
              <a:gdLst>
                <a:gd name="connsiteX0" fmla="*/ 426228 w 504826"/>
                <a:gd name="connsiteY0" fmla="*/ 101417 h 396680"/>
                <a:gd name="connsiteX1" fmla="*/ 483697 w 504826"/>
                <a:gd name="connsiteY1" fmla="*/ 151561 h 396680"/>
                <a:gd name="connsiteX2" fmla="*/ 504826 w 504826"/>
                <a:gd name="connsiteY2" fmla="*/ 216354 h 396680"/>
                <a:gd name="connsiteX3" fmla="*/ 484824 w 504826"/>
                <a:gd name="connsiteY3" fmla="*/ 279598 h 396680"/>
                <a:gd name="connsiteX4" fmla="*/ 429891 w 504826"/>
                <a:gd name="connsiteY4" fmla="*/ 329320 h 396680"/>
                <a:gd name="connsiteX5" fmla="*/ 435666 w 504826"/>
                <a:gd name="connsiteY5" fmla="*/ 341716 h 396680"/>
                <a:gd name="connsiteX6" fmla="*/ 442709 w 504826"/>
                <a:gd name="connsiteY6" fmla="*/ 352561 h 396680"/>
                <a:gd name="connsiteX7" fmla="*/ 449047 w 504826"/>
                <a:gd name="connsiteY7" fmla="*/ 360731 h 396680"/>
                <a:gd name="connsiteX8" fmla="*/ 456371 w 504826"/>
                <a:gd name="connsiteY8" fmla="*/ 369042 h 396680"/>
                <a:gd name="connsiteX9" fmla="*/ 462851 w 504826"/>
                <a:gd name="connsiteY9" fmla="*/ 376084 h 396680"/>
                <a:gd name="connsiteX10" fmla="*/ 463977 w 504826"/>
                <a:gd name="connsiteY10" fmla="*/ 377352 h 396680"/>
                <a:gd name="connsiteX11" fmla="*/ 465245 w 504826"/>
                <a:gd name="connsiteY11" fmla="*/ 378761 h 396680"/>
                <a:gd name="connsiteX12" fmla="*/ 466373 w 504826"/>
                <a:gd name="connsiteY12" fmla="*/ 380169 h 396680"/>
                <a:gd name="connsiteX13" fmla="*/ 467359 w 504826"/>
                <a:gd name="connsiteY13" fmla="*/ 381718 h 396680"/>
                <a:gd name="connsiteX14" fmla="*/ 468063 w 504826"/>
                <a:gd name="connsiteY14" fmla="*/ 383127 h 396680"/>
                <a:gd name="connsiteX15" fmla="*/ 468625 w 504826"/>
                <a:gd name="connsiteY15" fmla="*/ 384817 h 396680"/>
                <a:gd name="connsiteX16" fmla="*/ 468767 w 504826"/>
                <a:gd name="connsiteY16" fmla="*/ 386648 h 396680"/>
                <a:gd name="connsiteX17" fmla="*/ 468485 w 504826"/>
                <a:gd name="connsiteY17" fmla="*/ 388479 h 396680"/>
                <a:gd name="connsiteX18" fmla="*/ 464823 w 504826"/>
                <a:gd name="connsiteY18" fmla="*/ 394677 h 396680"/>
                <a:gd name="connsiteX19" fmla="*/ 458625 w 504826"/>
                <a:gd name="connsiteY19" fmla="*/ 396649 h 396680"/>
                <a:gd name="connsiteX20" fmla="*/ 434398 w 504826"/>
                <a:gd name="connsiteY20" fmla="*/ 392142 h 396680"/>
                <a:gd name="connsiteX21" fmla="*/ 356083 w 504826"/>
                <a:gd name="connsiteY21" fmla="*/ 356083 h 396680"/>
                <a:gd name="connsiteX22" fmla="*/ 306502 w 504826"/>
                <a:gd name="connsiteY22" fmla="*/ 360590 h 396680"/>
                <a:gd name="connsiteX23" fmla="*/ 173535 w 504826"/>
                <a:gd name="connsiteY23" fmla="*/ 323404 h 396680"/>
                <a:gd name="connsiteX24" fmla="*/ 198325 w 504826"/>
                <a:gd name="connsiteY24" fmla="*/ 324531 h 396680"/>
                <a:gd name="connsiteX25" fmla="*/ 285373 w 504826"/>
                <a:gd name="connsiteY25" fmla="*/ 311854 h 396680"/>
                <a:gd name="connsiteX26" fmla="*/ 359745 w 504826"/>
                <a:gd name="connsiteY26" fmla="*/ 275514 h 396680"/>
                <a:gd name="connsiteX27" fmla="*/ 413833 w 504826"/>
                <a:gd name="connsiteY27" fmla="*/ 215791 h 396680"/>
                <a:gd name="connsiteX28" fmla="*/ 432708 w 504826"/>
                <a:gd name="connsiteY28" fmla="*/ 144237 h 396680"/>
                <a:gd name="connsiteX29" fmla="*/ 426228 w 504826"/>
                <a:gd name="connsiteY29" fmla="*/ 101417 h 396680"/>
                <a:gd name="connsiteX30" fmla="*/ 198324 w 504826"/>
                <a:gd name="connsiteY30" fmla="*/ 0 h 396680"/>
                <a:gd name="connsiteX31" fmla="*/ 297908 w 504826"/>
                <a:gd name="connsiteY31" fmla="*/ 19297 h 396680"/>
                <a:gd name="connsiteX32" fmla="*/ 370168 w 504826"/>
                <a:gd name="connsiteY32" fmla="*/ 71836 h 396680"/>
                <a:gd name="connsiteX33" fmla="*/ 396648 w 504826"/>
                <a:gd name="connsiteY33" fmla="*/ 144236 h 396680"/>
                <a:gd name="connsiteX34" fmla="*/ 370168 w 504826"/>
                <a:gd name="connsiteY34" fmla="*/ 216635 h 396680"/>
                <a:gd name="connsiteX35" fmla="*/ 297908 w 504826"/>
                <a:gd name="connsiteY35" fmla="*/ 269174 h 396680"/>
                <a:gd name="connsiteX36" fmla="*/ 198324 w 504826"/>
                <a:gd name="connsiteY36" fmla="*/ 288471 h 396680"/>
                <a:gd name="connsiteX37" fmla="*/ 148743 w 504826"/>
                <a:gd name="connsiteY37" fmla="*/ 283964 h 396680"/>
                <a:gd name="connsiteX38" fmla="*/ 70428 w 504826"/>
                <a:gd name="connsiteY38" fmla="*/ 320023 h 396680"/>
                <a:gd name="connsiteX39" fmla="*/ 46201 w 504826"/>
                <a:gd name="connsiteY39" fmla="*/ 324530 h 396680"/>
                <a:gd name="connsiteX40" fmla="*/ 45355 w 504826"/>
                <a:gd name="connsiteY40" fmla="*/ 324530 h 396680"/>
                <a:gd name="connsiteX41" fmla="*/ 39580 w 504826"/>
                <a:gd name="connsiteY41" fmla="*/ 322277 h 396680"/>
                <a:gd name="connsiteX42" fmla="*/ 36341 w 504826"/>
                <a:gd name="connsiteY42" fmla="*/ 316361 h 396680"/>
                <a:gd name="connsiteX43" fmla="*/ 36059 w 504826"/>
                <a:gd name="connsiteY43" fmla="*/ 314530 h 396680"/>
                <a:gd name="connsiteX44" fmla="*/ 36200 w 504826"/>
                <a:gd name="connsiteY44" fmla="*/ 312698 h 396680"/>
                <a:gd name="connsiteX45" fmla="*/ 36763 w 504826"/>
                <a:gd name="connsiteY45" fmla="*/ 311008 h 396680"/>
                <a:gd name="connsiteX46" fmla="*/ 37467 w 504826"/>
                <a:gd name="connsiteY46" fmla="*/ 309600 h 396680"/>
                <a:gd name="connsiteX47" fmla="*/ 38453 w 504826"/>
                <a:gd name="connsiteY47" fmla="*/ 308050 h 396680"/>
                <a:gd name="connsiteX48" fmla="*/ 39580 w 504826"/>
                <a:gd name="connsiteY48" fmla="*/ 306642 h 396680"/>
                <a:gd name="connsiteX49" fmla="*/ 40848 w 504826"/>
                <a:gd name="connsiteY49" fmla="*/ 305233 h 396680"/>
                <a:gd name="connsiteX50" fmla="*/ 41975 w 504826"/>
                <a:gd name="connsiteY50" fmla="*/ 303965 h 396680"/>
                <a:gd name="connsiteX51" fmla="*/ 48454 w 504826"/>
                <a:gd name="connsiteY51" fmla="*/ 296923 h 396680"/>
                <a:gd name="connsiteX52" fmla="*/ 55779 w 504826"/>
                <a:gd name="connsiteY52" fmla="*/ 288612 h 396680"/>
                <a:gd name="connsiteX53" fmla="*/ 62117 w 504826"/>
                <a:gd name="connsiteY53" fmla="*/ 280443 h 396680"/>
                <a:gd name="connsiteX54" fmla="*/ 69160 w 504826"/>
                <a:gd name="connsiteY54" fmla="*/ 269597 h 396680"/>
                <a:gd name="connsiteX55" fmla="*/ 74935 w 504826"/>
                <a:gd name="connsiteY55" fmla="*/ 257202 h 396680"/>
                <a:gd name="connsiteX56" fmla="*/ 20001 w 504826"/>
                <a:gd name="connsiteY56" fmla="*/ 207339 h 396680"/>
                <a:gd name="connsiteX57" fmla="*/ 0 w 504826"/>
                <a:gd name="connsiteY57" fmla="*/ 144236 h 396680"/>
                <a:gd name="connsiteX58" fmla="*/ 26481 w 504826"/>
                <a:gd name="connsiteY58" fmla="*/ 71836 h 396680"/>
                <a:gd name="connsiteX59" fmla="*/ 98739 w 504826"/>
                <a:gd name="connsiteY59" fmla="*/ 19297 h 396680"/>
                <a:gd name="connsiteX60" fmla="*/ 198324 w 504826"/>
                <a:gd name="connsiteY60" fmla="*/ 0 h 39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4826" h="396680">
                  <a:moveTo>
                    <a:pt x="426228" y="101417"/>
                  </a:moveTo>
                  <a:cubicBezTo>
                    <a:pt x="450456" y="114751"/>
                    <a:pt x="469611" y="131466"/>
                    <a:pt x="483697" y="151561"/>
                  </a:cubicBezTo>
                  <a:cubicBezTo>
                    <a:pt x="497783" y="171656"/>
                    <a:pt x="504826" y="193254"/>
                    <a:pt x="504826" y="216354"/>
                  </a:cubicBezTo>
                  <a:cubicBezTo>
                    <a:pt x="504826" y="238891"/>
                    <a:pt x="498159" y="259973"/>
                    <a:pt x="484824" y="279598"/>
                  </a:cubicBezTo>
                  <a:cubicBezTo>
                    <a:pt x="471490" y="299224"/>
                    <a:pt x="453179" y="315798"/>
                    <a:pt x="429891" y="329320"/>
                  </a:cubicBezTo>
                  <a:cubicBezTo>
                    <a:pt x="431769" y="333828"/>
                    <a:pt x="433694" y="337960"/>
                    <a:pt x="435666" y="341716"/>
                  </a:cubicBezTo>
                  <a:cubicBezTo>
                    <a:pt x="437638" y="345472"/>
                    <a:pt x="439985" y="349087"/>
                    <a:pt x="442709" y="352561"/>
                  </a:cubicBezTo>
                  <a:cubicBezTo>
                    <a:pt x="445431" y="356036"/>
                    <a:pt x="447545" y="358759"/>
                    <a:pt x="449047" y="360731"/>
                  </a:cubicBezTo>
                  <a:cubicBezTo>
                    <a:pt x="450549" y="362703"/>
                    <a:pt x="452991" y="365473"/>
                    <a:pt x="456371" y="369042"/>
                  </a:cubicBezTo>
                  <a:cubicBezTo>
                    <a:pt x="459752" y="372610"/>
                    <a:pt x="461911" y="374958"/>
                    <a:pt x="462851" y="376084"/>
                  </a:cubicBezTo>
                  <a:cubicBezTo>
                    <a:pt x="463038" y="376272"/>
                    <a:pt x="463415" y="376695"/>
                    <a:pt x="463977" y="377352"/>
                  </a:cubicBezTo>
                  <a:cubicBezTo>
                    <a:pt x="464541" y="378010"/>
                    <a:pt x="464963" y="378479"/>
                    <a:pt x="465245" y="378761"/>
                  </a:cubicBezTo>
                  <a:cubicBezTo>
                    <a:pt x="465527" y="379042"/>
                    <a:pt x="465903" y="379512"/>
                    <a:pt x="466373" y="380169"/>
                  </a:cubicBezTo>
                  <a:cubicBezTo>
                    <a:pt x="466841" y="380827"/>
                    <a:pt x="467171" y="381343"/>
                    <a:pt x="467359" y="381718"/>
                  </a:cubicBezTo>
                  <a:cubicBezTo>
                    <a:pt x="467546" y="382094"/>
                    <a:pt x="467781" y="382564"/>
                    <a:pt x="468063" y="383127"/>
                  </a:cubicBezTo>
                  <a:cubicBezTo>
                    <a:pt x="468345" y="383690"/>
                    <a:pt x="468532" y="384254"/>
                    <a:pt x="468625" y="384817"/>
                  </a:cubicBezTo>
                  <a:cubicBezTo>
                    <a:pt x="468720" y="385381"/>
                    <a:pt x="468767" y="385991"/>
                    <a:pt x="468767" y="386648"/>
                  </a:cubicBezTo>
                  <a:cubicBezTo>
                    <a:pt x="468767" y="387306"/>
                    <a:pt x="468673" y="387916"/>
                    <a:pt x="468485" y="388479"/>
                  </a:cubicBezTo>
                  <a:cubicBezTo>
                    <a:pt x="467921" y="391109"/>
                    <a:pt x="466701" y="393175"/>
                    <a:pt x="464823" y="394677"/>
                  </a:cubicBezTo>
                  <a:cubicBezTo>
                    <a:pt x="462945" y="396180"/>
                    <a:pt x="460879" y="396837"/>
                    <a:pt x="458625" y="396649"/>
                  </a:cubicBezTo>
                  <a:cubicBezTo>
                    <a:pt x="449235" y="395334"/>
                    <a:pt x="441159" y="393832"/>
                    <a:pt x="434398" y="392142"/>
                  </a:cubicBezTo>
                  <a:cubicBezTo>
                    <a:pt x="405476" y="384629"/>
                    <a:pt x="379371" y="372610"/>
                    <a:pt x="356083" y="356083"/>
                  </a:cubicBezTo>
                  <a:cubicBezTo>
                    <a:pt x="339180" y="359088"/>
                    <a:pt x="322653" y="360590"/>
                    <a:pt x="306502" y="360590"/>
                  </a:cubicBezTo>
                  <a:cubicBezTo>
                    <a:pt x="255606" y="360590"/>
                    <a:pt x="211283" y="348195"/>
                    <a:pt x="173535" y="323404"/>
                  </a:cubicBezTo>
                  <a:cubicBezTo>
                    <a:pt x="184427" y="324156"/>
                    <a:pt x="192691" y="324531"/>
                    <a:pt x="198325" y="324531"/>
                  </a:cubicBezTo>
                  <a:cubicBezTo>
                    <a:pt x="228562" y="324531"/>
                    <a:pt x="257578" y="320306"/>
                    <a:pt x="285373" y="311854"/>
                  </a:cubicBezTo>
                  <a:cubicBezTo>
                    <a:pt x="313169" y="303403"/>
                    <a:pt x="337959" y="291290"/>
                    <a:pt x="359745" y="275514"/>
                  </a:cubicBezTo>
                  <a:cubicBezTo>
                    <a:pt x="383221" y="258235"/>
                    <a:pt x="401250" y="238328"/>
                    <a:pt x="413833" y="215791"/>
                  </a:cubicBezTo>
                  <a:cubicBezTo>
                    <a:pt x="426416" y="193254"/>
                    <a:pt x="432708" y="169403"/>
                    <a:pt x="432708" y="144237"/>
                  </a:cubicBezTo>
                  <a:cubicBezTo>
                    <a:pt x="432708" y="129776"/>
                    <a:pt x="430549" y="115502"/>
                    <a:pt x="426228" y="101417"/>
                  </a:cubicBezTo>
                  <a:close/>
                  <a:moveTo>
                    <a:pt x="198324" y="0"/>
                  </a:moveTo>
                  <a:cubicBezTo>
                    <a:pt x="234196" y="0"/>
                    <a:pt x="267390" y="6432"/>
                    <a:pt x="297908" y="19297"/>
                  </a:cubicBezTo>
                  <a:cubicBezTo>
                    <a:pt x="328428" y="32162"/>
                    <a:pt x="352514" y="49675"/>
                    <a:pt x="370168" y="71836"/>
                  </a:cubicBezTo>
                  <a:cubicBezTo>
                    <a:pt x="387821" y="93997"/>
                    <a:pt x="396648" y="118130"/>
                    <a:pt x="396648" y="144236"/>
                  </a:cubicBezTo>
                  <a:cubicBezTo>
                    <a:pt x="396648" y="170341"/>
                    <a:pt x="387821" y="194474"/>
                    <a:pt x="370168" y="216635"/>
                  </a:cubicBezTo>
                  <a:cubicBezTo>
                    <a:pt x="352514" y="238796"/>
                    <a:pt x="328428" y="256310"/>
                    <a:pt x="297908" y="269174"/>
                  </a:cubicBezTo>
                  <a:cubicBezTo>
                    <a:pt x="267390" y="282039"/>
                    <a:pt x="234196" y="288471"/>
                    <a:pt x="198324" y="288471"/>
                  </a:cubicBezTo>
                  <a:cubicBezTo>
                    <a:pt x="182173" y="288471"/>
                    <a:pt x="165646" y="286969"/>
                    <a:pt x="148743" y="283964"/>
                  </a:cubicBezTo>
                  <a:cubicBezTo>
                    <a:pt x="125455" y="300491"/>
                    <a:pt x="99350" y="312511"/>
                    <a:pt x="70428" y="320023"/>
                  </a:cubicBezTo>
                  <a:cubicBezTo>
                    <a:pt x="63666" y="321713"/>
                    <a:pt x="55591" y="323216"/>
                    <a:pt x="46201" y="324530"/>
                  </a:cubicBezTo>
                  <a:lnTo>
                    <a:pt x="45355" y="324530"/>
                  </a:lnTo>
                  <a:cubicBezTo>
                    <a:pt x="43289" y="324530"/>
                    <a:pt x="41364" y="323779"/>
                    <a:pt x="39580" y="322277"/>
                  </a:cubicBezTo>
                  <a:cubicBezTo>
                    <a:pt x="37796" y="320774"/>
                    <a:pt x="36716" y="318802"/>
                    <a:pt x="36341" y="316361"/>
                  </a:cubicBezTo>
                  <a:cubicBezTo>
                    <a:pt x="36153" y="315797"/>
                    <a:pt x="36059" y="315187"/>
                    <a:pt x="36059" y="314530"/>
                  </a:cubicBezTo>
                  <a:cubicBezTo>
                    <a:pt x="36059" y="313872"/>
                    <a:pt x="36105" y="313262"/>
                    <a:pt x="36200" y="312698"/>
                  </a:cubicBezTo>
                  <a:cubicBezTo>
                    <a:pt x="36294" y="312135"/>
                    <a:pt x="36482" y="311571"/>
                    <a:pt x="36763" y="311008"/>
                  </a:cubicBezTo>
                  <a:cubicBezTo>
                    <a:pt x="37045" y="310445"/>
                    <a:pt x="37280" y="309975"/>
                    <a:pt x="37467" y="309600"/>
                  </a:cubicBezTo>
                  <a:cubicBezTo>
                    <a:pt x="37655" y="309224"/>
                    <a:pt x="37984" y="308707"/>
                    <a:pt x="38453" y="308050"/>
                  </a:cubicBezTo>
                  <a:cubicBezTo>
                    <a:pt x="38923" y="307393"/>
                    <a:pt x="39299" y="306923"/>
                    <a:pt x="39580" y="306642"/>
                  </a:cubicBezTo>
                  <a:cubicBezTo>
                    <a:pt x="39862" y="306360"/>
                    <a:pt x="40285" y="305890"/>
                    <a:pt x="40848" y="305233"/>
                  </a:cubicBezTo>
                  <a:cubicBezTo>
                    <a:pt x="41411" y="304576"/>
                    <a:pt x="41787" y="304153"/>
                    <a:pt x="41975" y="303965"/>
                  </a:cubicBezTo>
                  <a:cubicBezTo>
                    <a:pt x="42914" y="302839"/>
                    <a:pt x="45073" y="300491"/>
                    <a:pt x="48454" y="296923"/>
                  </a:cubicBezTo>
                  <a:cubicBezTo>
                    <a:pt x="51835" y="293354"/>
                    <a:pt x="54276" y="290584"/>
                    <a:pt x="55779" y="288612"/>
                  </a:cubicBezTo>
                  <a:cubicBezTo>
                    <a:pt x="57281" y="286640"/>
                    <a:pt x="59394" y="283917"/>
                    <a:pt x="62117" y="280443"/>
                  </a:cubicBezTo>
                  <a:cubicBezTo>
                    <a:pt x="64840" y="276968"/>
                    <a:pt x="67188" y="273353"/>
                    <a:pt x="69160" y="269597"/>
                  </a:cubicBezTo>
                  <a:cubicBezTo>
                    <a:pt x="71132" y="265840"/>
                    <a:pt x="73057" y="261709"/>
                    <a:pt x="74935" y="257202"/>
                  </a:cubicBezTo>
                  <a:cubicBezTo>
                    <a:pt x="51647" y="243680"/>
                    <a:pt x="33336" y="227058"/>
                    <a:pt x="20001" y="207339"/>
                  </a:cubicBezTo>
                  <a:cubicBezTo>
                    <a:pt x="6667" y="187619"/>
                    <a:pt x="0" y="166585"/>
                    <a:pt x="0" y="144236"/>
                  </a:cubicBezTo>
                  <a:cubicBezTo>
                    <a:pt x="0" y="118130"/>
                    <a:pt x="8827" y="93997"/>
                    <a:pt x="26481" y="71836"/>
                  </a:cubicBezTo>
                  <a:cubicBezTo>
                    <a:pt x="44135" y="49675"/>
                    <a:pt x="68221" y="32162"/>
                    <a:pt x="98739" y="19297"/>
                  </a:cubicBezTo>
                  <a:cubicBezTo>
                    <a:pt x="129258" y="6432"/>
                    <a:pt x="162453" y="0"/>
                    <a:pt x="198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503346" y="1626258"/>
            <a:ext cx="1355582" cy="1163940"/>
            <a:chOff x="2936081" y="2046962"/>
            <a:chExt cx="888269" cy="889277"/>
          </a:xfrm>
        </p:grpSpPr>
        <p:sp>
          <p:nvSpPr>
            <p:cNvPr id="56" name="Oval 17">
              <a:extLst>
                <a:ext uri="{FF2B5EF4-FFF2-40B4-BE49-F238E27FC236}">
                  <a16:creationId xmlns:a16="http://schemas.microsoft.com/office/drawing/2014/main" id="{AE2D4836-485A-4566-A3FA-3DB008C7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081" y="2046962"/>
              <a:ext cx="888269" cy="88927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Freeform 309">
              <a:extLst>
                <a:ext uri="{FF2B5EF4-FFF2-40B4-BE49-F238E27FC236}">
                  <a16:creationId xmlns:a16="http://schemas.microsoft.com/office/drawing/2014/main" id="{7E96E1FF-20E6-4E92-9593-6DAB57B8AF28}"/>
                </a:ext>
              </a:extLst>
            </p:cNvPr>
            <p:cNvSpPr/>
            <p:nvPr/>
          </p:nvSpPr>
          <p:spPr>
            <a:xfrm>
              <a:off x="3102887" y="2317967"/>
              <a:ext cx="471509" cy="399296"/>
            </a:xfrm>
            <a:custGeom>
              <a:avLst/>
              <a:gdLst>
                <a:gd name="connsiteX0" fmla="*/ 396649 w 468766"/>
                <a:gd name="connsiteY0" fmla="*/ 324530 h 396648"/>
                <a:gd name="connsiteX1" fmla="*/ 422003 w 468766"/>
                <a:gd name="connsiteY1" fmla="*/ 335235 h 396648"/>
                <a:gd name="connsiteX2" fmla="*/ 432708 w 468766"/>
                <a:gd name="connsiteY2" fmla="*/ 360589 h 396648"/>
                <a:gd name="connsiteX3" fmla="*/ 422003 w 468766"/>
                <a:gd name="connsiteY3" fmla="*/ 385943 h 396648"/>
                <a:gd name="connsiteX4" fmla="*/ 396649 w 468766"/>
                <a:gd name="connsiteY4" fmla="*/ 396648 h 396648"/>
                <a:gd name="connsiteX5" fmla="*/ 371295 w 468766"/>
                <a:gd name="connsiteY5" fmla="*/ 385943 h 396648"/>
                <a:gd name="connsiteX6" fmla="*/ 360591 w 468766"/>
                <a:gd name="connsiteY6" fmla="*/ 360589 h 396648"/>
                <a:gd name="connsiteX7" fmla="*/ 371295 w 468766"/>
                <a:gd name="connsiteY7" fmla="*/ 335235 h 396648"/>
                <a:gd name="connsiteX8" fmla="*/ 396649 w 468766"/>
                <a:gd name="connsiteY8" fmla="*/ 324530 h 396648"/>
                <a:gd name="connsiteX9" fmla="*/ 144236 w 468766"/>
                <a:gd name="connsiteY9" fmla="*/ 324530 h 396648"/>
                <a:gd name="connsiteX10" fmla="*/ 169590 w 468766"/>
                <a:gd name="connsiteY10" fmla="*/ 335235 h 396648"/>
                <a:gd name="connsiteX11" fmla="*/ 180295 w 468766"/>
                <a:gd name="connsiteY11" fmla="*/ 360589 h 396648"/>
                <a:gd name="connsiteX12" fmla="*/ 169590 w 468766"/>
                <a:gd name="connsiteY12" fmla="*/ 385943 h 396648"/>
                <a:gd name="connsiteX13" fmla="*/ 144236 w 468766"/>
                <a:gd name="connsiteY13" fmla="*/ 396648 h 396648"/>
                <a:gd name="connsiteX14" fmla="*/ 118882 w 468766"/>
                <a:gd name="connsiteY14" fmla="*/ 385943 h 396648"/>
                <a:gd name="connsiteX15" fmla="*/ 108177 w 468766"/>
                <a:gd name="connsiteY15" fmla="*/ 360589 h 396648"/>
                <a:gd name="connsiteX16" fmla="*/ 118882 w 468766"/>
                <a:gd name="connsiteY16" fmla="*/ 335235 h 396648"/>
                <a:gd name="connsiteX17" fmla="*/ 144236 w 468766"/>
                <a:gd name="connsiteY17" fmla="*/ 324530 h 396648"/>
                <a:gd name="connsiteX18" fmla="*/ 18030 w 468766"/>
                <a:gd name="connsiteY18" fmla="*/ 0 h 396648"/>
                <a:gd name="connsiteX19" fmla="*/ 90148 w 468766"/>
                <a:gd name="connsiteY19" fmla="*/ 0 h 396648"/>
                <a:gd name="connsiteX20" fmla="*/ 98176 w 468766"/>
                <a:gd name="connsiteY20" fmla="*/ 1831 h 396648"/>
                <a:gd name="connsiteX21" fmla="*/ 103670 w 468766"/>
                <a:gd name="connsiteY21" fmla="*/ 6198 h 396648"/>
                <a:gd name="connsiteX22" fmla="*/ 107332 w 468766"/>
                <a:gd name="connsiteY22" fmla="*/ 13100 h 396648"/>
                <a:gd name="connsiteX23" fmla="*/ 109586 w 468766"/>
                <a:gd name="connsiteY23" fmla="*/ 20424 h 396648"/>
                <a:gd name="connsiteX24" fmla="*/ 111135 w 468766"/>
                <a:gd name="connsiteY24" fmla="*/ 28734 h 396648"/>
                <a:gd name="connsiteX25" fmla="*/ 112403 w 468766"/>
                <a:gd name="connsiteY25" fmla="*/ 36059 h 396648"/>
                <a:gd name="connsiteX26" fmla="*/ 450737 w 468766"/>
                <a:gd name="connsiteY26" fmla="*/ 36059 h 396648"/>
                <a:gd name="connsiteX27" fmla="*/ 463414 w 468766"/>
                <a:gd name="connsiteY27" fmla="*/ 41411 h 396648"/>
                <a:gd name="connsiteX28" fmla="*/ 468766 w 468766"/>
                <a:gd name="connsiteY28" fmla="*/ 54088 h 396648"/>
                <a:gd name="connsiteX29" fmla="*/ 468766 w 468766"/>
                <a:gd name="connsiteY29" fmla="*/ 198324 h 396648"/>
                <a:gd name="connsiteX30" fmla="*/ 464118 w 468766"/>
                <a:gd name="connsiteY30" fmla="*/ 210297 h 396648"/>
                <a:gd name="connsiteX31" fmla="*/ 452709 w 468766"/>
                <a:gd name="connsiteY31" fmla="*/ 216353 h 396648"/>
                <a:gd name="connsiteX32" fmla="*/ 158603 w 468766"/>
                <a:gd name="connsiteY32" fmla="*/ 250722 h 396648"/>
                <a:gd name="connsiteX33" fmla="*/ 162265 w 468766"/>
                <a:gd name="connsiteY33" fmla="*/ 270442 h 396648"/>
                <a:gd name="connsiteX34" fmla="*/ 155504 w 468766"/>
                <a:gd name="connsiteY34" fmla="*/ 288471 h 396648"/>
                <a:gd name="connsiteX35" fmla="*/ 414678 w 468766"/>
                <a:gd name="connsiteY35" fmla="*/ 288471 h 396648"/>
                <a:gd name="connsiteX36" fmla="*/ 427355 w 468766"/>
                <a:gd name="connsiteY36" fmla="*/ 293824 h 396648"/>
                <a:gd name="connsiteX37" fmla="*/ 432707 w 468766"/>
                <a:gd name="connsiteY37" fmla="*/ 306501 h 396648"/>
                <a:gd name="connsiteX38" fmla="*/ 427355 w 468766"/>
                <a:gd name="connsiteY38" fmla="*/ 319178 h 396648"/>
                <a:gd name="connsiteX39" fmla="*/ 414678 w 468766"/>
                <a:gd name="connsiteY39" fmla="*/ 324530 h 396648"/>
                <a:gd name="connsiteX40" fmla="*/ 396649 w 468766"/>
                <a:gd name="connsiteY40" fmla="*/ 324530 h 396648"/>
                <a:gd name="connsiteX41" fmla="*/ 396648 w 468766"/>
                <a:gd name="connsiteY41" fmla="*/ 324530 h 396648"/>
                <a:gd name="connsiteX42" fmla="*/ 144236 w 468766"/>
                <a:gd name="connsiteY42" fmla="*/ 324530 h 396648"/>
                <a:gd name="connsiteX43" fmla="*/ 126206 w 468766"/>
                <a:gd name="connsiteY43" fmla="*/ 324530 h 396648"/>
                <a:gd name="connsiteX44" fmla="*/ 113530 w 468766"/>
                <a:gd name="connsiteY44" fmla="*/ 319178 h 396648"/>
                <a:gd name="connsiteX45" fmla="*/ 108177 w 468766"/>
                <a:gd name="connsiteY45" fmla="*/ 306501 h 396648"/>
                <a:gd name="connsiteX46" fmla="*/ 110431 w 468766"/>
                <a:gd name="connsiteY46" fmla="*/ 297627 h 396648"/>
                <a:gd name="connsiteX47" fmla="*/ 114938 w 468766"/>
                <a:gd name="connsiteY47" fmla="*/ 287485 h 396648"/>
                <a:gd name="connsiteX48" fmla="*/ 120995 w 468766"/>
                <a:gd name="connsiteY48" fmla="*/ 276217 h 396648"/>
                <a:gd name="connsiteX49" fmla="*/ 125361 w 468766"/>
                <a:gd name="connsiteY49" fmla="*/ 267907 h 396648"/>
                <a:gd name="connsiteX50" fmla="*/ 75499 w 468766"/>
                <a:gd name="connsiteY50" fmla="*/ 36059 h 396648"/>
                <a:gd name="connsiteX51" fmla="*/ 18030 w 468766"/>
                <a:gd name="connsiteY51" fmla="*/ 36059 h 396648"/>
                <a:gd name="connsiteX52" fmla="*/ 5353 w 468766"/>
                <a:gd name="connsiteY52" fmla="*/ 30706 h 396648"/>
                <a:gd name="connsiteX53" fmla="*/ 0 w 468766"/>
                <a:gd name="connsiteY53" fmla="*/ 18030 h 396648"/>
                <a:gd name="connsiteX54" fmla="*/ 5353 w 468766"/>
                <a:gd name="connsiteY54" fmla="*/ 5352 h 396648"/>
                <a:gd name="connsiteX55" fmla="*/ 18030 w 468766"/>
                <a:gd name="connsiteY55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68766" h="396648">
                  <a:moveTo>
                    <a:pt x="396649" y="324530"/>
                  </a:moveTo>
                  <a:cubicBezTo>
                    <a:pt x="406415" y="324530"/>
                    <a:pt x="414867" y="328099"/>
                    <a:pt x="422003" y="335235"/>
                  </a:cubicBezTo>
                  <a:cubicBezTo>
                    <a:pt x="429140" y="342372"/>
                    <a:pt x="432708" y="350823"/>
                    <a:pt x="432708" y="360589"/>
                  </a:cubicBezTo>
                  <a:cubicBezTo>
                    <a:pt x="432708" y="370355"/>
                    <a:pt x="429140" y="378806"/>
                    <a:pt x="422003" y="385943"/>
                  </a:cubicBezTo>
                  <a:cubicBezTo>
                    <a:pt x="414867" y="393080"/>
                    <a:pt x="406415" y="396648"/>
                    <a:pt x="396649" y="396648"/>
                  </a:cubicBezTo>
                  <a:cubicBezTo>
                    <a:pt x="386884" y="396648"/>
                    <a:pt x="378432" y="393080"/>
                    <a:pt x="371295" y="385943"/>
                  </a:cubicBezTo>
                  <a:cubicBezTo>
                    <a:pt x="364159" y="378806"/>
                    <a:pt x="360591" y="370355"/>
                    <a:pt x="360591" y="360589"/>
                  </a:cubicBezTo>
                  <a:cubicBezTo>
                    <a:pt x="360591" y="350823"/>
                    <a:pt x="364159" y="342372"/>
                    <a:pt x="371295" y="335235"/>
                  </a:cubicBezTo>
                  <a:cubicBezTo>
                    <a:pt x="378432" y="328099"/>
                    <a:pt x="386884" y="324530"/>
                    <a:pt x="396649" y="324530"/>
                  </a:cubicBezTo>
                  <a:close/>
                  <a:moveTo>
                    <a:pt x="144236" y="324530"/>
                  </a:moveTo>
                  <a:cubicBezTo>
                    <a:pt x="154002" y="324530"/>
                    <a:pt x="162453" y="328099"/>
                    <a:pt x="169590" y="335235"/>
                  </a:cubicBezTo>
                  <a:cubicBezTo>
                    <a:pt x="176727" y="342372"/>
                    <a:pt x="180295" y="350823"/>
                    <a:pt x="180295" y="360589"/>
                  </a:cubicBezTo>
                  <a:cubicBezTo>
                    <a:pt x="180295" y="370355"/>
                    <a:pt x="176727" y="378806"/>
                    <a:pt x="169590" y="385943"/>
                  </a:cubicBezTo>
                  <a:cubicBezTo>
                    <a:pt x="162453" y="393080"/>
                    <a:pt x="154002" y="396648"/>
                    <a:pt x="144236" y="396648"/>
                  </a:cubicBezTo>
                  <a:cubicBezTo>
                    <a:pt x="134470" y="396648"/>
                    <a:pt x="126019" y="393080"/>
                    <a:pt x="118882" y="385943"/>
                  </a:cubicBezTo>
                  <a:cubicBezTo>
                    <a:pt x="111745" y="378806"/>
                    <a:pt x="108177" y="370355"/>
                    <a:pt x="108177" y="360589"/>
                  </a:cubicBezTo>
                  <a:cubicBezTo>
                    <a:pt x="108177" y="350823"/>
                    <a:pt x="111745" y="342372"/>
                    <a:pt x="118882" y="335235"/>
                  </a:cubicBezTo>
                  <a:cubicBezTo>
                    <a:pt x="126019" y="328099"/>
                    <a:pt x="134470" y="324530"/>
                    <a:pt x="144236" y="324530"/>
                  </a:cubicBezTo>
                  <a:close/>
                  <a:moveTo>
                    <a:pt x="18030" y="0"/>
                  </a:moveTo>
                  <a:lnTo>
                    <a:pt x="90148" y="0"/>
                  </a:lnTo>
                  <a:cubicBezTo>
                    <a:pt x="93153" y="0"/>
                    <a:pt x="95829" y="610"/>
                    <a:pt x="98176" y="1831"/>
                  </a:cubicBezTo>
                  <a:cubicBezTo>
                    <a:pt x="100524" y="3052"/>
                    <a:pt x="102355" y="4507"/>
                    <a:pt x="103670" y="6198"/>
                  </a:cubicBezTo>
                  <a:cubicBezTo>
                    <a:pt x="104984" y="7888"/>
                    <a:pt x="106205" y="10189"/>
                    <a:pt x="107332" y="13100"/>
                  </a:cubicBezTo>
                  <a:cubicBezTo>
                    <a:pt x="108459" y="16010"/>
                    <a:pt x="109210" y="18452"/>
                    <a:pt x="109586" y="20424"/>
                  </a:cubicBezTo>
                  <a:cubicBezTo>
                    <a:pt x="109961" y="22396"/>
                    <a:pt x="110478" y="25166"/>
                    <a:pt x="111135" y="28734"/>
                  </a:cubicBezTo>
                  <a:cubicBezTo>
                    <a:pt x="111792" y="32303"/>
                    <a:pt x="112215" y="34744"/>
                    <a:pt x="112403" y="36059"/>
                  </a:cubicBezTo>
                  <a:lnTo>
                    <a:pt x="450737" y="36059"/>
                  </a:lnTo>
                  <a:cubicBezTo>
                    <a:pt x="455620" y="36059"/>
                    <a:pt x="459845" y="37843"/>
                    <a:pt x="463414" y="41411"/>
                  </a:cubicBezTo>
                  <a:cubicBezTo>
                    <a:pt x="466982" y="44980"/>
                    <a:pt x="468766" y="49205"/>
                    <a:pt x="468766" y="54088"/>
                  </a:cubicBezTo>
                  <a:lnTo>
                    <a:pt x="468766" y="198324"/>
                  </a:lnTo>
                  <a:cubicBezTo>
                    <a:pt x="468766" y="202831"/>
                    <a:pt x="467217" y="206822"/>
                    <a:pt x="464118" y="210297"/>
                  </a:cubicBezTo>
                  <a:cubicBezTo>
                    <a:pt x="461019" y="213771"/>
                    <a:pt x="457216" y="215790"/>
                    <a:pt x="452709" y="216353"/>
                  </a:cubicBezTo>
                  <a:lnTo>
                    <a:pt x="158603" y="250722"/>
                  </a:lnTo>
                  <a:cubicBezTo>
                    <a:pt x="161045" y="261991"/>
                    <a:pt x="162265" y="268564"/>
                    <a:pt x="162265" y="270442"/>
                  </a:cubicBezTo>
                  <a:cubicBezTo>
                    <a:pt x="162265" y="273447"/>
                    <a:pt x="160012" y="279457"/>
                    <a:pt x="155504" y="288471"/>
                  </a:cubicBezTo>
                  <a:lnTo>
                    <a:pt x="414678" y="288471"/>
                  </a:lnTo>
                  <a:cubicBezTo>
                    <a:pt x="419561" y="288471"/>
                    <a:pt x="423787" y="290255"/>
                    <a:pt x="427355" y="293824"/>
                  </a:cubicBezTo>
                  <a:cubicBezTo>
                    <a:pt x="430923" y="297392"/>
                    <a:pt x="432707" y="301618"/>
                    <a:pt x="432707" y="306501"/>
                  </a:cubicBezTo>
                  <a:cubicBezTo>
                    <a:pt x="432707" y="311384"/>
                    <a:pt x="430923" y="315609"/>
                    <a:pt x="427355" y="319178"/>
                  </a:cubicBezTo>
                  <a:cubicBezTo>
                    <a:pt x="423787" y="322746"/>
                    <a:pt x="419561" y="324530"/>
                    <a:pt x="414678" y="324530"/>
                  </a:cubicBezTo>
                  <a:lnTo>
                    <a:pt x="396649" y="324530"/>
                  </a:lnTo>
                  <a:lnTo>
                    <a:pt x="396648" y="324530"/>
                  </a:lnTo>
                  <a:lnTo>
                    <a:pt x="144236" y="324530"/>
                  </a:lnTo>
                  <a:lnTo>
                    <a:pt x="126206" y="324530"/>
                  </a:lnTo>
                  <a:cubicBezTo>
                    <a:pt x="121324" y="324530"/>
                    <a:pt x="117098" y="322746"/>
                    <a:pt x="113530" y="319178"/>
                  </a:cubicBezTo>
                  <a:cubicBezTo>
                    <a:pt x="109961" y="315609"/>
                    <a:pt x="108177" y="311384"/>
                    <a:pt x="108177" y="306501"/>
                  </a:cubicBezTo>
                  <a:cubicBezTo>
                    <a:pt x="108177" y="304435"/>
                    <a:pt x="108928" y="301477"/>
                    <a:pt x="110431" y="297627"/>
                  </a:cubicBezTo>
                  <a:cubicBezTo>
                    <a:pt x="111933" y="293777"/>
                    <a:pt x="113436" y="290397"/>
                    <a:pt x="114938" y="287485"/>
                  </a:cubicBezTo>
                  <a:cubicBezTo>
                    <a:pt x="116440" y="284574"/>
                    <a:pt x="118459" y="280818"/>
                    <a:pt x="120995" y="276217"/>
                  </a:cubicBezTo>
                  <a:cubicBezTo>
                    <a:pt x="123530" y="271616"/>
                    <a:pt x="124986" y="268846"/>
                    <a:pt x="125361" y="267907"/>
                  </a:cubicBezTo>
                  <a:lnTo>
                    <a:pt x="75499" y="36059"/>
                  </a:lnTo>
                  <a:lnTo>
                    <a:pt x="18030" y="36059"/>
                  </a:lnTo>
                  <a:cubicBezTo>
                    <a:pt x="13147" y="36059"/>
                    <a:pt x="8921" y="34275"/>
                    <a:pt x="5353" y="30706"/>
                  </a:cubicBezTo>
                  <a:cubicBezTo>
                    <a:pt x="1784" y="27138"/>
                    <a:pt x="0" y="22912"/>
                    <a:pt x="0" y="18030"/>
                  </a:cubicBezTo>
                  <a:cubicBezTo>
                    <a:pt x="0" y="13146"/>
                    <a:pt x="1784" y="8921"/>
                    <a:pt x="5353" y="5352"/>
                  </a:cubicBezTo>
                  <a:cubicBezTo>
                    <a:pt x="8921" y="1784"/>
                    <a:pt x="13147" y="0"/>
                    <a:pt x="180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51" name="Oval 8">
            <a:extLst>
              <a:ext uri="{FF2B5EF4-FFF2-40B4-BE49-F238E27FC236}">
                <a16:creationId xmlns:a16="http://schemas.microsoft.com/office/drawing/2014/main" id="{FA97BFF2-880E-4F07-9949-98F8EB8CC569}"/>
              </a:ext>
            </a:extLst>
          </p:cNvPr>
          <p:cNvSpPr/>
          <p:nvPr/>
        </p:nvSpPr>
        <p:spPr>
          <a:xfrm>
            <a:off x="4079316" y="2257112"/>
            <a:ext cx="2157480" cy="198770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?</a:t>
            </a:r>
            <a:endParaRPr lang="en-US" sz="135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663322" y="4440554"/>
            <a:ext cx="1354987" cy="1365815"/>
            <a:chOff x="3488982" y="3732860"/>
            <a:chExt cx="882227" cy="889277"/>
          </a:xfrm>
        </p:grpSpPr>
        <p:sp>
          <p:nvSpPr>
            <p:cNvPr id="54" name="Oval 14">
              <a:extLst>
                <a:ext uri="{FF2B5EF4-FFF2-40B4-BE49-F238E27FC236}">
                  <a16:creationId xmlns:a16="http://schemas.microsoft.com/office/drawing/2014/main" id="{552023C7-4D98-413B-A7B1-686BECB3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982" y="3732860"/>
              <a:ext cx="882227" cy="88927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 455">
              <a:extLst>
                <a:ext uri="{FF2B5EF4-FFF2-40B4-BE49-F238E27FC236}">
                  <a16:creationId xmlns:a16="http://schemas.microsoft.com/office/drawing/2014/main" id="{7DBD7BEC-0A0F-497E-94B5-14E46A4BFF0E}"/>
                </a:ext>
              </a:extLst>
            </p:cNvPr>
            <p:cNvSpPr/>
            <p:nvPr/>
          </p:nvSpPr>
          <p:spPr>
            <a:xfrm>
              <a:off x="3669211" y="3943655"/>
              <a:ext cx="521769" cy="456314"/>
            </a:xfrm>
            <a:custGeom>
              <a:avLst/>
              <a:gdLst/>
              <a:ahLst/>
              <a:cxnLst/>
              <a:rect l="l" t="t" r="r" b="b"/>
              <a:pathLst>
                <a:path w="432706" h="378619">
                  <a:moveTo>
                    <a:pt x="132967" y="0"/>
                  </a:moveTo>
                  <a:cubicBezTo>
                    <a:pt x="153062" y="0"/>
                    <a:pt x="168838" y="7231"/>
                    <a:pt x="180294" y="21692"/>
                  </a:cubicBezTo>
                  <a:lnTo>
                    <a:pt x="216353" y="68174"/>
                  </a:lnTo>
                  <a:lnTo>
                    <a:pt x="252412" y="21692"/>
                  </a:lnTo>
                  <a:cubicBezTo>
                    <a:pt x="263868" y="7231"/>
                    <a:pt x="279644" y="0"/>
                    <a:pt x="299739" y="0"/>
                  </a:cubicBezTo>
                  <a:cubicBezTo>
                    <a:pt x="317205" y="0"/>
                    <a:pt x="332089" y="6151"/>
                    <a:pt x="344390" y="18452"/>
                  </a:cubicBezTo>
                  <a:cubicBezTo>
                    <a:pt x="356692" y="30754"/>
                    <a:pt x="362842" y="45638"/>
                    <a:pt x="362842" y="63103"/>
                  </a:cubicBezTo>
                  <a:cubicBezTo>
                    <a:pt x="362842" y="80569"/>
                    <a:pt x="356692" y="95453"/>
                    <a:pt x="344390" y="107755"/>
                  </a:cubicBezTo>
                  <a:cubicBezTo>
                    <a:pt x="332089" y="120056"/>
                    <a:pt x="317205" y="126207"/>
                    <a:pt x="299739" y="126207"/>
                  </a:cubicBezTo>
                  <a:lnTo>
                    <a:pt x="423692" y="126207"/>
                  </a:lnTo>
                  <a:cubicBezTo>
                    <a:pt x="426321" y="126207"/>
                    <a:pt x="428481" y="127052"/>
                    <a:pt x="430171" y="128742"/>
                  </a:cubicBezTo>
                  <a:cubicBezTo>
                    <a:pt x="431861" y="130432"/>
                    <a:pt x="432706" y="132592"/>
                    <a:pt x="432706" y="135221"/>
                  </a:cubicBezTo>
                  <a:lnTo>
                    <a:pt x="432706" y="225369"/>
                  </a:lnTo>
                  <a:cubicBezTo>
                    <a:pt x="432706" y="227998"/>
                    <a:pt x="431861" y="230158"/>
                    <a:pt x="430171" y="231848"/>
                  </a:cubicBezTo>
                  <a:cubicBezTo>
                    <a:pt x="428481" y="233538"/>
                    <a:pt x="426321" y="234383"/>
                    <a:pt x="423692" y="234383"/>
                  </a:cubicBezTo>
                  <a:lnTo>
                    <a:pt x="396648" y="234383"/>
                  </a:lnTo>
                  <a:lnTo>
                    <a:pt x="396648" y="351575"/>
                  </a:lnTo>
                  <a:cubicBezTo>
                    <a:pt x="396648" y="359087"/>
                    <a:pt x="394018" y="365473"/>
                    <a:pt x="388760" y="370731"/>
                  </a:cubicBezTo>
                  <a:cubicBezTo>
                    <a:pt x="383501" y="375990"/>
                    <a:pt x="377116" y="378619"/>
                    <a:pt x="369603" y="378619"/>
                  </a:cubicBezTo>
                  <a:lnTo>
                    <a:pt x="63103" y="378619"/>
                  </a:lnTo>
                  <a:cubicBezTo>
                    <a:pt x="55590" y="378619"/>
                    <a:pt x="49205" y="375990"/>
                    <a:pt x="43946" y="370731"/>
                  </a:cubicBezTo>
                  <a:cubicBezTo>
                    <a:pt x="38688" y="365473"/>
                    <a:pt x="36058" y="359087"/>
                    <a:pt x="36058" y="351575"/>
                  </a:cubicBezTo>
                  <a:lnTo>
                    <a:pt x="36058" y="234383"/>
                  </a:lnTo>
                  <a:lnTo>
                    <a:pt x="9014" y="234383"/>
                  </a:lnTo>
                  <a:cubicBezTo>
                    <a:pt x="6385" y="234383"/>
                    <a:pt x="4225" y="233538"/>
                    <a:pt x="2535" y="231848"/>
                  </a:cubicBezTo>
                  <a:cubicBezTo>
                    <a:pt x="845" y="230158"/>
                    <a:pt x="0" y="227998"/>
                    <a:pt x="0" y="225369"/>
                  </a:cubicBezTo>
                  <a:lnTo>
                    <a:pt x="0" y="135221"/>
                  </a:lnTo>
                  <a:cubicBezTo>
                    <a:pt x="0" y="132592"/>
                    <a:pt x="845" y="130432"/>
                    <a:pt x="2535" y="128742"/>
                  </a:cubicBezTo>
                  <a:cubicBezTo>
                    <a:pt x="4225" y="127052"/>
                    <a:pt x="6385" y="126207"/>
                    <a:pt x="9014" y="126207"/>
                  </a:cubicBezTo>
                  <a:lnTo>
                    <a:pt x="132967" y="126207"/>
                  </a:lnTo>
                  <a:cubicBezTo>
                    <a:pt x="115501" y="126207"/>
                    <a:pt x="100617" y="120056"/>
                    <a:pt x="88316" y="107755"/>
                  </a:cubicBezTo>
                  <a:cubicBezTo>
                    <a:pt x="76014" y="95453"/>
                    <a:pt x="69864" y="80569"/>
                    <a:pt x="69864" y="63103"/>
                  </a:cubicBezTo>
                  <a:cubicBezTo>
                    <a:pt x="69864" y="45638"/>
                    <a:pt x="76014" y="30754"/>
                    <a:pt x="88316" y="18452"/>
                  </a:cubicBezTo>
                  <a:cubicBezTo>
                    <a:pt x="100617" y="6151"/>
                    <a:pt x="115501" y="0"/>
                    <a:pt x="132967" y="0"/>
                  </a:cubicBezTo>
                  <a:close/>
                  <a:moveTo>
                    <a:pt x="132967" y="36059"/>
                  </a:moveTo>
                  <a:cubicBezTo>
                    <a:pt x="125454" y="36059"/>
                    <a:pt x="119069" y="38689"/>
                    <a:pt x="113810" y="43947"/>
                  </a:cubicBezTo>
                  <a:cubicBezTo>
                    <a:pt x="108552" y="49206"/>
                    <a:pt x="105923" y="55591"/>
                    <a:pt x="105923" y="63103"/>
                  </a:cubicBezTo>
                  <a:cubicBezTo>
                    <a:pt x="105923" y="70616"/>
                    <a:pt x="108552" y="77001"/>
                    <a:pt x="113810" y="82260"/>
                  </a:cubicBezTo>
                  <a:cubicBezTo>
                    <a:pt x="119069" y="87518"/>
                    <a:pt x="125454" y="90148"/>
                    <a:pt x="132967" y="90148"/>
                  </a:cubicBezTo>
                  <a:lnTo>
                    <a:pt x="187900" y="90148"/>
                  </a:lnTo>
                  <a:lnTo>
                    <a:pt x="152405" y="44792"/>
                  </a:lnTo>
                  <a:cubicBezTo>
                    <a:pt x="147522" y="38970"/>
                    <a:pt x="141043" y="36059"/>
                    <a:pt x="132967" y="36059"/>
                  </a:cubicBezTo>
                  <a:close/>
                  <a:moveTo>
                    <a:pt x="171279" y="126207"/>
                  </a:moveTo>
                  <a:lnTo>
                    <a:pt x="171279" y="180295"/>
                  </a:lnTo>
                  <a:lnTo>
                    <a:pt x="171279" y="312136"/>
                  </a:lnTo>
                  <a:lnTo>
                    <a:pt x="171279" y="327911"/>
                  </a:lnTo>
                  <a:cubicBezTo>
                    <a:pt x="171279" y="332606"/>
                    <a:pt x="172970" y="336222"/>
                    <a:pt x="176350" y="338757"/>
                  </a:cubicBezTo>
                  <a:cubicBezTo>
                    <a:pt x="179731" y="341293"/>
                    <a:pt x="184050" y="342560"/>
                    <a:pt x="189309" y="342560"/>
                  </a:cubicBezTo>
                  <a:lnTo>
                    <a:pt x="243397" y="342560"/>
                  </a:lnTo>
                  <a:cubicBezTo>
                    <a:pt x="248656" y="342560"/>
                    <a:pt x="252975" y="341293"/>
                    <a:pt x="256356" y="338757"/>
                  </a:cubicBezTo>
                  <a:cubicBezTo>
                    <a:pt x="259736" y="336222"/>
                    <a:pt x="261427" y="332606"/>
                    <a:pt x="261427" y="327911"/>
                  </a:cubicBezTo>
                  <a:lnTo>
                    <a:pt x="261427" y="312136"/>
                  </a:lnTo>
                  <a:lnTo>
                    <a:pt x="261427" y="180295"/>
                  </a:lnTo>
                  <a:lnTo>
                    <a:pt x="261427" y="126207"/>
                  </a:lnTo>
                  <a:lnTo>
                    <a:pt x="171279" y="126207"/>
                  </a:lnTo>
                  <a:close/>
                  <a:moveTo>
                    <a:pt x="299739" y="36059"/>
                  </a:moveTo>
                  <a:cubicBezTo>
                    <a:pt x="291664" y="36059"/>
                    <a:pt x="285184" y="38970"/>
                    <a:pt x="280301" y="44792"/>
                  </a:cubicBezTo>
                  <a:lnTo>
                    <a:pt x="245088" y="90148"/>
                  </a:lnTo>
                  <a:lnTo>
                    <a:pt x="299739" y="90148"/>
                  </a:lnTo>
                  <a:cubicBezTo>
                    <a:pt x="307252" y="90148"/>
                    <a:pt x="313637" y="87518"/>
                    <a:pt x="318896" y="82260"/>
                  </a:cubicBezTo>
                  <a:cubicBezTo>
                    <a:pt x="324154" y="77001"/>
                    <a:pt x="326783" y="70616"/>
                    <a:pt x="326783" y="63103"/>
                  </a:cubicBezTo>
                  <a:cubicBezTo>
                    <a:pt x="326783" y="55591"/>
                    <a:pt x="324154" y="49206"/>
                    <a:pt x="318896" y="43947"/>
                  </a:cubicBezTo>
                  <a:cubicBezTo>
                    <a:pt x="313637" y="38689"/>
                    <a:pt x="307252" y="36059"/>
                    <a:pt x="299739" y="360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00023" y="4622137"/>
            <a:ext cx="1536893" cy="1388183"/>
            <a:chOff x="5260486" y="3732860"/>
            <a:chExt cx="888269" cy="889277"/>
          </a:xfrm>
        </p:grpSpPr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8DDFE999-A034-4620-B626-841A27B9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486" y="3732860"/>
              <a:ext cx="888269" cy="889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397">
              <a:extLst>
                <a:ext uri="{FF2B5EF4-FFF2-40B4-BE49-F238E27FC236}">
                  <a16:creationId xmlns:a16="http://schemas.microsoft.com/office/drawing/2014/main" id="{FE17E535-1238-4CEC-9F4D-0B48E9FB5A0C}"/>
                </a:ext>
              </a:extLst>
            </p:cNvPr>
            <p:cNvSpPr/>
            <p:nvPr/>
          </p:nvSpPr>
          <p:spPr>
            <a:xfrm>
              <a:off x="5448069" y="3933493"/>
              <a:ext cx="519899" cy="450349"/>
            </a:xfrm>
            <a:custGeom>
              <a:avLst/>
              <a:gdLst>
                <a:gd name="connsiteX0" fmla="*/ 270443 w 540884"/>
                <a:gd name="connsiteY0" fmla="*/ 189309 h 468766"/>
                <a:gd name="connsiteX1" fmla="*/ 327771 w 540884"/>
                <a:gd name="connsiteY1" fmla="*/ 213114 h 468766"/>
                <a:gd name="connsiteX2" fmla="*/ 351575 w 540884"/>
                <a:gd name="connsiteY2" fmla="*/ 270442 h 468766"/>
                <a:gd name="connsiteX3" fmla="*/ 327771 w 540884"/>
                <a:gd name="connsiteY3" fmla="*/ 327770 h 468766"/>
                <a:gd name="connsiteX4" fmla="*/ 270443 w 540884"/>
                <a:gd name="connsiteY4" fmla="*/ 351575 h 468766"/>
                <a:gd name="connsiteX5" fmla="*/ 213115 w 540884"/>
                <a:gd name="connsiteY5" fmla="*/ 327770 h 468766"/>
                <a:gd name="connsiteX6" fmla="*/ 189310 w 540884"/>
                <a:gd name="connsiteY6" fmla="*/ 270442 h 468766"/>
                <a:gd name="connsiteX7" fmla="*/ 213115 w 540884"/>
                <a:gd name="connsiteY7" fmla="*/ 213114 h 468766"/>
                <a:gd name="connsiteX8" fmla="*/ 270443 w 540884"/>
                <a:gd name="connsiteY8" fmla="*/ 189309 h 468766"/>
                <a:gd name="connsiteX9" fmla="*/ 270442 w 540884"/>
                <a:gd name="connsiteY9" fmla="*/ 144236 h 468766"/>
                <a:gd name="connsiteX10" fmla="*/ 181280 w 540884"/>
                <a:gd name="connsiteY10" fmla="*/ 181281 h 468766"/>
                <a:gd name="connsiteX11" fmla="*/ 144236 w 540884"/>
                <a:gd name="connsiteY11" fmla="*/ 270442 h 468766"/>
                <a:gd name="connsiteX12" fmla="*/ 181280 w 540884"/>
                <a:gd name="connsiteY12" fmla="*/ 359603 h 468766"/>
                <a:gd name="connsiteX13" fmla="*/ 270442 w 540884"/>
                <a:gd name="connsiteY13" fmla="*/ 396648 h 468766"/>
                <a:gd name="connsiteX14" fmla="*/ 359603 w 540884"/>
                <a:gd name="connsiteY14" fmla="*/ 359603 h 468766"/>
                <a:gd name="connsiteX15" fmla="*/ 396648 w 540884"/>
                <a:gd name="connsiteY15" fmla="*/ 270442 h 468766"/>
                <a:gd name="connsiteX16" fmla="*/ 359603 w 540884"/>
                <a:gd name="connsiteY16" fmla="*/ 181281 h 468766"/>
                <a:gd name="connsiteX17" fmla="*/ 270442 w 540884"/>
                <a:gd name="connsiteY17" fmla="*/ 144236 h 468766"/>
                <a:gd name="connsiteX18" fmla="*/ 198324 w 540884"/>
                <a:gd name="connsiteY18" fmla="*/ 0 h 468766"/>
                <a:gd name="connsiteX19" fmla="*/ 342560 w 540884"/>
                <a:gd name="connsiteY19" fmla="*/ 0 h 468766"/>
                <a:gd name="connsiteX20" fmla="*/ 371717 w 540884"/>
                <a:gd name="connsiteY20" fmla="*/ 10001 h 468766"/>
                <a:gd name="connsiteX21" fmla="*/ 391296 w 540884"/>
                <a:gd name="connsiteY21" fmla="*/ 33805 h 468766"/>
                <a:gd name="connsiteX22" fmla="*/ 405663 w 540884"/>
                <a:gd name="connsiteY22" fmla="*/ 72118 h 468766"/>
                <a:gd name="connsiteX23" fmla="*/ 468766 w 540884"/>
                <a:gd name="connsiteY23" fmla="*/ 72118 h 468766"/>
                <a:gd name="connsiteX24" fmla="*/ 519755 w 540884"/>
                <a:gd name="connsiteY24" fmla="*/ 93246 h 468766"/>
                <a:gd name="connsiteX25" fmla="*/ 540884 w 540884"/>
                <a:gd name="connsiteY25" fmla="*/ 144236 h 468766"/>
                <a:gd name="connsiteX26" fmla="*/ 540884 w 540884"/>
                <a:gd name="connsiteY26" fmla="*/ 396648 h 468766"/>
                <a:gd name="connsiteX27" fmla="*/ 519755 w 540884"/>
                <a:gd name="connsiteY27" fmla="*/ 447638 h 468766"/>
                <a:gd name="connsiteX28" fmla="*/ 468766 w 540884"/>
                <a:gd name="connsiteY28" fmla="*/ 468766 h 468766"/>
                <a:gd name="connsiteX29" fmla="*/ 72118 w 540884"/>
                <a:gd name="connsiteY29" fmla="*/ 468766 h 468766"/>
                <a:gd name="connsiteX30" fmla="*/ 21128 w 540884"/>
                <a:gd name="connsiteY30" fmla="*/ 447638 h 468766"/>
                <a:gd name="connsiteX31" fmla="*/ 0 w 540884"/>
                <a:gd name="connsiteY31" fmla="*/ 396648 h 468766"/>
                <a:gd name="connsiteX32" fmla="*/ 0 w 540884"/>
                <a:gd name="connsiteY32" fmla="*/ 144236 h 468766"/>
                <a:gd name="connsiteX33" fmla="*/ 21128 w 540884"/>
                <a:gd name="connsiteY33" fmla="*/ 93246 h 468766"/>
                <a:gd name="connsiteX34" fmla="*/ 72118 w 540884"/>
                <a:gd name="connsiteY34" fmla="*/ 72118 h 468766"/>
                <a:gd name="connsiteX35" fmla="*/ 135220 w 540884"/>
                <a:gd name="connsiteY35" fmla="*/ 72118 h 468766"/>
                <a:gd name="connsiteX36" fmla="*/ 149588 w 540884"/>
                <a:gd name="connsiteY36" fmla="*/ 33805 h 468766"/>
                <a:gd name="connsiteX37" fmla="*/ 169167 w 540884"/>
                <a:gd name="connsiteY37" fmla="*/ 10001 h 468766"/>
                <a:gd name="connsiteX38" fmla="*/ 198324 w 540884"/>
                <a:gd name="connsiteY38" fmla="*/ 0 h 46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0884" h="468766">
                  <a:moveTo>
                    <a:pt x="270443" y="189309"/>
                  </a:moveTo>
                  <a:cubicBezTo>
                    <a:pt x="292792" y="189309"/>
                    <a:pt x="311901" y="197244"/>
                    <a:pt x="327771" y="213114"/>
                  </a:cubicBezTo>
                  <a:cubicBezTo>
                    <a:pt x="343641" y="228984"/>
                    <a:pt x="351575" y="248093"/>
                    <a:pt x="351575" y="270442"/>
                  </a:cubicBezTo>
                  <a:cubicBezTo>
                    <a:pt x="351575" y="292791"/>
                    <a:pt x="343641" y="311900"/>
                    <a:pt x="327771" y="327770"/>
                  </a:cubicBezTo>
                  <a:cubicBezTo>
                    <a:pt x="311901" y="343640"/>
                    <a:pt x="292792" y="351575"/>
                    <a:pt x="270443" y="351575"/>
                  </a:cubicBezTo>
                  <a:cubicBezTo>
                    <a:pt x="248094" y="351575"/>
                    <a:pt x="228985" y="343640"/>
                    <a:pt x="213115" y="327770"/>
                  </a:cubicBezTo>
                  <a:cubicBezTo>
                    <a:pt x="197245" y="311900"/>
                    <a:pt x="189310" y="292791"/>
                    <a:pt x="189310" y="270442"/>
                  </a:cubicBezTo>
                  <a:cubicBezTo>
                    <a:pt x="189310" y="248093"/>
                    <a:pt x="197245" y="228984"/>
                    <a:pt x="213115" y="213114"/>
                  </a:cubicBezTo>
                  <a:cubicBezTo>
                    <a:pt x="228985" y="197244"/>
                    <a:pt x="248094" y="189309"/>
                    <a:pt x="270443" y="189309"/>
                  </a:cubicBezTo>
                  <a:close/>
                  <a:moveTo>
                    <a:pt x="270442" y="144236"/>
                  </a:moveTo>
                  <a:cubicBezTo>
                    <a:pt x="235698" y="144236"/>
                    <a:pt x="205976" y="156584"/>
                    <a:pt x="181280" y="181281"/>
                  </a:cubicBezTo>
                  <a:cubicBezTo>
                    <a:pt x="156584" y="205977"/>
                    <a:pt x="144236" y="235698"/>
                    <a:pt x="144236" y="270442"/>
                  </a:cubicBezTo>
                  <a:cubicBezTo>
                    <a:pt x="144236" y="305186"/>
                    <a:pt x="156584" y="334907"/>
                    <a:pt x="181280" y="359603"/>
                  </a:cubicBezTo>
                  <a:cubicBezTo>
                    <a:pt x="205976" y="384300"/>
                    <a:pt x="235698" y="396648"/>
                    <a:pt x="270442" y="396648"/>
                  </a:cubicBezTo>
                  <a:cubicBezTo>
                    <a:pt x="305186" y="396648"/>
                    <a:pt x="334906" y="384300"/>
                    <a:pt x="359603" y="359603"/>
                  </a:cubicBezTo>
                  <a:cubicBezTo>
                    <a:pt x="384300" y="334907"/>
                    <a:pt x="396648" y="305186"/>
                    <a:pt x="396648" y="270442"/>
                  </a:cubicBezTo>
                  <a:cubicBezTo>
                    <a:pt x="396648" y="235698"/>
                    <a:pt x="384300" y="205977"/>
                    <a:pt x="359603" y="181281"/>
                  </a:cubicBezTo>
                  <a:cubicBezTo>
                    <a:pt x="334906" y="156584"/>
                    <a:pt x="305186" y="144236"/>
                    <a:pt x="270442" y="144236"/>
                  </a:cubicBezTo>
                  <a:close/>
                  <a:moveTo>
                    <a:pt x="198324" y="0"/>
                  </a:moveTo>
                  <a:lnTo>
                    <a:pt x="342560" y="0"/>
                  </a:lnTo>
                  <a:cubicBezTo>
                    <a:pt x="352514" y="0"/>
                    <a:pt x="362233" y="3334"/>
                    <a:pt x="371717" y="10001"/>
                  </a:cubicBezTo>
                  <a:cubicBezTo>
                    <a:pt x="381201" y="16668"/>
                    <a:pt x="387727" y="24603"/>
                    <a:pt x="391296" y="33805"/>
                  </a:cubicBezTo>
                  <a:lnTo>
                    <a:pt x="405663" y="72118"/>
                  </a:lnTo>
                  <a:lnTo>
                    <a:pt x="468766" y="72118"/>
                  </a:lnTo>
                  <a:cubicBezTo>
                    <a:pt x="488673" y="72118"/>
                    <a:pt x="505670" y="79161"/>
                    <a:pt x="519755" y="93246"/>
                  </a:cubicBezTo>
                  <a:cubicBezTo>
                    <a:pt x="533841" y="107332"/>
                    <a:pt x="540884" y="124328"/>
                    <a:pt x="540884" y="144236"/>
                  </a:cubicBezTo>
                  <a:lnTo>
                    <a:pt x="540884" y="396648"/>
                  </a:lnTo>
                  <a:cubicBezTo>
                    <a:pt x="540884" y="416556"/>
                    <a:pt x="533841" y="433552"/>
                    <a:pt x="519755" y="447638"/>
                  </a:cubicBezTo>
                  <a:cubicBezTo>
                    <a:pt x="505670" y="461723"/>
                    <a:pt x="488673" y="468766"/>
                    <a:pt x="468766" y="468766"/>
                  </a:cubicBezTo>
                  <a:lnTo>
                    <a:pt x="72118" y="468766"/>
                  </a:lnTo>
                  <a:cubicBezTo>
                    <a:pt x="52210" y="468766"/>
                    <a:pt x="35214" y="461723"/>
                    <a:pt x="21128" y="447638"/>
                  </a:cubicBezTo>
                  <a:cubicBezTo>
                    <a:pt x="7042" y="433552"/>
                    <a:pt x="0" y="416556"/>
                    <a:pt x="0" y="396648"/>
                  </a:cubicBezTo>
                  <a:lnTo>
                    <a:pt x="0" y="144236"/>
                  </a:lnTo>
                  <a:cubicBezTo>
                    <a:pt x="0" y="124328"/>
                    <a:pt x="7042" y="107332"/>
                    <a:pt x="21128" y="93246"/>
                  </a:cubicBezTo>
                  <a:cubicBezTo>
                    <a:pt x="35214" y="79161"/>
                    <a:pt x="52210" y="72118"/>
                    <a:pt x="72118" y="72118"/>
                  </a:cubicBezTo>
                  <a:lnTo>
                    <a:pt x="135220" y="72118"/>
                  </a:lnTo>
                  <a:lnTo>
                    <a:pt x="149588" y="33805"/>
                  </a:lnTo>
                  <a:cubicBezTo>
                    <a:pt x="153156" y="24603"/>
                    <a:pt x="159683" y="16668"/>
                    <a:pt x="169167" y="10001"/>
                  </a:cubicBezTo>
                  <a:cubicBezTo>
                    <a:pt x="178651" y="3334"/>
                    <a:pt x="188370" y="0"/>
                    <a:pt x="198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04901" y="268626"/>
            <a:ext cx="1290050" cy="1254063"/>
            <a:chOff x="4371209" y="1005613"/>
            <a:chExt cx="889277" cy="883234"/>
          </a:xfrm>
        </p:grpSpPr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65E92E75-453C-482E-8E46-5CED71BF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209" y="1005613"/>
              <a:ext cx="889277" cy="8832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 450">
              <a:extLst>
                <a:ext uri="{FF2B5EF4-FFF2-40B4-BE49-F238E27FC236}">
                  <a16:creationId xmlns:a16="http://schemas.microsoft.com/office/drawing/2014/main" id="{CECBA446-2552-4CF0-9BBD-1BA54C70ADF0}"/>
                </a:ext>
              </a:extLst>
            </p:cNvPr>
            <p:cNvSpPr/>
            <p:nvPr/>
          </p:nvSpPr>
          <p:spPr>
            <a:xfrm>
              <a:off x="4603059" y="1192848"/>
              <a:ext cx="424568" cy="456993"/>
            </a:xfrm>
            <a:custGeom>
              <a:avLst/>
              <a:gdLst/>
              <a:ahLst/>
              <a:cxnLst/>
              <a:rect l="l" t="t" r="r" b="b"/>
              <a:pathLst>
                <a:path w="468766" h="504825">
                  <a:moveTo>
                    <a:pt x="117192" y="0"/>
                  </a:moveTo>
                  <a:lnTo>
                    <a:pt x="135221" y="0"/>
                  </a:lnTo>
                  <a:cubicBezTo>
                    <a:pt x="147617" y="0"/>
                    <a:pt x="158228" y="4413"/>
                    <a:pt x="167054" y="13240"/>
                  </a:cubicBezTo>
                  <a:cubicBezTo>
                    <a:pt x="175881" y="22067"/>
                    <a:pt x="180295" y="32679"/>
                    <a:pt x="180295" y="45074"/>
                  </a:cubicBezTo>
                  <a:lnTo>
                    <a:pt x="180295" y="72118"/>
                  </a:lnTo>
                  <a:lnTo>
                    <a:pt x="288471" y="72118"/>
                  </a:lnTo>
                  <a:lnTo>
                    <a:pt x="288471" y="45074"/>
                  </a:lnTo>
                  <a:cubicBezTo>
                    <a:pt x="288471" y="32679"/>
                    <a:pt x="292885" y="22067"/>
                    <a:pt x="301712" y="13240"/>
                  </a:cubicBezTo>
                  <a:cubicBezTo>
                    <a:pt x="310539" y="4413"/>
                    <a:pt x="321150" y="0"/>
                    <a:pt x="333545" y="0"/>
                  </a:cubicBezTo>
                  <a:lnTo>
                    <a:pt x="351574" y="0"/>
                  </a:lnTo>
                  <a:cubicBezTo>
                    <a:pt x="363970" y="0"/>
                    <a:pt x="374581" y="4413"/>
                    <a:pt x="383408" y="13240"/>
                  </a:cubicBezTo>
                  <a:cubicBezTo>
                    <a:pt x="392235" y="22067"/>
                    <a:pt x="396648" y="32679"/>
                    <a:pt x="396648" y="45074"/>
                  </a:cubicBezTo>
                  <a:lnTo>
                    <a:pt x="396648" y="72118"/>
                  </a:lnTo>
                  <a:lnTo>
                    <a:pt x="432707" y="72118"/>
                  </a:lnTo>
                  <a:cubicBezTo>
                    <a:pt x="442473" y="72118"/>
                    <a:pt x="450924" y="75686"/>
                    <a:pt x="458061" y="82823"/>
                  </a:cubicBezTo>
                  <a:cubicBezTo>
                    <a:pt x="465198" y="89960"/>
                    <a:pt x="468766" y="98411"/>
                    <a:pt x="468766" y="108177"/>
                  </a:cubicBezTo>
                  <a:lnTo>
                    <a:pt x="468766" y="468766"/>
                  </a:lnTo>
                  <a:cubicBezTo>
                    <a:pt x="468766" y="478532"/>
                    <a:pt x="465198" y="486983"/>
                    <a:pt x="458061" y="494120"/>
                  </a:cubicBezTo>
                  <a:cubicBezTo>
                    <a:pt x="450924" y="501257"/>
                    <a:pt x="442473" y="504825"/>
                    <a:pt x="432707" y="504825"/>
                  </a:cubicBezTo>
                  <a:lnTo>
                    <a:pt x="36059" y="504825"/>
                  </a:lnTo>
                  <a:cubicBezTo>
                    <a:pt x="26293" y="504825"/>
                    <a:pt x="17841" y="501257"/>
                    <a:pt x="10705" y="494120"/>
                  </a:cubicBezTo>
                  <a:cubicBezTo>
                    <a:pt x="3568" y="486983"/>
                    <a:pt x="0" y="478532"/>
                    <a:pt x="0" y="468766"/>
                  </a:cubicBezTo>
                  <a:lnTo>
                    <a:pt x="0" y="108177"/>
                  </a:lnTo>
                  <a:cubicBezTo>
                    <a:pt x="0" y="98411"/>
                    <a:pt x="3568" y="89960"/>
                    <a:pt x="10705" y="82823"/>
                  </a:cubicBezTo>
                  <a:cubicBezTo>
                    <a:pt x="17841" y="75686"/>
                    <a:pt x="26293" y="72118"/>
                    <a:pt x="36059" y="72118"/>
                  </a:cubicBezTo>
                  <a:lnTo>
                    <a:pt x="72118" y="72118"/>
                  </a:lnTo>
                  <a:lnTo>
                    <a:pt x="72118" y="45074"/>
                  </a:lnTo>
                  <a:cubicBezTo>
                    <a:pt x="72118" y="32679"/>
                    <a:pt x="76531" y="22067"/>
                    <a:pt x="85358" y="13240"/>
                  </a:cubicBezTo>
                  <a:cubicBezTo>
                    <a:pt x="94185" y="4413"/>
                    <a:pt x="104797" y="0"/>
                    <a:pt x="117192" y="0"/>
                  </a:cubicBezTo>
                  <a:close/>
                  <a:moveTo>
                    <a:pt x="117192" y="36059"/>
                  </a:moveTo>
                  <a:cubicBezTo>
                    <a:pt x="114750" y="36059"/>
                    <a:pt x="112637" y="36951"/>
                    <a:pt x="110853" y="38735"/>
                  </a:cubicBezTo>
                  <a:cubicBezTo>
                    <a:pt x="109069" y="40519"/>
                    <a:pt x="108177" y="42632"/>
                    <a:pt x="108177" y="45074"/>
                  </a:cubicBezTo>
                  <a:lnTo>
                    <a:pt x="108177" y="126206"/>
                  </a:lnTo>
                  <a:cubicBezTo>
                    <a:pt x="108177" y="128648"/>
                    <a:pt x="109069" y="130761"/>
                    <a:pt x="110853" y="132545"/>
                  </a:cubicBezTo>
                  <a:cubicBezTo>
                    <a:pt x="112637" y="134329"/>
                    <a:pt x="114750" y="135221"/>
                    <a:pt x="117192" y="135221"/>
                  </a:cubicBezTo>
                  <a:lnTo>
                    <a:pt x="135221" y="135221"/>
                  </a:lnTo>
                  <a:cubicBezTo>
                    <a:pt x="137663" y="135221"/>
                    <a:pt x="139775" y="134329"/>
                    <a:pt x="141559" y="132545"/>
                  </a:cubicBezTo>
                  <a:cubicBezTo>
                    <a:pt x="143344" y="130761"/>
                    <a:pt x="144236" y="128648"/>
                    <a:pt x="144236" y="126206"/>
                  </a:cubicBezTo>
                  <a:lnTo>
                    <a:pt x="144236" y="45074"/>
                  </a:lnTo>
                  <a:cubicBezTo>
                    <a:pt x="144236" y="42632"/>
                    <a:pt x="143344" y="40519"/>
                    <a:pt x="141559" y="38735"/>
                  </a:cubicBezTo>
                  <a:cubicBezTo>
                    <a:pt x="139775" y="36951"/>
                    <a:pt x="137663" y="36059"/>
                    <a:pt x="135221" y="36059"/>
                  </a:cubicBezTo>
                  <a:lnTo>
                    <a:pt x="117192" y="36059"/>
                  </a:lnTo>
                  <a:close/>
                  <a:moveTo>
                    <a:pt x="36059" y="180295"/>
                  </a:moveTo>
                  <a:lnTo>
                    <a:pt x="36059" y="261427"/>
                  </a:lnTo>
                  <a:lnTo>
                    <a:pt x="117192" y="261427"/>
                  </a:lnTo>
                  <a:lnTo>
                    <a:pt x="117192" y="180295"/>
                  </a:lnTo>
                  <a:lnTo>
                    <a:pt x="36059" y="180295"/>
                  </a:lnTo>
                  <a:close/>
                  <a:moveTo>
                    <a:pt x="135221" y="180295"/>
                  </a:moveTo>
                  <a:lnTo>
                    <a:pt x="135221" y="261427"/>
                  </a:lnTo>
                  <a:lnTo>
                    <a:pt x="225368" y="261427"/>
                  </a:lnTo>
                  <a:lnTo>
                    <a:pt x="225368" y="180295"/>
                  </a:lnTo>
                  <a:lnTo>
                    <a:pt x="135221" y="180295"/>
                  </a:lnTo>
                  <a:close/>
                  <a:moveTo>
                    <a:pt x="243398" y="180295"/>
                  </a:moveTo>
                  <a:lnTo>
                    <a:pt x="243398" y="261427"/>
                  </a:lnTo>
                  <a:lnTo>
                    <a:pt x="333545" y="261427"/>
                  </a:lnTo>
                  <a:lnTo>
                    <a:pt x="333545" y="180295"/>
                  </a:lnTo>
                  <a:lnTo>
                    <a:pt x="243398" y="180295"/>
                  </a:lnTo>
                  <a:close/>
                  <a:moveTo>
                    <a:pt x="351574" y="180295"/>
                  </a:moveTo>
                  <a:lnTo>
                    <a:pt x="351574" y="261427"/>
                  </a:lnTo>
                  <a:lnTo>
                    <a:pt x="432707" y="261427"/>
                  </a:lnTo>
                  <a:lnTo>
                    <a:pt x="432707" y="180295"/>
                  </a:lnTo>
                  <a:lnTo>
                    <a:pt x="351574" y="180295"/>
                  </a:lnTo>
                  <a:close/>
                  <a:moveTo>
                    <a:pt x="36059" y="279457"/>
                  </a:moveTo>
                  <a:lnTo>
                    <a:pt x="36059" y="369604"/>
                  </a:lnTo>
                  <a:lnTo>
                    <a:pt x="117192" y="369604"/>
                  </a:lnTo>
                  <a:lnTo>
                    <a:pt x="117192" y="279457"/>
                  </a:lnTo>
                  <a:lnTo>
                    <a:pt x="36059" y="279457"/>
                  </a:lnTo>
                  <a:close/>
                  <a:moveTo>
                    <a:pt x="135221" y="279457"/>
                  </a:moveTo>
                  <a:lnTo>
                    <a:pt x="135221" y="369604"/>
                  </a:lnTo>
                  <a:lnTo>
                    <a:pt x="225368" y="369604"/>
                  </a:lnTo>
                  <a:lnTo>
                    <a:pt x="225368" y="279457"/>
                  </a:lnTo>
                  <a:lnTo>
                    <a:pt x="135221" y="279457"/>
                  </a:lnTo>
                  <a:close/>
                  <a:moveTo>
                    <a:pt x="243398" y="279457"/>
                  </a:moveTo>
                  <a:lnTo>
                    <a:pt x="243398" y="369604"/>
                  </a:lnTo>
                  <a:lnTo>
                    <a:pt x="333545" y="369604"/>
                  </a:lnTo>
                  <a:lnTo>
                    <a:pt x="333545" y="279457"/>
                  </a:lnTo>
                  <a:lnTo>
                    <a:pt x="243398" y="279457"/>
                  </a:lnTo>
                  <a:close/>
                  <a:moveTo>
                    <a:pt x="351574" y="279457"/>
                  </a:moveTo>
                  <a:lnTo>
                    <a:pt x="351574" y="369604"/>
                  </a:lnTo>
                  <a:lnTo>
                    <a:pt x="432707" y="369604"/>
                  </a:lnTo>
                  <a:lnTo>
                    <a:pt x="432707" y="279457"/>
                  </a:lnTo>
                  <a:lnTo>
                    <a:pt x="351574" y="279457"/>
                  </a:lnTo>
                  <a:close/>
                  <a:moveTo>
                    <a:pt x="36059" y="387634"/>
                  </a:moveTo>
                  <a:lnTo>
                    <a:pt x="36059" y="468766"/>
                  </a:lnTo>
                  <a:lnTo>
                    <a:pt x="117192" y="468766"/>
                  </a:lnTo>
                  <a:lnTo>
                    <a:pt x="117192" y="387634"/>
                  </a:lnTo>
                  <a:lnTo>
                    <a:pt x="36059" y="387634"/>
                  </a:lnTo>
                  <a:close/>
                  <a:moveTo>
                    <a:pt x="135221" y="387634"/>
                  </a:moveTo>
                  <a:lnTo>
                    <a:pt x="135221" y="468766"/>
                  </a:lnTo>
                  <a:lnTo>
                    <a:pt x="225368" y="468766"/>
                  </a:lnTo>
                  <a:lnTo>
                    <a:pt x="225368" y="387634"/>
                  </a:lnTo>
                  <a:lnTo>
                    <a:pt x="135221" y="387634"/>
                  </a:lnTo>
                  <a:close/>
                  <a:moveTo>
                    <a:pt x="243398" y="387634"/>
                  </a:moveTo>
                  <a:lnTo>
                    <a:pt x="243398" y="468766"/>
                  </a:lnTo>
                  <a:lnTo>
                    <a:pt x="333545" y="468766"/>
                  </a:lnTo>
                  <a:lnTo>
                    <a:pt x="333545" y="387634"/>
                  </a:lnTo>
                  <a:lnTo>
                    <a:pt x="243398" y="387634"/>
                  </a:lnTo>
                  <a:close/>
                  <a:moveTo>
                    <a:pt x="351574" y="387634"/>
                  </a:moveTo>
                  <a:lnTo>
                    <a:pt x="351574" y="468766"/>
                  </a:lnTo>
                  <a:lnTo>
                    <a:pt x="432707" y="468766"/>
                  </a:lnTo>
                  <a:lnTo>
                    <a:pt x="432707" y="387634"/>
                  </a:lnTo>
                  <a:lnTo>
                    <a:pt x="351574" y="387634"/>
                  </a:lnTo>
                  <a:close/>
                  <a:moveTo>
                    <a:pt x="333545" y="36059"/>
                  </a:moveTo>
                  <a:cubicBezTo>
                    <a:pt x="331104" y="36059"/>
                    <a:pt x="328990" y="36951"/>
                    <a:pt x="327207" y="38735"/>
                  </a:cubicBezTo>
                  <a:cubicBezTo>
                    <a:pt x="325423" y="40519"/>
                    <a:pt x="324531" y="42632"/>
                    <a:pt x="324531" y="45074"/>
                  </a:cubicBezTo>
                  <a:lnTo>
                    <a:pt x="324531" y="126206"/>
                  </a:lnTo>
                  <a:cubicBezTo>
                    <a:pt x="324531" y="128648"/>
                    <a:pt x="325423" y="130761"/>
                    <a:pt x="327207" y="132545"/>
                  </a:cubicBezTo>
                  <a:cubicBezTo>
                    <a:pt x="328990" y="134329"/>
                    <a:pt x="331104" y="135221"/>
                    <a:pt x="333545" y="135221"/>
                  </a:cubicBezTo>
                  <a:lnTo>
                    <a:pt x="351574" y="135221"/>
                  </a:lnTo>
                  <a:cubicBezTo>
                    <a:pt x="354016" y="135221"/>
                    <a:pt x="356129" y="134329"/>
                    <a:pt x="357913" y="132545"/>
                  </a:cubicBezTo>
                  <a:cubicBezTo>
                    <a:pt x="359697" y="130761"/>
                    <a:pt x="360590" y="128648"/>
                    <a:pt x="360590" y="126206"/>
                  </a:cubicBezTo>
                  <a:lnTo>
                    <a:pt x="360590" y="45074"/>
                  </a:lnTo>
                  <a:cubicBezTo>
                    <a:pt x="360590" y="42632"/>
                    <a:pt x="359697" y="40519"/>
                    <a:pt x="357913" y="38735"/>
                  </a:cubicBezTo>
                  <a:cubicBezTo>
                    <a:pt x="356129" y="36951"/>
                    <a:pt x="354016" y="36059"/>
                    <a:pt x="351574" y="36059"/>
                  </a:cubicBezTo>
                  <a:lnTo>
                    <a:pt x="333545" y="36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cxnSp>
        <p:nvCxnSpPr>
          <p:cNvPr id="71" name="Straight Connector 9">
            <a:extLst>
              <a:ext uri="{FF2B5EF4-FFF2-40B4-BE49-F238E27FC236}">
                <a16:creationId xmlns:a16="http://schemas.microsoft.com/office/drawing/2014/main" id="{90EC1C39-6125-405C-80EF-E17D655E13F3}"/>
              </a:ext>
            </a:extLst>
          </p:cNvPr>
          <p:cNvCxnSpPr/>
          <p:nvPr/>
        </p:nvCxnSpPr>
        <p:spPr>
          <a:xfrm>
            <a:off x="5130441" y="4275467"/>
            <a:ext cx="73550" cy="127841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5">
            <a:extLst>
              <a:ext uri="{FF2B5EF4-FFF2-40B4-BE49-F238E27FC236}">
                <a16:creationId xmlns:a16="http://schemas.microsoft.com/office/drawing/2014/main" id="{65E92E75-453C-482E-8E46-5CED71BF917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32551" y="5507615"/>
            <a:ext cx="1290049" cy="125406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6" name="Graphic 22" descr="Puzzle">
            <a:extLst>
              <a:ext uri="{FF2B5EF4-FFF2-40B4-BE49-F238E27FC236}">
                <a16:creationId xmlns:a16="http://schemas.microsoft.com/office/drawing/2014/main" id="{09093E34-D88E-4CB9-A145-F1FD9B90C4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4310" y="5674934"/>
            <a:ext cx="953711" cy="953711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521769" y="351692"/>
            <a:ext cx="1404741" cy="698846"/>
          </a:xfrm>
          <a:prstGeom prst="rect">
            <a:avLst/>
          </a:prstGeom>
          <a:solidFill>
            <a:srgbClr val="000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8581" y="196811"/>
            <a:ext cx="1404741" cy="69884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9EE68-2CAB-46FF-A08C-D8499C944EA2}"/>
              </a:ext>
            </a:extLst>
          </p:cNvPr>
          <p:cNvSpPr txBox="1"/>
          <p:nvPr/>
        </p:nvSpPr>
        <p:spPr>
          <a:xfrm>
            <a:off x="10213102" y="1310411"/>
            <a:ext cx="181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Developer's Rift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B518C-2FD1-4549-96FF-C1C1045C1D02}"/>
              </a:ext>
            </a:extLst>
          </p:cNvPr>
          <p:cNvSpPr txBox="1"/>
          <p:nvPr/>
        </p:nvSpPr>
        <p:spPr>
          <a:xfrm>
            <a:off x="10208036" y="2247937"/>
            <a:ext cx="17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**********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118A5E-7E1E-4B91-874D-73B8130E55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190" y="5123461"/>
            <a:ext cx="1011575" cy="10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3" grpId="0" animBg="1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883920"/>
            <a:ext cx="12192000" cy="597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40" y="3672035"/>
            <a:ext cx="1571597" cy="1571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69" y="3638670"/>
            <a:ext cx="1874970" cy="1874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6" y="3638670"/>
            <a:ext cx="1810218" cy="1810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10" y="2958117"/>
            <a:ext cx="3326099" cy="2494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4" y="1122257"/>
            <a:ext cx="2037460" cy="20308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2" y="1227403"/>
            <a:ext cx="1823763" cy="18205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24" y="5196534"/>
            <a:ext cx="4482373" cy="16614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24" y="1638477"/>
            <a:ext cx="2395385" cy="9284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07" y="2849654"/>
            <a:ext cx="2949962" cy="29499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80"/>
          <a:stretch/>
        </p:blipFill>
        <p:spPr>
          <a:xfrm>
            <a:off x="5048644" y="1255964"/>
            <a:ext cx="2863144" cy="14436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4" r="51030"/>
          <a:stretch/>
        </p:blipFill>
        <p:spPr>
          <a:xfrm>
            <a:off x="7911788" y="1105878"/>
            <a:ext cx="1402079" cy="14967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2075B6-575F-417B-8F08-957B41AA5E63}"/>
              </a:ext>
            </a:extLst>
          </p:cNvPr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사용 기술</a:t>
            </a:r>
          </a:p>
        </p:txBody>
      </p:sp>
    </p:spTree>
    <p:extLst>
      <p:ext uri="{BB962C8B-B14F-4D97-AF65-F5344CB8AC3E}">
        <p14:creationId xmlns:p14="http://schemas.microsoft.com/office/powerpoint/2010/main" val="175252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12872" y="3136613"/>
            <a:ext cx="29662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15A3E"/>
                </a:solidFill>
                <a:effectLst>
                  <a:outerShdw blurRad="114300" dist="50800" dir="2700000" sx="102000" sy="102000" algn="tl" rotWithShape="0">
                    <a:prstClr val="black">
                      <a:alpha val="34000"/>
                    </a:prstClr>
                  </a:outerShdw>
                </a:effectLst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F15A3E"/>
              </a:solidFill>
              <a:effectLst>
                <a:outerShdw blurRad="114300" dist="50800" dir="2700000" sx="102000" sy="102000" algn="tl" rotWithShape="0">
                  <a:prstClr val="black">
                    <a:alpha val="34000"/>
                  </a:prstClr>
                </a:outerShdw>
              </a:effectLst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1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0" t="73778" b="-1"/>
          <a:stretch/>
        </p:blipFill>
        <p:spPr>
          <a:xfrm>
            <a:off x="7589520" y="5052645"/>
            <a:ext cx="4602480" cy="18141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45" r="62375"/>
          <a:stretch/>
        </p:blipFill>
        <p:spPr>
          <a:xfrm>
            <a:off x="0" y="5052645"/>
            <a:ext cx="4587240" cy="18100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72407" r="22709"/>
          <a:stretch/>
        </p:blipFill>
        <p:spPr>
          <a:xfrm>
            <a:off x="3472961" y="5052645"/>
            <a:ext cx="5057776" cy="18205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-1" b="741"/>
          <a:stretch/>
        </p:blipFill>
        <p:spPr>
          <a:xfrm>
            <a:off x="1008185" y="2003621"/>
            <a:ext cx="1808252" cy="24660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424" y="2153830"/>
            <a:ext cx="1728054" cy="23040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11" b="100000" l="1154" r="100000">
                        <a14:foregroundMark x1="1154" y1="80980" x2="29615" y2="79251"/>
                        <a14:foregroundMark x1="14231" y1="86744" x2="65769" y2="87896"/>
                        <a14:foregroundMark x1="7692" y1="85303" x2="6923" y2="93660"/>
                        <a14:foregroundMark x1="15000" y1="95101" x2="69231" y2="94524"/>
                        <a14:foregroundMark x1="76538" y1="78386" x2="93077" y2="87032"/>
                        <a14:foregroundMark x1="93846" y1="85591" x2="95769" y2="91354"/>
                        <a14:foregroundMark x1="74615" y1="84726" x2="85000" y2="91643"/>
                        <a14:foregroundMark x1="96538" y1="96254" x2="83846" y2="97406"/>
                        <a14:foregroundMark x1="74615" y1="92219" x2="74615" y2="98271"/>
                        <a14:foregroundMark x1="5769" y1="95101" x2="1538" y2="86744"/>
                        <a14:foregroundMark x1="7692" y1="97695" x2="35769" y2="96542"/>
                        <a14:foregroundMark x1="69615" y1="95677" x2="60000" y2="97118"/>
                        <a14:backgroundMark x1="3462" y1="74640" x2="23462" y2="52450"/>
                        <a14:backgroundMark x1="75385" y1="59942" x2="98462" y2="71470"/>
                        <a14:backgroundMark x1="81538" y1="73487" x2="91538" y2="76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72" y="2132624"/>
            <a:ext cx="1758828" cy="2346484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780072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팀장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720707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471522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9354101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780072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김정현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720707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박종선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471522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박진영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354101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조규상</a:t>
            </a:r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  <p:pic>
        <p:nvPicPr>
          <p:cNvPr id="3" name="그림 2" descr="그리기, 시계, 담장이(가) 표시된 사진&#10;&#10;자동 생성된 설명">
            <a:extLst>
              <a:ext uri="{FF2B5EF4-FFF2-40B4-BE49-F238E27FC236}">
                <a16:creationId xmlns:a16="http://schemas.microsoft.com/office/drawing/2014/main" id="{F6171AF3-9E68-4B5D-AD61-9B41F31504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30" y="5212584"/>
            <a:ext cx="787807" cy="7820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950A23F-EF56-4367-A3F2-3AFC088AD6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845" y="5212584"/>
            <a:ext cx="776430" cy="78209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EE4020-3769-4C13-81F4-BF4C0BAE76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917" y="5212584"/>
            <a:ext cx="787806" cy="782098"/>
          </a:xfrm>
          <a:prstGeom prst="rect">
            <a:avLst/>
          </a:prstGeom>
          <a:noFill/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B98DB65-F531-4D93-B65C-93BC11E331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9298" y="5212584"/>
            <a:ext cx="782098" cy="7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847980" y="2400300"/>
            <a:ext cx="2848220" cy="292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 선정 배경</a:t>
            </a:r>
            <a:endParaRPr lang="en-US" altLang="ko-KR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시장성</a:t>
            </a:r>
            <a:endParaRPr lang="en-US" altLang="ko-KR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구현 계획</a:t>
            </a:r>
            <a:endParaRPr lang="en-US" altLang="ko-KR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사용 기술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9730154" y="0"/>
            <a:ext cx="2461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9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3376" y="2315892"/>
            <a:ext cx="2848220" cy="292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 선정 배경</a:t>
            </a:r>
            <a:endParaRPr lang="en-US" altLang="ko-KR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50740" y="380546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주제 선정 배경</a:t>
            </a:r>
            <a:endParaRPr lang="ko-KR" altLang="en-US" sz="2000" b="1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2951" y="4932832"/>
            <a:ext cx="9470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인터넷 상의 정보를 좀 더 간단히 </a:t>
            </a:r>
            <a:endParaRPr lang="en-US" altLang="ko-KR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시각화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하고 </a:t>
            </a:r>
            <a:r>
              <a:rPr lang="ko-KR" altLang="en-US" sz="28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정리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하면 어떨까</a:t>
            </a:r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04" y="1144797"/>
            <a:ext cx="2958795" cy="2958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49" y="1553180"/>
            <a:ext cx="2345226" cy="2345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74" y="1602637"/>
            <a:ext cx="2185256" cy="21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9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57578" y="4803878"/>
            <a:ext cx="947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[</a:t>
            </a:r>
            <a:r>
              <a:rPr lang="ko-KR" altLang="en-US" sz="28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오픈 </a:t>
            </a:r>
            <a:r>
              <a:rPr lang="en-US" altLang="ko-KR" sz="28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활용한 </a:t>
            </a:r>
            <a:r>
              <a:rPr lang="ko-KR" altLang="en-US" sz="28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 및 시각화 </a:t>
            </a:r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</a:t>
            </a:r>
            <a:r>
              <a:rPr lang="ko-KR" altLang="en-US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반</a:t>
            </a:r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]</a:t>
            </a:r>
            <a:endParaRPr lang="ko-KR" altLang="en-US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26" y="1333912"/>
            <a:ext cx="2689448" cy="2689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90" y="1445614"/>
            <a:ext cx="2577746" cy="2577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5156" y="5652852"/>
            <a:ext cx="947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과정에서 배운 내용을 복습하고 정리하는 최종 프로젝트로 </a:t>
            </a:r>
            <a:r>
              <a:rPr lang="ko-KR" altLang="en-US" sz="200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적합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49D0B-2C9E-4435-8C85-4B3F4BBA6E67}"/>
              </a:ext>
            </a:extLst>
          </p:cNvPr>
          <p:cNvSpPr txBox="1"/>
          <p:nvPr/>
        </p:nvSpPr>
        <p:spPr>
          <a:xfrm>
            <a:off x="1550740" y="380546"/>
            <a:ext cx="199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주제 선정 배경</a:t>
            </a:r>
            <a:endParaRPr lang="ko-KR" altLang="en-US" sz="2000" b="1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21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시장성</a:t>
            </a:r>
            <a:endParaRPr lang="en-US" altLang="ko-KR" sz="3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44780" y="3644900"/>
            <a:ext cx="297522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기대 효과 및 차별성</a:t>
            </a:r>
            <a:r>
              <a:rPr lang="en-US" altLang="ko-KR" sz="20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50740" y="380546"/>
            <a:ext cx="436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시장성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기존 서비스와의 차별점은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  </a:t>
            </a:r>
            <a:endParaRPr lang="ko-KR" altLang="en-US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198D0A-B50E-48AE-805D-A26589E8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7" y="1751866"/>
            <a:ext cx="9197456" cy="4717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49476-F923-49B7-96F2-1F16D996D7D2}"/>
              </a:ext>
            </a:extLst>
          </p:cNvPr>
          <p:cNvSpPr txBox="1"/>
          <p:nvPr/>
        </p:nvSpPr>
        <p:spPr>
          <a:xfrm>
            <a:off x="9784849" y="2256363"/>
            <a:ext cx="235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기본적으로 마인드맵을 </a:t>
            </a:r>
            <a:r>
              <a:rPr lang="ko-KR" altLang="en-US" dirty="0">
                <a:solidFill>
                  <a:srgbClr val="FF0000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만드는 것을 도와주는 </a:t>
            </a:r>
            <a:r>
              <a:rPr lang="ko-KR" altLang="en-US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사이트</a:t>
            </a:r>
            <a:endParaRPr lang="en-US" altLang="ko-KR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91F0A-F932-411E-B262-A427E9B81EDB}"/>
              </a:ext>
            </a:extLst>
          </p:cNvPr>
          <p:cNvSpPr txBox="1"/>
          <p:nvPr/>
        </p:nvSpPr>
        <p:spPr>
          <a:xfrm>
            <a:off x="387977" y="1066206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마인드맵 제작 사이트 </a:t>
            </a:r>
            <a:r>
              <a:rPr lang="en-US" altLang="ko-KR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마인드 </a:t>
            </a:r>
            <a:r>
              <a:rPr lang="ko-KR" altLang="en-US" sz="2000" dirty="0" err="1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마이스터</a:t>
            </a:r>
            <a:endParaRPr lang="ko-KR" altLang="en-US" sz="2000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06457-61EC-4574-AFE7-A7A9D63C8CD8}"/>
              </a:ext>
            </a:extLst>
          </p:cNvPr>
          <p:cNvSpPr txBox="1"/>
          <p:nvPr/>
        </p:nvSpPr>
        <p:spPr>
          <a:xfrm>
            <a:off x="9784848" y="3910991"/>
            <a:ext cx="235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실제 해당 키워드가 무엇과 </a:t>
            </a:r>
            <a:r>
              <a:rPr lang="ko-KR" altLang="en-US" dirty="0">
                <a:solidFill>
                  <a:srgbClr val="FF0000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관련</a:t>
            </a:r>
            <a:r>
              <a:rPr lang="ko-KR" altLang="en-US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이 있는지를 </a:t>
            </a:r>
            <a:r>
              <a:rPr lang="ko-KR" altLang="en-US" dirty="0">
                <a:solidFill>
                  <a:srgbClr val="FF0000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보여주지는 않는다</a:t>
            </a:r>
          </a:p>
        </p:txBody>
      </p:sp>
    </p:spTree>
    <p:extLst>
      <p:ext uri="{BB962C8B-B14F-4D97-AF65-F5344CB8AC3E}">
        <p14:creationId xmlns:p14="http://schemas.microsoft.com/office/powerpoint/2010/main" val="92361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497</Words>
  <Application>Microsoft Office PowerPoint</Application>
  <PresentationFormat>와이드스크린</PresentationFormat>
  <Paragraphs>112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Rix모던고딕 B</vt:lpstr>
      <vt:lpstr>Arial</vt:lpstr>
      <vt:lpstr>맑은 고딕</vt:lpstr>
      <vt:lpstr>Rix고딕 EB</vt:lpstr>
      <vt:lpstr>메인, 마무리</vt:lpstr>
      <vt:lpstr>내용 슬라이드</vt:lpstr>
      <vt:lpstr>묻고 위키로 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조규상</cp:lastModifiedBy>
  <cp:revision>40</cp:revision>
  <dcterms:created xsi:type="dcterms:W3CDTF">2018-02-26T14:07:00Z</dcterms:created>
  <dcterms:modified xsi:type="dcterms:W3CDTF">2019-11-21T14:44:15Z</dcterms:modified>
</cp:coreProperties>
</file>