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514" r:id="rId2"/>
    <p:sldId id="475" r:id="rId3"/>
    <p:sldId id="476" r:id="rId4"/>
    <p:sldId id="477" r:id="rId5"/>
    <p:sldId id="478" r:id="rId6"/>
    <p:sldId id="479" r:id="rId7"/>
    <p:sldId id="480" r:id="rId8"/>
    <p:sldId id="481" r:id="rId9"/>
    <p:sldId id="484" r:id="rId10"/>
    <p:sldId id="482" r:id="rId11"/>
    <p:sldId id="483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4" r:id="rId20"/>
    <p:sldId id="492" r:id="rId21"/>
    <p:sldId id="493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04" r:id="rId32"/>
    <p:sldId id="506" r:id="rId33"/>
    <p:sldId id="505" r:id="rId34"/>
    <p:sldId id="507" r:id="rId35"/>
    <p:sldId id="508" r:id="rId36"/>
    <p:sldId id="511" r:id="rId37"/>
    <p:sldId id="512" r:id="rId38"/>
    <p:sldId id="513" r:id="rId39"/>
    <p:sldId id="509" r:id="rId40"/>
    <p:sldId id="510" r:id="rId41"/>
    <p:sldId id="474" r:id="rId42"/>
    <p:sldId id="515" r:id="rId43"/>
    <p:sldId id="516" r:id="rId44"/>
    <p:sldId id="518" r:id="rId45"/>
    <p:sldId id="517" r:id="rId46"/>
    <p:sldId id="519" r:id="rId47"/>
    <p:sldId id="520" r:id="rId48"/>
    <p:sldId id="522" r:id="rId49"/>
    <p:sldId id="521" r:id="rId50"/>
    <p:sldId id="523" r:id="rId51"/>
    <p:sldId id="524" r:id="rId52"/>
    <p:sldId id="525" r:id="rId53"/>
    <p:sldId id="526" r:id="rId54"/>
    <p:sldId id="527" r:id="rId55"/>
    <p:sldId id="528" r:id="rId56"/>
    <p:sldId id="529" r:id="rId57"/>
    <p:sldId id="530" r:id="rId58"/>
    <p:sldId id="531" r:id="rId59"/>
    <p:sldId id="533" r:id="rId60"/>
    <p:sldId id="534" r:id="rId61"/>
    <p:sldId id="532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84" autoAdjust="0"/>
  </p:normalViewPr>
  <p:slideViewPr>
    <p:cSldViewPr snapToGrid="0">
      <p:cViewPr>
        <p:scale>
          <a:sx n="81" d="100"/>
          <a:sy n="81" d="100"/>
        </p:scale>
        <p:origin x="-78" y="-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76855-2C09-40AB-8764-6EE04F97900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FB303-0BD4-4972-B777-6A76EF904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5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5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38"/>
          <p:cNvGrpSpPr>
            <a:grpSpLocks/>
          </p:cNvGrpSpPr>
          <p:nvPr userDrawn="1"/>
        </p:nvGrpSpPr>
        <p:grpSpPr bwMode="auto">
          <a:xfrm>
            <a:off x="303566" y="736185"/>
            <a:ext cx="11912635" cy="83609"/>
            <a:chOff x="228600" y="1022350"/>
            <a:chExt cx="9440863" cy="360363"/>
          </a:xfrm>
        </p:grpSpPr>
        <p:sp>
          <p:nvSpPr>
            <p:cNvPr id="17" name="모서리가 둥근 직사각형 16"/>
            <p:cNvSpPr>
              <a:spLocks noChangeArrowheads="1"/>
            </p:cNvSpPr>
            <p:nvPr/>
          </p:nvSpPr>
          <p:spPr bwMode="auto">
            <a:xfrm>
              <a:off x="236538" y="1022350"/>
              <a:ext cx="9432925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lang="en-US" altLang="ko-KR" sz="1500" b="1" dirty="0">
                <a:solidFill>
                  <a:schemeClr val="bg1"/>
                </a:solidFill>
                <a:latin typeface="@산돌퍼즐Bk"/>
                <a:ea typeface="맑은 고딕" pitchFamily="50" charset="-127"/>
              </a:endParaRPr>
            </a:p>
          </p:txBody>
        </p:sp>
        <p:sp>
          <p:nvSpPr>
            <p:cNvPr id="18" name="Rectangle 4"/>
            <p:cNvSpPr txBox="1">
              <a:spLocks/>
            </p:cNvSpPr>
            <p:nvPr/>
          </p:nvSpPr>
          <p:spPr bwMode="auto">
            <a:xfrm>
              <a:off x="228600" y="1047750"/>
              <a:ext cx="72850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413241" y="391597"/>
            <a:ext cx="109728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748735" y="6645278"/>
            <a:ext cx="2844800" cy="2127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0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6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5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3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7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0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9C69-4059-4BB9-A438-CC71FBC3E538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8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2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8245" y="961292"/>
            <a:ext cx="116175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dirty="0" smtClean="0"/>
              <a:t>NAT</a:t>
            </a:r>
            <a:r>
              <a:rPr lang="ko-KR" altLang="en-US" dirty="0" smtClean="0"/>
              <a:t> </a:t>
            </a:r>
            <a:r>
              <a:rPr lang="en-US" altLang="ko-KR" dirty="0" smtClean="0"/>
              <a:t>(Network </a:t>
            </a:r>
            <a:r>
              <a:rPr lang="en-US" altLang="ko-KR" dirty="0"/>
              <a:t>Address </a:t>
            </a:r>
            <a:r>
              <a:rPr lang="en-US" altLang="ko-KR" dirty="0" smtClean="0"/>
              <a:t>Translation)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NAT </a:t>
            </a:r>
            <a:r>
              <a:rPr lang="ko-KR" altLang="en-US" dirty="0"/>
              <a:t>는 사설 </a:t>
            </a:r>
            <a:r>
              <a:rPr lang="en-US" altLang="ko-KR" dirty="0"/>
              <a:t>IP </a:t>
            </a:r>
            <a:r>
              <a:rPr lang="ko-KR" altLang="en-US" dirty="0"/>
              <a:t>주소와 공인 </a:t>
            </a:r>
            <a:r>
              <a:rPr lang="en-US" altLang="ko-KR" dirty="0"/>
              <a:t>IP </a:t>
            </a:r>
            <a:r>
              <a:rPr lang="ko-KR" altLang="en-US" dirty="0"/>
              <a:t>주소를 변환해 주는 일종의 변환기 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기본적으로 </a:t>
            </a:r>
            <a:r>
              <a:rPr lang="en-US" altLang="ko-KR" dirty="0"/>
              <a:t>192.168.xx</a:t>
            </a:r>
            <a:r>
              <a:rPr lang="ko-KR" altLang="en-US" dirty="0"/>
              <a:t>와 같은 사설</a:t>
            </a:r>
            <a:r>
              <a:rPr lang="en-US" altLang="ko-KR" dirty="0"/>
              <a:t>(Private) IP </a:t>
            </a:r>
            <a:r>
              <a:rPr lang="ko-KR" altLang="en-US" dirty="0"/>
              <a:t>주소로는 외부와 통신</a:t>
            </a:r>
            <a:r>
              <a:rPr lang="en-US" altLang="ko-KR" dirty="0"/>
              <a:t>(</a:t>
            </a:r>
            <a:r>
              <a:rPr lang="ko-KR" altLang="en-US" dirty="0"/>
              <a:t>인터넷 연결 등</a:t>
            </a:r>
            <a:r>
              <a:rPr lang="en-US" altLang="ko-KR" dirty="0"/>
              <a:t>) </a:t>
            </a:r>
            <a:r>
              <a:rPr lang="ko-KR" altLang="en-US" dirty="0"/>
              <a:t>할 수 없습니다</a:t>
            </a:r>
            <a:r>
              <a:rPr lang="en-US" altLang="ko-KR" dirty="0"/>
              <a:t>. </a:t>
            </a:r>
            <a:r>
              <a:rPr lang="ko-KR" altLang="en-US" dirty="0"/>
              <a:t>외부와 통신할 수 있는 </a:t>
            </a:r>
            <a:r>
              <a:rPr lang="en-US" altLang="ko-KR" dirty="0"/>
              <a:t>IP</a:t>
            </a:r>
            <a:r>
              <a:rPr lang="ko-KR" altLang="en-US" dirty="0"/>
              <a:t>주소는 오직 인터넷 </a:t>
            </a:r>
            <a:r>
              <a:rPr lang="en-US" altLang="ko-KR" dirty="0"/>
              <a:t>IP </a:t>
            </a:r>
            <a:r>
              <a:rPr lang="ko-KR" altLang="en-US" dirty="0"/>
              <a:t>주소 관리 기관에서 공식적으로 발급한 공인</a:t>
            </a:r>
            <a:r>
              <a:rPr lang="en-US" altLang="ko-KR" dirty="0"/>
              <a:t>(Public) IP </a:t>
            </a:r>
            <a:r>
              <a:rPr lang="ko-KR" altLang="en-US" dirty="0"/>
              <a:t>주소 뿐 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192.168.0.2</a:t>
            </a:r>
            <a:r>
              <a:rPr lang="ko-KR" altLang="en-US" dirty="0"/>
              <a:t>와 같은 사설 </a:t>
            </a:r>
            <a:r>
              <a:rPr lang="en-US" altLang="ko-KR" dirty="0"/>
              <a:t>IP </a:t>
            </a:r>
            <a:r>
              <a:rPr lang="ko-KR" altLang="en-US" dirty="0"/>
              <a:t>주소를 통해 외부로 네트워크 </a:t>
            </a:r>
            <a:r>
              <a:rPr lang="ko-KR" altLang="en-US" dirty="0" err="1"/>
              <a:t>패킷을</a:t>
            </a:r>
            <a:r>
              <a:rPr lang="ko-KR" altLang="en-US" dirty="0"/>
              <a:t> 보내게 되면 </a:t>
            </a:r>
            <a:r>
              <a:rPr lang="en-US" altLang="ko-KR" dirty="0"/>
              <a:t>NAT </a:t>
            </a:r>
            <a:r>
              <a:rPr lang="ko-KR" altLang="en-US" dirty="0"/>
              <a:t>는 이를 </a:t>
            </a:r>
            <a:r>
              <a:rPr lang="en-US" altLang="ko-KR" dirty="0"/>
              <a:t>119.200.124.81 </a:t>
            </a:r>
            <a:r>
              <a:rPr lang="ko-KR" altLang="en-US" dirty="0"/>
              <a:t>와 같은 공인 </a:t>
            </a:r>
            <a:r>
              <a:rPr lang="en-US" altLang="ko-KR" dirty="0"/>
              <a:t>IP </a:t>
            </a:r>
            <a:r>
              <a:rPr lang="ko-KR" altLang="en-US" dirty="0"/>
              <a:t>주소로</a:t>
            </a:r>
            <a:r>
              <a:rPr lang="en-US" altLang="ko-KR" dirty="0"/>
              <a:t>(</a:t>
            </a:r>
            <a:r>
              <a:rPr lang="ko-KR" altLang="en-US" dirty="0"/>
              <a:t>현재 연결된 공인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변환하여 </a:t>
            </a:r>
            <a:r>
              <a:rPr lang="ko-KR" altLang="en-US" dirty="0" err="1"/>
              <a:t>패킷을</a:t>
            </a:r>
            <a:r>
              <a:rPr lang="ko-KR" altLang="en-US" dirty="0"/>
              <a:t> 내 보냄으로써 외부에선 마치 공인 </a:t>
            </a:r>
            <a:r>
              <a:rPr lang="en-US" altLang="ko-KR" dirty="0"/>
              <a:t>IP</a:t>
            </a:r>
            <a:r>
              <a:rPr lang="ko-KR" altLang="en-US" dirty="0"/>
              <a:t>에서 </a:t>
            </a:r>
            <a:r>
              <a:rPr lang="ko-KR" altLang="en-US" dirty="0" err="1"/>
              <a:t>패킷을</a:t>
            </a:r>
            <a:r>
              <a:rPr lang="ko-KR" altLang="en-US" dirty="0"/>
              <a:t> 보낸 것처럼 보이게 하고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외부에서 </a:t>
            </a:r>
            <a:r>
              <a:rPr lang="ko-KR" altLang="en-US" dirty="0"/>
              <a:t>내부로 네트워크 </a:t>
            </a:r>
            <a:r>
              <a:rPr lang="ko-KR" altLang="en-US" dirty="0" err="1"/>
              <a:t>패킷이</a:t>
            </a:r>
            <a:r>
              <a:rPr lang="ko-KR" altLang="en-US" dirty="0"/>
              <a:t> </a:t>
            </a:r>
            <a:r>
              <a:rPr lang="ko-KR" altLang="en-US" dirty="0" err="1"/>
              <a:t>들어게</a:t>
            </a:r>
            <a:r>
              <a:rPr lang="ko-KR" altLang="en-US" dirty="0"/>
              <a:t> 되면 </a:t>
            </a:r>
            <a:r>
              <a:rPr lang="en-US" altLang="ko-KR" dirty="0"/>
              <a:t>NAT </a:t>
            </a:r>
            <a:r>
              <a:rPr lang="ko-KR" altLang="en-US" dirty="0"/>
              <a:t>에선 이를 어떤 사설 </a:t>
            </a:r>
            <a:r>
              <a:rPr lang="en-US" altLang="ko-KR" dirty="0"/>
              <a:t>IP </a:t>
            </a:r>
            <a:r>
              <a:rPr lang="ko-KR" altLang="en-US" dirty="0"/>
              <a:t>에게 들어온 </a:t>
            </a:r>
            <a:r>
              <a:rPr lang="ko-KR" altLang="en-US" dirty="0" err="1"/>
              <a:t>패킷인지</a:t>
            </a:r>
            <a:r>
              <a:rPr lang="ko-KR" altLang="en-US" dirty="0"/>
              <a:t> 판단하여 해당 사설 </a:t>
            </a:r>
            <a:r>
              <a:rPr lang="en-US" altLang="ko-KR" dirty="0"/>
              <a:t>IP</a:t>
            </a:r>
            <a:r>
              <a:rPr lang="ko-KR" altLang="en-US" dirty="0"/>
              <a:t>로 </a:t>
            </a:r>
            <a:r>
              <a:rPr lang="ko-KR" altLang="en-US" dirty="0" err="1"/>
              <a:t>패킷을</a:t>
            </a:r>
            <a:r>
              <a:rPr lang="ko-KR" altLang="en-US" dirty="0"/>
              <a:t> 보내주게 됩니다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Bridged </a:t>
            </a:r>
            <a:r>
              <a:rPr lang="en-US" altLang="ko-KR" dirty="0" smtClean="0"/>
              <a:t>Networking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호스트의 네트워크와 게스트의 네트워크를 </a:t>
            </a:r>
            <a:r>
              <a:rPr lang="ko-KR" altLang="en-US" dirty="0" err="1"/>
              <a:t>브릿지하여</a:t>
            </a:r>
            <a:r>
              <a:rPr lang="en-US" altLang="ko-KR" dirty="0"/>
              <a:t>(</a:t>
            </a:r>
            <a:r>
              <a:rPr lang="ko-KR" altLang="en-US" dirty="0"/>
              <a:t>연결하여</a:t>
            </a:r>
            <a:r>
              <a:rPr lang="en-US" altLang="ko-KR" dirty="0"/>
              <a:t>) </a:t>
            </a:r>
            <a:r>
              <a:rPr lang="ko-KR" altLang="en-US" dirty="0"/>
              <a:t>게스트 컴퓨터가 네트워킹 하는 방식입니다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호스트와 게스트를 하나로 연결하여 두 개의 네트워크를 마치 하나의 네트워크처럼 쓰는 것 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브릿지</a:t>
            </a:r>
            <a:r>
              <a:rPr lang="ko-KR" altLang="en-US" dirty="0"/>
              <a:t> 네트워킹은 </a:t>
            </a:r>
            <a:r>
              <a:rPr lang="en-US" altLang="ko-KR" dirty="0"/>
              <a:t>VMnet0 </a:t>
            </a:r>
            <a:r>
              <a:rPr lang="ko-KR" altLang="en-US" dirty="0"/>
              <a:t>스위치에 게스트 컴퓨터의 네트워크 어댑터와 호스트 컴퓨터의 네트워크 어댑터가 연결되어 서로 </a:t>
            </a:r>
            <a:r>
              <a:rPr lang="ko-KR" altLang="en-US" dirty="0" err="1"/>
              <a:t>브릿지된</a:t>
            </a:r>
            <a:r>
              <a:rPr lang="ko-KR" altLang="en-US" dirty="0"/>
              <a:t> 상태입니다</a:t>
            </a:r>
            <a:r>
              <a:rPr lang="en-US" altLang="ko-KR" dirty="0"/>
              <a:t>. </a:t>
            </a:r>
            <a:r>
              <a:rPr lang="ko-KR" altLang="en-US" dirty="0"/>
              <a:t>이렇게 게스트와 호스트의 네트워크가 </a:t>
            </a:r>
            <a:r>
              <a:rPr lang="ko-KR" altLang="en-US" dirty="0" err="1"/>
              <a:t>브릿지</a:t>
            </a:r>
            <a:r>
              <a:rPr lang="ko-KR" altLang="en-US" dirty="0"/>
              <a:t> 됨으로써 호스트 네트워크와 게스트 네트워크가 서로 동등한 수준의 네트워크를 제공받게 됩니다</a:t>
            </a:r>
            <a:r>
              <a:rPr lang="en-US" altLang="ko-KR" dirty="0" smtClean="0"/>
              <a:t>.</a:t>
            </a:r>
            <a:r>
              <a:rPr lang="ko-KR" altLang="en-US" dirty="0"/>
              <a:t> 게스트 컴퓨터에도 호스트 컴퓨터와 같이 공인</a:t>
            </a:r>
            <a:r>
              <a:rPr lang="en-US" altLang="ko-KR" dirty="0"/>
              <a:t>(Public) IP</a:t>
            </a:r>
            <a:r>
              <a:rPr lang="ko-KR" altLang="en-US" dirty="0"/>
              <a:t>를 할당하거나 호스트 컴퓨터가 </a:t>
            </a:r>
            <a:r>
              <a:rPr lang="ko-KR" altLang="en-US" dirty="0" err="1"/>
              <a:t>사설망에</a:t>
            </a:r>
            <a:r>
              <a:rPr lang="ko-KR" altLang="en-US" dirty="0"/>
              <a:t> 연결된 경우 호스트와 동일한 </a:t>
            </a:r>
            <a:r>
              <a:rPr lang="en-US" altLang="ko-KR" dirty="0"/>
              <a:t>IP </a:t>
            </a:r>
            <a:r>
              <a:rPr lang="ko-KR" altLang="en-US" dirty="0"/>
              <a:t>대역을 할당할 수 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743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31" y="1204912"/>
            <a:ext cx="4772381" cy="5008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477" y="1204912"/>
            <a:ext cx="554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I/O Controller </a:t>
            </a:r>
            <a:r>
              <a:rPr lang="ko-KR" altLang="en-US" dirty="0" smtClean="0"/>
              <a:t>타입 선택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smtClean="0"/>
              <a:t>스토리지 컨트롤러 선택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03478" y="2922010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07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25" y="1200150"/>
            <a:ext cx="5167313" cy="54343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23540" y="2828226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53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80" y="1209674"/>
            <a:ext cx="4923711" cy="51676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81448" y="2557995"/>
            <a:ext cx="4372706" cy="74791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9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3" y="1200149"/>
            <a:ext cx="4900315" cy="51420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8585" y="1200149"/>
            <a:ext cx="6342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Store </a:t>
            </a:r>
            <a:r>
              <a:rPr lang="en-US" altLang="ko-KR" dirty="0" err="1"/>
              <a:t>virutal</a:t>
            </a:r>
            <a:r>
              <a:rPr lang="en-US" altLang="ko-KR" dirty="0"/>
              <a:t> disk as a single file</a:t>
            </a:r>
          </a:p>
          <a:p>
            <a:r>
              <a:rPr lang="ko-KR" altLang="en-US" dirty="0"/>
              <a:t>하드 디스크를 파일 하나에 모두 저장</a:t>
            </a:r>
          </a:p>
          <a:p>
            <a:r>
              <a:rPr lang="en-US" altLang="ko-KR" dirty="0"/>
              <a:t>Split virtual disk into multiple files </a:t>
            </a:r>
          </a:p>
          <a:p>
            <a:r>
              <a:rPr lang="ko-KR" altLang="en-US" dirty="0"/>
              <a:t>파일을 여러 개 분할해서 저장</a:t>
            </a:r>
          </a:p>
          <a:p>
            <a:r>
              <a:rPr lang="ko-KR" altLang="en-US" dirty="0"/>
              <a:t>파일을 </a:t>
            </a:r>
            <a:r>
              <a:rPr lang="en-US" altLang="ko-KR" dirty="0"/>
              <a:t>1</a:t>
            </a:r>
            <a:r>
              <a:rPr lang="ko-KR" altLang="en-US" dirty="0"/>
              <a:t>개로 관리하면 이동할 때 쉽고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파일을 여러 개로 분할해서 저장하면 처리 속도가 비교적 빠른 편입니다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15201" y="2215811"/>
            <a:ext cx="2860430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3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35" y="1195387"/>
            <a:ext cx="4881196" cy="51560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057292" y="2922010"/>
            <a:ext cx="2602524" cy="52457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4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08" y="1315182"/>
            <a:ext cx="5012356" cy="524889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917723" y="6052072"/>
            <a:ext cx="1125415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2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2" y="1031630"/>
            <a:ext cx="6481249" cy="56358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213232" y="1315948"/>
            <a:ext cx="410307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0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36" y="984738"/>
            <a:ext cx="6353427" cy="56974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67755" y="2206903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713049" y="2828825"/>
            <a:ext cx="2857628" cy="54742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68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22" y="1172307"/>
            <a:ext cx="6315206" cy="549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75" y="1289148"/>
            <a:ext cx="7028456" cy="52640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82862" y="2672862"/>
            <a:ext cx="1207477" cy="124831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3415" y="1289148"/>
            <a:ext cx="3974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설치해놓은 </a:t>
            </a:r>
            <a:r>
              <a:rPr lang="en-US" altLang="ko-KR" dirty="0" err="1"/>
              <a:t>VMWare</a:t>
            </a:r>
            <a:r>
              <a:rPr lang="ko-KR" altLang="en-US" dirty="0"/>
              <a:t>를 실행시킵니다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Create a New Virtual Machine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01570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8" y="901212"/>
            <a:ext cx="63246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6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59" y="973014"/>
            <a:ext cx="6036526" cy="57504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75232" y="2924974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86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39" y="906240"/>
            <a:ext cx="6363899" cy="5638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30839" y="1726256"/>
            <a:ext cx="2356338" cy="54802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20154" y="2557995"/>
            <a:ext cx="2692633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78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66" y="1137138"/>
            <a:ext cx="6067896" cy="53691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43866" y="1937272"/>
            <a:ext cx="2356338" cy="53629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3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86" y="995495"/>
            <a:ext cx="6465430" cy="57218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591909" y="1855210"/>
            <a:ext cx="2356338" cy="60663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91909" y="5594872"/>
            <a:ext cx="3094892" cy="59491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337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233" y="1103846"/>
            <a:ext cx="6134244" cy="54493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41233" y="1902103"/>
            <a:ext cx="2356338" cy="64180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51123" y="2557995"/>
            <a:ext cx="1178169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39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70" y="1043354"/>
            <a:ext cx="6273895" cy="55801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74678" y="1831763"/>
            <a:ext cx="2579076" cy="72386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95248" y="5196287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46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397" y="1055076"/>
            <a:ext cx="6246593" cy="55567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967047" y="2640655"/>
            <a:ext cx="2579076" cy="72386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21" y="1008182"/>
            <a:ext cx="6480263" cy="575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40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62" y="996462"/>
            <a:ext cx="6444287" cy="57091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398369" y="5251937"/>
            <a:ext cx="1254369" cy="45720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5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14" y="1462820"/>
            <a:ext cx="4672378" cy="49366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657492" y="3857583"/>
            <a:ext cx="2127739" cy="62415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4092" y="1113692"/>
            <a:ext cx="590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Welcome to the New Virtual Machine Wizard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I will install the operating system later </a:t>
            </a:r>
            <a:r>
              <a:rPr lang="ko-KR" altLang="en-US" dirty="0" err="1"/>
              <a:t>체크후</a:t>
            </a:r>
            <a:r>
              <a:rPr lang="ko-KR" altLang="en-US" dirty="0"/>
              <a:t> </a:t>
            </a:r>
            <a:r>
              <a:rPr lang="en-US" altLang="ko-KR" dirty="0"/>
              <a:t>next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14926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02" y="1066799"/>
            <a:ext cx="6281806" cy="55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0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632" y="1195752"/>
            <a:ext cx="5918026" cy="52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33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02" y="1066799"/>
            <a:ext cx="6281806" cy="55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22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59" y="1117918"/>
            <a:ext cx="6262611" cy="556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8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96" y="1101968"/>
            <a:ext cx="6242883" cy="55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29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63" y="1078523"/>
            <a:ext cx="6150494" cy="54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71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84" y="984738"/>
            <a:ext cx="6160563" cy="574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90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12" y="1254369"/>
            <a:ext cx="6881660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66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46" y="984739"/>
            <a:ext cx="6772184" cy="55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97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2" y="1101969"/>
            <a:ext cx="6510791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6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94" y="1547079"/>
            <a:ext cx="42386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66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99" y="1043353"/>
            <a:ext cx="685338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456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8923" y="1066800"/>
            <a:ext cx="110079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su</a:t>
            </a:r>
            <a:r>
              <a:rPr lang="en-US" altLang="ko-KR" dirty="0">
                <a:solidFill>
                  <a:srgbClr val="C00000"/>
                </a:solidFill>
              </a:rPr>
              <a:t> -</a:t>
            </a:r>
          </a:p>
          <a:p>
            <a:r>
              <a:rPr lang="en-US" altLang="ko-KR" dirty="0"/>
              <a:t>Password: </a:t>
            </a:r>
          </a:p>
          <a:p>
            <a:r>
              <a:rPr lang="en-US" altLang="ko-KR" dirty="0"/>
              <a:t>Last login: Wed Jul 31 13:04:07 EDT 2019 on </a:t>
            </a:r>
            <a:r>
              <a:rPr lang="en-US" altLang="ko-KR" dirty="0" err="1"/>
              <a:t>pts</a:t>
            </a:r>
            <a:r>
              <a:rPr lang="en-US" altLang="ko-KR" dirty="0"/>
              <a:t>/0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~]# </a:t>
            </a:r>
            <a:r>
              <a:rPr lang="en-US" altLang="ko-KR" dirty="0">
                <a:solidFill>
                  <a:srgbClr val="C00000"/>
                </a:solidFill>
              </a:rPr>
              <a:t>cd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pwd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>
                <a:solidFill>
                  <a:srgbClr val="C00000"/>
                </a:solidFill>
              </a:rPr>
              <a:t>tar -</a:t>
            </a:r>
            <a:r>
              <a:rPr lang="en-US" altLang="ko-KR" dirty="0" err="1">
                <a:solidFill>
                  <a:srgbClr val="C00000"/>
                </a:solidFill>
              </a:rPr>
              <a:t>xvf</a:t>
            </a:r>
            <a:r>
              <a:rPr lang="en-US" altLang="ko-KR" dirty="0">
                <a:solidFill>
                  <a:srgbClr val="C00000"/>
                </a:solidFill>
              </a:rPr>
              <a:t> /home/</a:t>
            </a:r>
            <a:r>
              <a:rPr lang="en-US" altLang="ko-KR" dirty="0" err="1">
                <a:solidFill>
                  <a:srgbClr val="C00000"/>
                </a:solidFill>
              </a:rPr>
              <a:t>hadoop</a:t>
            </a:r>
            <a:r>
              <a:rPr lang="en-US" altLang="ko-KR" dirty="0">
                <a:solidFill>
                  <a:srgbClr val="C00000"/>
                </a:solidFill>
              </a:rPr>
              <a:t>/Downloads/jdk-8u221-linux-x64.tar.gz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/local/jdk1.8.0_221/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ls</a:t>
            </a:r>
            <a:r>
              <a:rPr lang="en-US" altLang="ko-KR" dirty="0">
                <a:solidFill>
                  <a:srgbClr val="C00000"/>
                </a:solidFill>
              </a:rPr>
              <a:t> -al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tar -</a:t>
            </a:r>
            <a:r>
              <a:rPr lang="en-US" altLang="ko-KR" dirty="0" err="1"/>
              <a:t>xvf</a:t>
            </a:r>
            <a:r>
              <a:rPr lang="en-US" altLang="ko-KR" dirty="0"/>
              <a:t> /home/</a:t>
            </a:r>
            <a:r>
              <a:rPr lang="en-US" altLang="ko-KR" dirty="0" err="1"/>
              <a:t>hadoop</a:t>
            </a:r>
            <a:r>
              <a:rPr lang="en-US" altLang="ko-KR" dirty="0"/>
              <a:t>/Downloads/eclipse-jee-photon-R-linux-gtk-x86_64.tar.gz 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ls</a:t>
            </a:r>
            <a:r>
              <a:rPr lang="en-US" altLang="ko-KR" dirty="0"/>
              <a:t> -al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hadoop:hadoop</a:t>
            </a:r>
            <a:r>
              <a:rPr lang="en-US" altLang="ko-KR" dirty="0"/>
              <a:t> /</a:t>
            </a:r>
            <a:r>
              <a:rPr lang="en-US" altLang="ko-KR" dirty="0" err="1"/>
              <a:t>usr</a:t>
            </a:r>
            <a:r>
              <a:rPr lang="en-US" altLang="ko-KR" dirty="0"/>
              <a:t>/local/eclipse/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en-US" altLang="ko-KR" dirty="0" smtClean="0"/>
              <a:t>–al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tar -</a:t>
            </a:r>
            <a:r>
              <a:rPr lang="en-US" altLang="ko-KR" dirty="0" err="1"/>
              <a:t>xvf</a:t>
            </a:r>
            <a:r>
              <a:rPr lang="en-US" altLang="ko-KR" dirty="0"/>
              <a:t> /home/</a:t>
            </a:r>
            <a:r>
              <a:rPr lang="en-US" altLang="ko-KR" dirty="0" err="1"/>
              <a:t>hadoop</a:t>
            </a:r>
            <a:r>
              <a:rPr lang="en-US" altLang="ko-KR" dirty="0"/>
              <a:t>/Downloads/hadoop-2.7.7.tar.gz 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hadoop:hadoop</a:t>
            </a:r>
            <a:r>
              <a:rPr lang="en-US" altLang="ko-KR" dirty="0"/>
              <a:t> /</a:t>
            </a:r>
            <a:r>
              <a:rPr lang="en-US" altLang="ko-KR" dirty="0" err="1"/>
              <a:t>usr</a:t>
            </a:r>
            <a:r>
              <a:rPr lang="en-US" altLang="ko-KR" dirty="0"/>
              <a:t>/local/hadoop-2.7.7/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ls</a:t>
            </a:r>
            <a:r>
              <a:rPr lang="en-US" altLang="ko-KR" dirty="0"/>
              <a:t> –</a:t>
            </a:r>
            <a:r>
              <a:rPr lang="en-US" altLang="ko-KR" dirty="0" smtClean="0"/>
              <a:t>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2662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8923" y="1066800"/>
            <a:ext cx="110079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#Hostname </a:t>
            </a:r>
            <a:r>
              <a:rPr lang="ko-KR" altLang="en-US" b="1" dirty="0" smtClean="0">
                <a:solidFill>
                  <a:srgbClr val="0070C0"/>
                </a:solidFill>
              </a:rPr>
              <a:t>변경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err="1"/>
              <a:t>CentOS</a:t>
            </a:r>
            <a:r>
              <a:rPr lang="ko-KR" altLang="en-US" dirty="0"/>
              <a:t>를 처음 시작하면 다음과 같이 </a:t>
            </a:r>
            <a:r>
              <a:rPr lang="en-US" altLang="ko-KR" dirty="0"/>
              <a:t>Hostname</a:t>
            </a:r>
            <a:r>
              <a:rPr lang="ko-KR" altLang="en-US" dirty="0"/>
              <a:t>이 </a:t>
            </a:r>
            <a:r>
              <a:rPr lang="en-US" altLang="ko-KR" dirty="0" err="1"/>
              <a:t>localhost</a:t>
            </a:r>
            <a:r>
              <a:rPr lang="ko-KR" altLang="en-US" dirty="0"/>
              <a:t>로 설정됩니다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관리해야될</a:t>
            </a:r>
            <a:r>
              <a:rPr lang="ko-KR" altLang="en-US" dirty="0"/>
              <a:t> 서버가 한대라면 모르지만 </a:t>
            </a:r>
            <a:r>
              <a:rPr lang="ko-KR" altLang="en-US" dirty="0" err="1"/>
              <a:t>여러대를</a:t>
            </a:r>
            <a:r>
              <a:rPr lang="ko-KR" altLang="en-US" dirty="0"/>
              <a:t> 관리한다면 </a:t>
            </a:r>
            <a:r>
              <a:rPr lang="ko-KR" altLang="en-US" dirty="0" err="1"/>
              <a:t>서버별로</a:t>
            </a:r>
            <a:r>
              <a:rPr lang="ko-KR" altLang="en-US" dirty="0"/>
              <a:t> </a:t>
            </a:r>
            <a:r>
              <a:rPr lang="en-US" altLang="ko-KR" dirty="0"/>
              <a:t>hostname</a:t>
            </a:r>
            <a:r>
              <a:rPr lang="ko-KR" altLang="en-US" dirty="0"/>
              <a:t>을 지정해 </a:t>
            </a:r>
            <a:r>
              <a:rPr lang="ko-KR" altLang="en-US" dirty="0" err="1"/>
              <a:t>주는것이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smtClean="0">
                <a:solidFill>
                  <a:srgbClr val="C00000"/>
                </a:solidFill>
              </a:rPr>
              <a:t>hostname</a:t>
            </a:r>
          </a:p>
          <a:p>
            <a:r>
              <a:rPr lang="ko-KR" altLang="en-US" dirty="0" smtClean="0"/>
              <a:t>을 </a:t>
            </a:r>
            <a:r>
              <a:rPr lang="ko-KR" altLang="en-US" dirty="0"/>
              <a:t>실행하면 현재 </a:t>
            </a:r>
            <a:r>
              <a:rPr lang="en-US" altLang="ko-KR" dirty="0"/>
              <a:t>hostname</a:t>
            </a:r>
            <a:r>
              <a:rPr lang="ko-KR" altLang="en-US" dirty="0"/>
              <a:t>을 확인할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hostname</a:t>
            </a:r>
            <a:r>
              <a:rPr lang="ko-KR" altLang="en-US" dirty="0"/>
              <a:t>변경 방법은 일회성 변경과 영구적 변경 방법이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hostname </a:t>
            </a:r>
            <a:r>
              <a:rPr lang="ko-KR" altLang="en-US" dirty="0"/>
              <a:t>호스트네임 을 실행하고 </a:t>
            </a:r>
            <a:r>
              <a:rPr lang="en-US" altLang="ko-KR" dirty="0"/>
              <a:t>hostname</a:t>
            </a:r>
            <a:r>
              <a:rPr lang="ko-KR" altLang="en-US" dirty="0"/>
              <a:t>을 실행하면 변경된 </a:t>
            </a:r>
            <a:r>
              <a:rPr lang="en-US" altLang="ko-KR" dirty="0"/>
              <a:t>hostname</a:t>
            </a:r>
            <a:r>
              <a:rPr lang="ko-KR" altLang="en-US" dirty="0"/>
              <a:t>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서버를 </a:t>
            </a:r>
            <a:r>
              <a:rPr lang="ko-KR" altLang="en-US" dirty="0" err="1"/>
              <a:t>재시작</a:t>
            </a:r>
            <a:r>
              <a:rPr lang="ko-KR" altLang="en-US" dirty="0"/>
              <a:t> 하는 경우 </a:t>
            </a:r>
            <a:r>
              <a:rPr lang="en-US" altLang="ko-KR" dirty="0"/>
              <a:t>hostname</a:t>
            </a:r>
            <a:r>
              <a:rPr lang="ko-KR" altLang="en-US" dirty="0"/>
              <a:t>이 기존 </a:t>
            </a:r>
            <a:r>
              <a:rPr lang="en-US" altLang="ko-KR" dirty="0" err="1"/>
              <a:t>localhost</a:t>
            </a:r>
            <a:r>
              <a:rPr lang="ko-KR" altLang="en-US" dirty="0"/>
              <a:t>로 변경될 것입니다</a:t>
            </a:r>
          </a:p>
          <a:p>
            <a:r>
              <a:rPr lang="ko-KR" altLang="en-US" dirty="0"/>
              <a:t>영구적으로  </a:t>
            </a:r>
            <a:r>
              <a:rPr lang="en-US" altLang="ko-KR" dirty="0"/>
              <a:t>hostname</a:t>
            </a:r>
            <a:r>
              <a:rPr lang="ko-KR" altLang="en-US" dirty="0"/>
              <a:t>을 변경하기 위해서는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~]# </a:t>
            </a:r>
            <a:r>
              <a:rPr lang="en-US" altLang="ko-KR" dirty="0" err="1">
                <a:solidFill>
                  <a:srgbClr val="C00000"/>
                </a:solidFill>
              </a:rPr>
              <a:t>hostnamectl</a:t>
            </a:r>
            <a:r>
              <a:rPr lang="en-US" altLang="ko-KR" dirty="0">
                <a:solidFill>
                  <a:srgbClr val="C00000"/>
                </a:solidFill>
              </a:rPr>
              <a:t> set-hostname </a:t>
            </a:r>
            <a:r>
              <a:rPr lang="en-US" altLang="ko-KR" dirty="0" smtClean="0">
                <a:solidFill>
                  <a:srgbClr val="C00000"/>
                </a:solidFill>
              </a:rPr>
              <a:t> slave1</a:t>
            </a:r>
          </a:p>
          <a:p>
            <a:r>
              <a:rPr lang="ko-KR" altLang="en-US" dirty="0"/>
              <a:t>실행하면 서버가 </a:t>
            </a:r>
            <a:r>
              <a:rPr lang="ko-KR" altLang="en-US" dirty="0" err="1"/>
              <a:t>재시장</a:t>
            </a:r>
            <a:r>
              <a:rPr lang="ko-KR" altLang="en-US" dirty="0"/>
              <a:t> 되어도 변경된  </a:t>
            </a:r>
            <a:r>
              <a:rPr lang="en-US" altLang="ko-KR" dirty="0"/>
              <a:t>hostname</a:t>
            </a:r>
            <a:r>
              <a:rPr lang="ko-KR" altLang="en-US" dirty="0"/>
              <a:t>을 유지합니다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/>
              <a:t>서버를 </a:t>
            </a:r>
            <a:r>
              <a:rPr lang="ko-KR" altLang="en-US" dirty="0" err="1"/>
              <a:t>재시작</a:t>
            </a:r>
            <a:r>
              <a:rPr lang="ko-KR" altLang="en-US" dirty="0"/>
              <a:t> 하지 않아도 아래의 명령을 실행하고 실행중인 터미널을 닫고 다시 열면 </a:t>
            </a:r>
            <a:r>
              <a:rPr lang="en-US" altLang="ko-KR" dirty="0"/>
              <a:t>hostname</a:t>
            </a:r>
            <a:r>
              <a:rPr lang="ko-KR" altLang="en-US" dirty="0"/>
              <a:t>이 </a:t>
            </a:r>
            <a:r>
              <a:rPr lang="ko-KR" altLang="en-US" dirty="0" err="1"/>
              <a:t>변경된것을</a:t>
            </a:r>
            <a:r>
              <a:rPr lang="ko-KR" altLang="en-US" dirty="0"/>
              <a:t> 확인할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/bin/hostname -F 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/hostname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63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2369" y="937847"/>
            <a:ext cx="10726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.</a:t>
            </a:r>
            <a:r>
              <a:rPr lang="en-US" altLang="ko-KR" b="1" dirty="0" err="1">
                <a:solidFill>
                  <a:srgbClr val="0070C0"/>
                </a:solidFill>
              </a:rPr>
              <a:t>bashrc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환경설정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su</a:t>
            </a:r>
            <a:r>
              <a:rPr lang="en-US" altLang="ko-KR" dirty="0"/>
              <a:t>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local]$ cd ~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vi .</a:t>
            </a:r>
            <a:r>
              <a:rPr lang="en-US" altLang="ko-KR" dirty="0" err="1"/>
              <a:t>bash_profile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4" y="2267129"/>
            <a:ext cx="68103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91" y="3429000"/>
            <a:ext cx="68008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382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25415"/>
            <a:ext cx="1025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master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노드를</a:t>
            </a:r>
            <a:r>
              <a:rPr lang="ko-KR" altLang="en-US" b="1" dirty="0" smtClean="0">
                <a:solidFill>
                  <a:srgbClr val="0070C0"/>
                </a:solidFill>
              </a:rPr>
              <a:t> 복사해서 </a:t>
            </a:r>
            <a:r>
              <a:rPr lang="en-US" altLang="ko-KR" b="1" dirty="0" smtClean="0">
                <a:solidFill>
                  <a:srgbClr val="0070C0"/>
                </a:solidFill>
              </a:rPr>
              <a:t>slave node </a:t>
            </a:r>
            <a:r>
              <a:rPr lang="ko-KR" altLang="en-US" b="1" dirty="0" smtClean="0">
                <a:solidFill>
                  <a:srgbClr val="0070C0"/>
                </a:solidFill>
              </a:rPr>
              <a:t>구성하고 </a:t>
            </a:r>
            <a:r>
              <a:rPr lang="en-US" altLang="ko-KR" b="1" dirty="0" smtClean="0">
                <a:solidFill>
                  <a:srgbClr val="0070C0"/>
                </a:solidFill>
              </a:rPr>
              <a:t>hostname</a:t>
            </a:r>
            <a:r>
              <a:rPr lang="ko-KR" altLang="en-US" b="1" dirty="0" smtClean="0">
                <a:solidFill>
                  <a:srgbClr val="0070C0"/>
                </a:solidFill>
              </a:rPr>
              <a:t>을 </a:t>
            </a:r>
            <a:r>
              <a:rPr lang="en-US" altLang="ko-KR" b="1" dirty="0" smtClean="0">
                <a:solidFill>
                  <a:srgbClr val="0070C0"/>
                </a:solidFill>
              </a:rPr>
              <a:t>slave1</a:t>
            </a:r>
            <a:r>
              <a:rPr lang="ko-KR" altLang="en-US" b="1" dirty="0" smtClean="0">
                <a:solidFill>
                  <a:srgbClr val="0070C0"/>
                </a:solidFill>
              </a:rPr>
              <a:t>으로 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영구 변경합니다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63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52" y="1386620"/>
            <a:ext cx="68770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2152" y="984738"/>
            <a:ext cx="327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#master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2" y="3853595"/>
            <a:ext cx="68008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12152" y="2110154"/>
            <a:ext cx="2641356" cy="73855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06462" y="4595446"/>
            <a:ext cx="2641356" cy="73855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25508" y="1386620"/>
            <a:ext cx="3892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root@master</a:t>
            </a:r>
            <a:r>
              <a:rPr lang="en-US" altLang="ko-KR" dirty="0"/>
              <a:t> ~]# vi 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</a:p>
          <a:p>
            <a:r>
              <a:rPr lang="en-US" altLang="ko-KR" dirty="0" smtClean="0"/>
              <a:t>192.168.50.128  </a:t>
            </a:r>
            <a:r>
              <a:rPr lang="en-US" altLang="ko-KR" dirty="0"/>
              <a:t>master</a:t>
            </a:r>
          </a:p>
          <a:p>
            <a:r>
              <a:rPr lang="en-US" altLang="ko-KR" dirty="0"/>
              <a:t>192.168.50.128  secondary</a:t>
            </a:r>
          </a:p>
          <a:p>
            <a:r>
              <a:rPr lang="en-US" altLang="ko-KR" dirty="0"/>
              <a:t>192.168.50.129  slave1</a:t>
            </a:r>
          </a:p>
          <a:p>
            <a:r>
              <a:rPr lang="en-US" altLang="ko-KR" dirty="0"/>
              <a:t>192.168.50.128  slave2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6523" y="5033742"/>
            <a:ext cx="4138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[root@slave1 ~]#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</a:t>
            </a:r>
          </a:p>
          <a:p>
            <a:r>
              <a:rPr lang="en-US" altLang="ko-KR" dirty="0" smtClean="0"/>
              <a:t>192.168.50.128  master</a:t>
            </a:r>
          </a:p>
          <a:p>
            <a:r>
              <a:rPr lang="en-US" altLang="ko-KR" dirty="0" smtClean="0"/>
              <a:t>192.168.50.128  </a:t>
            </a:r>
            <a:r>
              <a:rPr lang="en-US" altLang="ko-KR" dirty="0"/>
              <a:t>secondary</a:t>
            </a:r>
          </a:p>
          <a:p>
            <a:r>
              <a:rPr lang="en-US" altLang="ko-KR" dirty="0"/>
              <a:t>192.168.50.129  slave1</a:t>
            </a:r>
          </a:p>
          <a:p>
            <a:r>
              <a:rPr lang="en-US" altLang="ko-KR" dirty="0"/>
              <a:t>192.168.50.128  slave2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234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2152" y="984738"/>
            <a:ext cx="327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0070C0"/>
                </a:solidFill>
              </a:rPr>
              <a:t>#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ssh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설정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7631" y="1496671"/>
            <a:ext cx="4583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 smtClean="0"/>
              <a:t>서버에서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공개키 비밀키 생성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키</a:t>
            </a:r>
            <a:r>
              <a:rPr lang="en-US" altLang="ko-KR" dirty="0"/>
              <a:t> </a:t>
            </a:r>
            <a:r>
              <a:rPr lang="ko-KR" altLang="en-US" dirty="0" smtClean="0"/>
              <a:t>생성 암호화 알고리즘 </a:t>
            </a:r>
            <a:r>
              <a:rPr lang="ko-KR" altLang="en-US" dirty="0"/>
              <a:t> </a:t>
            </a:r>
            <a:r>
              <a:rPr lang="en-US" altLang="ko-KR" dirty="0" err="1" smtClean="0"/>
              <a:t>rsa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master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slave</a:t>
            </a:r>
            <a:r>
              <a:rPr lang="ko-KR" altLang="en-US" dirty="0"/>
              <a:t> </a:t>
            </a:r>
            <a:r>
              <a:rPr lang="ko-KR" altLang="en-US" dirty="0" err="1" smtClean="0"/>
              <a:t>노드간의</a:t>
            </a:r>
            <a:r>
              <a:rPr lang="ko-KR" altLang="en-US" dirty="0" smtClean="0"/>
              <a:t> 데이터 전송에 사용됨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4" y="1515575"/>
            <a:ext cx="576262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47333" y="1735017"/>
            <a:ext cx="3279897" cy="36927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7334" y="5573112"/>
            <a:ext cx="2641356" cy="36927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60" y="4885592"/>
            <a:ext cx="54292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908063" y="4783015"/>
            <a:ext cx="5322643" cy="36927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13560" y="4308176"/>
            <a:ext cx="532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slave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배포할 </a:t>
            </a:r>
            <a:r>
              <a:rPr lang="ko-KR" altLang="en-US" dirty="0" err="1" smtClean="0"/>
              <a:t>공개키를</a:t>
            </a:r>
            <a:r>
              <a:rPr lang="ko-KR" altLang="en-US" dirty="0" smtClean="0"/>
              <a:t> 인증키로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627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2152" y="984738"/>
            <a:ext cx="327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slave</a:t>
            </a:r>
            <a:r>
              <a:rPr lang="ko-KR" altLang="en-US" b="1" dirty="0" smtClean="0">
                <a:solidFill>
                  <a:srgbClr val="0070C0"/>
                </a:solidFill>
              </a:rPr>
              <a:t>에서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ssh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설정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723" y="1496671"/>
            <a:ext cx="103163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Hadoop</a:t>
            </a:r>
            <a:r>
              <a:rPr lang="en-US" altLang="ko-KR" dirty="0" smtClean="0"/>
              <a:t>  home </a:t>
            </a:r>
            <a:r>
              <a:rPr lang="ko-KR" altLang="en-US" dirty="0" err="1" smtClean="0"/>
              <a:t>디렉토리아래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 후 접근 권한 변경</a:t>
            </a:r>
            <a:endParaRPr lang="en-US" altLang="ko-KR" dirty="0" smtClean="0"/>
          </a:p>
          <a:p>
            <a:r>
              <a:rPr lang="en-US" altLang="ko-KR" dirty="0"/>
              <a:t>[hadoop@slave1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[hadoop@slave1 ~]$ </a:t>
            </a:r>
            <a:r>
              <a:rPr lang="en-US" altLang="ko-KR" dirty="0" err="1">
                <a:solidFill>
                  <a:srgbClr val="C00000"/>
                </a:solidFill>
              </a:rPr>
              <a:t>chmod</a:t>
            </a:r>
            <a:r>
              <a:rPr lang="en-US" altLang="ko-KR" dirty="0">
                <a:solidFill>
                  <a:srgbClr val="C00000"/>
                </a:solidFill>
              </a:rPr>
              <a:t> 755 ~/.</a:t>
            </a:r>
            <a:r>
              <a:rPr lang="en-US" altLang="ko-KR" dirty="0" err="1" smtClean="0">
                <a:solidFill>
                  <a:srgbClr val="C00000"/>
                </a:solidFill>
              </a:rPr>
              <a:t>ssh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/>
              <a:t>서버에서 공개 키 </a:t>
            </a:r>
            <a:r>
              <a:rPr lang="ko-KR" altLang="en-US" dirty="0" smtClean="0"/>
              <a:t>분배</a:t>
            </a:r>
            <a:endParaRPr lang="en-US" altLang="ko-KR" dirty="0" smtClean="0"/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scp</a:t>
            </a:r>
            <a:r>
              <a:rPr lang="en-US" altLang="ko-KR" dirty="0">
                <a:solidFill>
                  <a:srgbClr val="C00000"/>
                </a:solidFill>
              </a:rPr>
              <a:t> ~/.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authorized_keys</a:t>
            </a:r>
            <a:r>
              <a:rPr lang="en-US" altLang="ko-KR" dirty="0">
                <a:solidFill>
                  <a:srgbClr val="C00000"/>
                </a:solidFill>
              </a:rPr>
              <a:t> hadoop@192.168.50.129:./.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slave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인증 키 복제 되었는지 확인</a:t>
            </a:r>
            <a:endParaRPr lang="en-US" altLang="ko-KR" dirty="0" smtClean="0"/>
          </a:p>
          <a:p>
            <a:r>
              <a:rPr lang="en-US" altLang="ko-KR" dirty="0"/>
              <a:t>[hadoop@slave1 ~]$ </a:t>
            </a:r>
            <a:r>
              <a:rPr lang="en-US" altLang="ko-KR" dirty="0" err="1">
                <a:solidFill>
                  <a:srgbClr val="C00000"/>
                </a:solidFill>
              </a:rPr>
              <a:t>ls</a:t>
            </a:r>
            <a:r>
              <a:rPr lang="en-US" altLang="ko-KR" dirty="0">
                <a:solidFill>
                  <a:srgbClr val="C00000"/>
                </a:solidFill>
              </a:rPr>
              <a:t> 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r>
              <a:rPr lang="en-US" altLang="ko-KR" dirty="0" smtClean="0"/>
              <a:t>/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 err="1"/>
              <a:t>노드에서</a:t>
            </a:r>
            <a:r>
              <a:rPr lang="ko-KR" altLang="en-US" dirty="0"/>
              <a:t> 테스트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 err="1"/>
              <a:t>hadoop@master</a:t>
            </a:r>
            <a:r>
              <a:rPr lang="en-US" altLang="ko-KR" dirty="0"/>
              <a:t> date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 err="1"/>
              <a:t>hadoop@secondary</a:t>
            </a:r>
            <a:r>
              <a:rPr lang="en-US" altLang="ko-KR" dirty="0"/>
              <a:t> date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/>
              <a:t>hadoop@slave1 date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/>
              <a:t>hadoop@slave2 date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6712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hadoop-env.sh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하둡을</a:t>
            </a:r>
            <a:r>
              <a:rPr lang="ko-KR" altLang="en-US" dirty="0"/>
              <a:t> 실행하는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파일에서 필요한 환경변수를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/>
              <a:t>홈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아래에 </a:t>
            </a:r>
            <a:r>
              <a:rPr lang="ko-KR" altLang="en-US" dirty="0"/>
              <a:t>있는 </a:t>
            </a:r>
            <a:r>
              <a:rPr lang="en-US" altLang="ko-KR" dirty="0"/>
              <a:t>bin </a:t>
            </a:r>
            <a:r>
              <a:rPr lang="ko-KR" altLang="en-US" dirty="0" err="1"/>
              <a:t>디렉토리에</a:t>
            </a:r>
            <a:r>
              <a:rPr lang="ko-KR" altLang="en-US" dirty="0"/>
              <a:t> 있는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파일이 </a:t>
            </a:r>
            <a:r>
              <a:rPr lang="en-US" altLang="ko-KR" dirty="0"/>
              <a:t>hadoop-env.sh 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JDK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클래스 패스</a:t>
            </a:r>
            <a:r>
              <a:rPr lang="en-US" altLang="ko-KR" dirty="0"/>
              <a:t>, </a:t>
            </a:r>
            <a:r>
              <a:rPr lang="ko-KR" altLang="en-US" dirty="0"/>
              <a:t>데몬 실행 옵션 등 다양한 환경 변수를 설정할 수 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slaves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데이터 </a:t>
            </a:r>
            <a:r>
              <a:rPr lang="ko-KR" altLang="en-US" dirty="0" err="1"/>
              <a:t>노드를</a:t>
            </a:r>
            <a:r>
              <a:rPr lang="ko-KR" altLang="en-US" dirty="0"/>
              <a:t> 실행할 서버를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/>
              <a:t>노드가</a:t>
            </a:r>
            <a:r>
              <a:rPr lang="ko-KR" altLang="en-US" dirty="0"/>
              <a:t> 여러 개라면 라인단위로 </a:t>
            </a:r>
            <a:r>
              <a:rPr lang="ko-KR" altLang="en-US" dirty="0" smtClean="0"/>
              <a:t>서버이름을 </a:t>
            </a:r>
            <a:r>
              <a:rPr lang="ko-KR" altLang="en-US" dirty="0"/>
              <a:t>설정하면 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core-site.xml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와 </a:t>
            </a:r>
            <a:r>
              <a:rPr lang="ko-KR" altLang="en-US" dirty="0" err="1"/>
              <a:t>맵리듀스에서</a:t>
            </a:r>
            <a:r>
              <a:rPr lang="ko-KR" altLang="en-US" dirty="0"/>
              <a:t> 공통적으로 사용할 환경정보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 smtClean="0"/>
              <a:t>파일에 </a:t>
            </a:r>
            <a:r>
              <a:rPr lang="ko-KR" altLang="en-US" dirty="0"/>
              <a:t>포함되어 있는 </a:t>
            </a:r>
            <a:r>
              <a:rPr lang="en-US" altLang="ko-KR" dirty="0"/>
              <a:t>core-default.xml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core-site.xml</a:t>
            </a:r>
            <a:r>
              <a:rPr lang="ko-KR" altLang="en-US" dirty="0"/>
              <a:t>에 설정 </a:t>
            </a:r>
            <a:r>
              <a:rPr lang="ko-KR" altLang="en-US" dirty="0" err="1" smtClean="0"/>
              <a:t>값이없을</a:t>
            </a:r>
            <a:r>
              <a:rPr lang="ko-KR" altLang="en-US" dirty="0" smtClean="0"/>
              <a:t> </a:t>
            </a:r>
            <a:r>
              <a:rPr lang="ko-KR" altLang="en-US" dirty="0"/>
              <a:t>경우 </a:t>
            </a:r>
            <a:r>
              <a:rPr lang="en-US" altLang="ko-KR" dirty="0"/>
              <a:t>core-default.xml</a:t>
            </a:r>
            <a:r>
              <a:rPr lang="ko-KR" altLang="en-US" dirty="0"/>
              <a:t>에 있는 기본 값을 사용합니다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hdfs-site.xml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에서 사용할 환경 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/>
              <a:t>파일에 포함되어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hdfs-default.xml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hdfs-site.xml</a:t>
            </a:r>
            <a:r>
              <a:rPr lang="ko-KR" altLang="en-US" dirty="0"/>
              <a:t>에 설정 값이 없을 경우 </a:t>
            </a:r>
            <a:r>
              <a:rPr lang="en-US" altLang="ko-KR" dirty="0" smtClean="0"/>
              <a:t>hdfsdefault.xml</a:t>
            </a:r>
            <a:r>
              <a:rPr lang="ko-KR" altLang="en-US" dirty="0"/>
              <a:t>에 있는 기본 값을 사용합니다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mapred-site.xml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맵리듀스에서</a:t>
            </a:r>
            <a:r>
              <a:rPr lang="ko-KR" altLang="en-US" dirty="0"/>
              <a:t> 사용할 환경정보를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/>
              <a:t>파일에 포함되어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m</a:t>
            </a:r>
            <a:r>
              <a:rPr lang="en-US" altLang="ko-KR" dirty="0" smtClean="0"/>
              <a:t>apred-site.xml</a:t>
            </a:r>
            <a:r>
              <a:rPr lang="ko-KR" altLang="en-US" dirty="0"/>
              <a:t>에 설정 값이 없을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에 있는 기본 값을 사용합니다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74710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mtClean="0"/>
              <a:t> </a:t>
            </a:r>
            <a:r>
              <a:rPr lang="en-US" altLang="ko-KR" dirty="0"/>
              <a:t>yarn-site.xml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</a:t>
            </a:r>
            <a:r>
              <a:rPr lang="ko-KR" altLang="en-US" dirty="0"/>
              <a:t> 프레임워크에서 사용하는 </a:t>
            </a:r>
            <a:r>
              <a:rPr lang="ko-KR" altLang="en-US" dirty="0" err="1"/>
              <a:t>셔플</a:t>
            </a:r>
            <a:r>
              <a:rPr lang="ko-KR" altLang="en-US" dirty="0"/>
              <a:t> 서비스를 지정합니다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613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02" y="1594338"/>
            <a:ext cx="4710833" cy="491197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029818" y="3012460"/>
            <a:ext cx="2127739" cy="31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58579" y="4312087"/>
            <a:ext cx="2127739" cy="31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0985" y="1301262"/>
            <a:ext cx="5873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Select a Guest Operating System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어떤 운영체제를 선택할 것인지 물어보는 부분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Linux </a:t>
            </a:r>
            <a:r>
              <a:rPr lang="ko-KR" altLang="en-US" dirty="0"/>
              <a:t>체크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Version</a:t>
            </a:r>
            <a:r>
              <a:rPr lang="ko-KR" altLang="en-US" dirty="0"/>
              <a:t>은 </a:t>
            </a:r>
            <a:r>
              <a:rPr lang="en-US" altLang="ko-KR" dirty="0"/>
              <a:t>Centos 7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err="1"/>
              <a:t>세팅후</a:t>
            </a:r>
            <a:r>
              <a:rPr lang="ko-KR" altLang="en-US" dirty="0"/>
              <a:t> </a:t>
            </a:r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53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hadoop-env.sh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하둡을</a:t>
            </a:r>
            <a:r>
              <a:rPr lang="ko-KR" altLang="en-US" dirty="0"/>
              <a:t> 실행하는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파일에서 필요한 환경변수를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/>
              <a:t>홈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아래에 </a:t>
            </a:r>
            <a:r>
              <a:rPr lang="ko-KR" altLang="en-US" dirty="0"/>
              <a:t>있는 </a:t>
            </a:r>
            <a:r>
              <a:rPr lang="en-US" altLang="ko-KR" dirty="0"/>
              <a:t>bin </a:t>
            </a:r>
            <a:r>
              <a:rPr lang="ko-KR" altLang="en-US" dirty="0" err="1"/>
              <a:t>디렉토리에</a:t>
            </a:r>
            <a:r>
              <a:rPr lang="ko-KR" altLang="en-US" dirty="0"/>
              <a:t> 있는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파일이 </a:t>
            </a:r>
            <a:r>
              <a:rPr lang="en-US" altLang="ko-KR" dirty="0"/>
              <a:t>hadoop-env.sh 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JDK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클래스 패스</a:t>
            </a:r>
            <a:r>
              <a:rPr lang="en-US" altLang="ko-KR" dirty="0"/>
              <a:t>, </a:t>
            </a:r>
            <a:r>
              <a:rPr lang="ko-KR" altLang="en-US" dirty="0"/>
              <a:t>데몬 실행 옵션 등 다양한 환경 변수를 설정할 수 있습니다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85446" y="2778369"/>
            <a:ext cx="10410092" cy="22273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ko-KR" dirty="0">
                <a:solidFill>
                  <a:schemeClr val="tx1"/>
                </a:solidFill>
              </a:rPr>
              <a:t>[hadoop@master ~]$ cd /usr/local/hadoop-2.7.7/</a:t>
            </a:r>
          </a:p>
          <a:p>
            <a:r>
              <a:rPr lang="nl-NL" altLang="ko-KR" dirty="0">
                <a:solidFill>
                  <a:schemeClr val="tx1"/>
                </a:solidFill>
              </a:rPr>
              <a:t>[hadoop@master hadoop-2.7.7]$ cd etc/hadoop/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vi hadoop-env.sh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자바 </a:t>
            </a:r>
            <a:r>
              <a:rPr lang="ko-KR" altLang="en-US" dirty="0">
                <a:solidFill>
                  <a:schemeClr val="tx1"/>
                </a:solidFill>
              </a:rPr>
              <a:t>설치된 경로 확인 후 설정하세요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export JAVA_HOME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/local/jdk1.8.0_221/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917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slaves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데이터 </a:t>
            </a:r>
            <a:r>
              <a:rPr lang="ko-KR" altLang="en-US" dirty="0" err="1"/>
              <a:t>노드를</a:t>
            </a:r>
            <a:r>
              <a:rPr lang="ko-KR" altLang="en-US" dirty="0"/>
              <a:t> 실행할 서버를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/>
              <a:t>노드가</a:t>
            </a:r>
            <a:r>
              <a:rPr lang="ko-KR" altLang="en-US" dirty="0"/>
              <a:t> 여러 개라면 라인단위로 </a:t>
            </a:r>
            <a:r>
              <a:rPr lang="ko-KR" altLang="en-US" dirty="0" smtClean="0"/>
              <a:t>서버이름을 </a:t>
            </a:r>
            <a:r>
              <a:rPr lang="ko-KR" altLang="en-US" dirty="0"/>
              <a:t>설정하면 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85446" y="2168769"/>
            <a:ext cx="10410092" cy="22273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ko-KR" dirty="0">
                <a:solidFill>
                  <a:schemeClr val="tx1"/>
                </a:solidFill>
              </a:rPr>
              <a:t>[hadoop@master ~]$ cd /usr/local/hadoop-2.7.7/</a:t>
            </a:r>
          </a:p>
          <a:p>
            <a:r>
              <a:rPr lang="nl-NL" altLang="ko-KR" dirty="0">
                <a:solidFill>
                  <a:schemeClr val="tx1"/>
                </a:solidFill>
              </a:rPr>
              <a:t>[hadoop@master hadoop-2.7.7]$ cd etc/hadoop/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vi </a:t>
            </a:r>
            <a:r>
              <a:rPr lang="en-US" altLang="ko-KR" dirty="0" smtClean="0">
                <a:solidFill>
                  <a:schemeClr val="tx1"/>
                </a:solidFill>
              </a:rPr>
              <a:t>slaves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#slave </a:t>
            </a:r>
            <a:r>
              <a:rPr lang="ko-KR" altLang="en-US" dirty="0" err="1" smtClean="0">
                <a:solidFill>
                  <a:schemeClr val="tx1"/>
                </a:solidFill>
              </a:rPr>
              <a:t>노드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host</a:t>
            </a:r>
            <a:r>
              <a:rPr lang="ko-KR" altLang="en-US" dirty="0" smtClean="0">
                <a:solidFill>
                  <a:schemeClr val="tx1"/>
                </a:solidFill>
              </a:rPr>
              <a:t>명 등록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slave1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slave2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072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core-site.xml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와 </a:t>
            </a:r>
            <a:r>
              <a:rPr lang="ko-KR" altLang="en-US" dirty="0" err="1"/>
              <a:t>맵리듀스에</a:t>
            </a:r>
            <a:r>
              <a:rPr lang="ko-KR" altLang="en-US" dirty="0"/>
              <a:t> 공통적으로 사용되는 </a:t>
            </a:r>
            <a:r>
              <a:rPr lang="en-US" altLang="ko-KR" dirty="0"/>
              <a:t>IO</a:t>
            </a:r>
            <a:r>
              <a:rPr lang="ko-KR" altLang="en-US" dirty="0"/>
              <a:t>와 같은 </a:t>
            </a:r>
            <a:r>
              <a:rPr lang="ko-KR" altLang="en-US" dirty="0" err="1"/>
              <a:t>하둡</a:t>
            </a:r>
            <a:r>
              <a:rPr lang="ko-KR" altLang="en-US" dirty="0"/>
              <a:t> 코어를 위한 </a:t>
            </a:r>
            <a:r>
              <a:rPr lang="ko-KR" altLang="en-US" dirty="0" smtClean="0"/>
              <a:t>환경을 </a:t>
            </a:r>
            <a:r>
              <a:rPr lang="ko-KR" altLang="en-US" dirty="0"/>
              <a:t>설정하는 파일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로그파일</a:t>
            </a:r>
            <a:r>
              <a:rPr lang="en-US" altLang="ko-KR" dirty="0"/>
              <a:t>, </a:t>
            </a:r>
            <a:r>
              <a:rPr lang="ko-KR" altLang="en-US" dirty="0"/>
              <a:t>네트워크 튜닝</a:t>
            </a:r>
            <a:r>
              <a:rPr lang="en-US" altLang="ko-KR" dirty="0"/>
              <a:t>, I/O </a:t>
            </a:r>
            <a:r>
              <a:rPr lang="ko-KR" altLang="en-US" dirty="0"/>
              <a:t>튜닝</a:t>
            </a:r>
            <a:r>
              <a:rPr lang="en-US" altLang="ko-KR" dirty="0"/>
              <a:t>, </a:t>
            </a:r>
            <a:r>
              <a:rPr lang="ko-KR" altLang="en-US" dirty="0"/>
              <a:t>파일 시스템 튜닝</a:t>
            </a:r>
            <a:r>
              <a:rPr lang="en-US" altLang="ko-KR" dirty="0"/>
              <a:t>, </a:t>
            </a:r>
            <a:r>
              <a:rPr lang="ko-KR" altLang="en-US" dirty="0"/>
              <a:t>압축 등 하부 </a:t>
            </a:r>
            <a:r>
              <a:rPr lang="ko-KR" altLang="en-US" dirty="0" smtClean="0"/>
              <a:t>시스템 설정파일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fs.default.name </a:t>
            </a:r>
            <a:r>
              <a:rPr lang="ko-KR" altLang="en-US" dirty="0"/>
              <a:t>속성 값으로 </a:t>
            </a:r>
            <a:r>
              <a:rPr lang="en-US" altLang="ko-KR" dirty="0"/>
              <a:t>hdfs://master:9000 </a:t>
            </a:r>
            <a:r>
              <a:rPr lang="ko-KR" altLang="en-US" dirty="0"/>
              <a:t>설정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hadoop.tmp.dir</a:t>
            </a:r>
            <a:r>
              <a:rPr lang="en-US" altLang="ko-KR" dirty="0"/>
              <a:t> </a:t>
            </a:r>
            <a:r>
              <a:rPr lang="ko-KR" altLang="en-US" dirty="0"/>
              <a:t>속성 값으로 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/local/hadoop-2.7.7/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/local/hadoop-2.7.7 </a:t>
            </a:r>
            <a:r>
              <a:rPr lang="ko-KR" altLang="en-US" dirty="0"/>
              <a:t>경로 아래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 err="1"/>
              <a:t>디렉토리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37" y="3429000"/>
            <a:ext cx="6364692" cy="258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2240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hdfs-site.xml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에서 사용할 환경 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dfs.replication</a:t>
            </a:r>
            <a:r>
              <a:rPr lang="en-US" altLang="ko-KR" dirty="0"/>
              <a:t> - </a:t>
            </a:r>
            <a:r>
              <a:rPr lang="ko-KR" altLang="en-US" dirty="0"/>
              <a:t>데이터 복제 수를 결정함</a:t>
            </a:r>
            <a:r>
              <a:rPr lang="en-US" altLang="ko-KR" dirty="0"/>
              <a:t>, </a:t>
            </a:r>
            <a:r>
              <a:rPr lang="ko-KR" altLang="en-US" dirty="0"/>
              <a:t>디폴트는 </a:t>
            </a:r>
            <a:r>
              <a:rPr lang="en-US" altLang="ko-KR" dirty="0"/>
              <a:t>3, </a:t>
            </a:r>
            <a:r>
              <a:rPr lang="ko-KR" altLang="en-US" dirty="0"/>
              <a:t>실습환경에서 데이터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개이므로 복제 수는 </a:t>
            </a:r>
            <a:r>
              <a:rPr lang="en-US" altLang="ko-KR" dirty="0"/>
              <a:t>1</a:t>
            </a:r>
            <a:r>
              <a:rPr lang="ko-KR" altLang="en-US" dirty="0"/>
              <a:t>로 설정한다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dfs.permissions.enabled</a:t>
            </a:r>
            <a:r>
              <a:rPr lang="en-US" altLang="ko-KR" dirty="0"/>
              <a:t> - true</a:t>
            </a:r>
            <a:r>
              <a:rPr lang="ko-KR" altLang="en-US" dirty="0"/>
              <a:t>로 하면 </a:t>
            </a:r>
            <a:r>
              <a:rPr lang="en-US" altLang="ko-KR" dirty="0"/>
              <a:t>HDFS</a:t>
            </a:r>
            <a:r>
              <a:rPr lang="ko-KR" altLang="en-US" dirty="0"/>
              <a:t>에서 권한을 </a:t>
            </a:r>
            <a:r>
              <a:rPr lang="ko-KR" altLang="en-US" dirty="0" smtClean="0"/>
              <a:t>체크하며</a:t>
            </a:r>
            <a:r>
              <a:rPr lang="en-US" altLang="ko-KR" dirty="0" smtClean="0"/>
              <a:t>, </a:t>
            </a:r>
            <a:r>
              <a:rPr lang="en-US" altLang="ko-KR" dirty="0"/>
              <a:t>false</a:t>
            </a:r>
            <a:r>
              <a:rPr lang="ko-KR" altLang="en-US" dirty="0"/>
              <a:t>로 하면 권한 체크를 해제 한다</a:t>
            </a:r>
            <a:r>
              <a:rPr lang="en-US" altLang="ko-KR" dirty="0"/>
              <a:t>. </a:t>
            </a:r>
            <a:r>
              <a:rPr lang="ko-KR" altLang="en-US" dirty="0"/>
              <a:t>디폴트는 </a:t>
            </a:r>
            <a:r>
              <a:rPr lang="en-US" altLang="ko-KR" dirty="0"/>
              <a:t>true, false</a:t>
            </a:r>
            <a:r>
              <a:rPr lang="ko-KR" altLang="en-US" dirty="0"/>
              <a:t>로 설정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dfs.secondary.http.address</a:t>
            </a:r>
            <a:r>
              <a:rPr lang="en-US" altLang="ko-KR" dirty="0"/>
              <a:t> - </a:t>
            </a:r>
            <a:r>
              <a:rPr lang="ko-KR" altLang="en-US" dirty="0"/>
              <a:t>보조 </a:t>
            </a:r>
            <a:r>
              <a:rPr lang="ko-KR" altLang="en-US" dirty="0" err="1"/>
              <a:t>네임노드의</a:t>
            </a:r>
            <a:r>
              <a:rPr lang="ko-KR" altLang="en-US" dirty="0"/>
              <a:t> 주소와 포트 번호 지정</a:t>
            </a:r>
            <a:r>
              <a:rPr lang="en-US" altLang="ko-KR" dirty="0"/>
              <a:t>, </a:t>
            </a:r>
            <a:r>
              <a:rPr lang="ko-KR" altLang="en-US" dirty="0"/>
              <a:t>디폴트는 </a:t>
            </a:r>
            <a:r>
              <a:rPr lang="en-US" altLang="ko-KR" dirty="0" smtClean="0"/>
              <a:t> </a:t>
            </a:r>
            <a:r>
              <a:rPr lang="en-US" altLang="ko-KR" dirty="0"/>
              <a:t>0.0.0.0:50090, secondary:50090</a:t>
            </a:r>
            <a:r>
              <a:rPr lang="ko-KR" altLang="en-US" dirty="0"/>
              <a:t>로 설정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8" y="3264854"/>
            <a:ext cx="52292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597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mapred-site.xml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맵리듀스에서</a:t>
            </a:r>
            <a:r>
              <a:rPr lang="ko-KR" altLang="en-US" dirty="0"/>
              <a:t> 사용할 환경정보를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/>
              <a:t>파일에 포함되어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m</a:t>
            </a:r>
            <a:r>
              <a:rPr lang="en-US" altLang="ko-KR" dirty="0" smtClean="0"/>
              <a:t>apred-site.xml</a:t>
            </a:r>
            <a:r>
              <a:rPr lang="ko-KR" altLang="en-US" dirty="0"/>
              <a:t>에 설정 값이 없을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에 있는 기본 값을 사용합니다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5446" y="2391508"/>
            <a:ext cx="10410092" cy="515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</a:t>
            </a:r>
            <a:r>
              <a:rPr lang="en-US" altLang="ko-KR" dirty="0" err="1">
                <a:solidFill>
                  <a:schemeClr val="tx1"/>
                </a:solidFill>
              </a:rPr>
              <a:t>cp</a:t>
            </a: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mapred-site.xml.template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mapred-site.xml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594" y="3553924"/>
            <a:ext cx="6583413" cy="215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845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mtClean="0"/>
              <a:t> </a:t>
            </a:r>
            <a:r>
              <a:rPr lang="en-US" altLang="ko-KR" dirty="0"/>
              <a:t>yarn-site.xml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</a:t>
            </a:r>
            <a:r>
              <a:rPr lang="ko-KR" altLang="en-US" dirty="0"/>
              <a:t> 프레임워크에서 사용하는 </a:t>
            </a:r>
            <a:r>
              <a:rPr lang="ko-KR" altLang="en-US" dirty="0" err="1"/>
              <a:t>셔플</a:t>
            </a:r>
            <a:r>
              <a:rPr lang="ko-KR" altLang="en-US" dirty="0"/>
              <a:t> 서비스를 지정합니다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26123" y="1699846"/>
            <a:ext cx="10410092" cy="515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vi yarn-site.xml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20" y="2834785"/>
            <a:ext cx="7657295" cy="296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068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/>
              <a:t>다른 </a:t>
            </a:r>
            <a:r>
              <a:rPr lang="ko-KR" altLang="en-US" dirty="0" err="1"/>
              <a:t>노드</a:t>
            </a:r>
            <a:r>
              <a:rPr lang="ko-KR" altLang="en-US" dirty="0"/>
              <a:t> 설정파일 </a:t>
            </a:r>
            <a:r>
              <a:rPr lang="ko-KR" altLang="en-US" dirty="0" smtClean="0"/>
              <a:t>동기화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rsync</a:t>
            </a:r>
            <a:r>
              <a:rPr lang="ko-KR" altLang="en-US" dirty="0"/>
              <a:t>는 </a:t>
            </a:r>
            <a:r>
              <a:rPr lang="en-US" altLang="ko-KR" dirty="0" err="1"/>
              <a:t>rcp</a:t>
            </a:r>
            <a:r>
              <a:rPr lang="en-US" altLang="ko-KR" dirty="0"/>
              <a:t>(remote file copy)</a:t>
            </a:r>
            <a:r>
              <a:rPr lang="ko-KR" altLang="en-US" dirty="0"/>
              <a:t>의 </a:t>
            </a:r>
            <a:r>
              <a:rPr lang="ko-KR" altLang="en-US" dirty="0" err="1"/>
              <a:t>강화형으로</a:t>
            </a:r>
            <a:r>
              <a:rPr lang="ko-KR" altLang="en-US" dirty="0"/>
              <a:t> “</a:t>
            </a:r>
            <a:r>
              <a:rPr lang="en-US" altLang="ko-KR" dirty="0" err="1"/>
              <a:t>rsync</a:t>
            </a:r>
            <a:r>
              <a:rPr lang="en-US" altLang="ko-KR" dirty="0"/>
              <a:t> </a:t>
            </a:r>
            <a:r>
              <a:rPr lang="ko-KR" altLang="en-US" dirty="0"/>
              <a:t>알고리즘” 이라는 원격상의 파일의 </a:t>
            </a:r>
            <a:r>
              <a:rPr lang="ko-KR" altLang="en-US" dirty="0" smtClean="0"/>
              <a:t>전송이나 </a:t>
            </a:r>
            <a:r>
              <a:rPr lang="ko-KR" altLang="en-US" dirty="0"/>
              <a:t>동기화를 가장 빠른 속도로 구현하는 방법을 사용하는 오픈 소스 유틸리티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ko-KR" altLang="en-US" dirty="0" err="1"/>
              <a:t>트리나</a:t>
            </a:r>
            <a:r>
              <a:rPr lang="ko-KR" altLang="en-US" dirty="0"/>
              <a:t> 파일시스템 전체를 갱신할 수 있습니다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옵션에 </a:t>
            </a:r>
            <a:r>
              <a:rPr lang="ko-KR" altLang="en-US" dirty="0"/>
              <a:t>따라 소프트 링크나 파일 소유자</a:t>
            </a:r>
            <a:r>
              <a:rPr lang="en-US" altLang="ko-KR" dirty="0"/>
              <a:t>, </a:t>
            </a:r>
            <a:r>
              <a:rPr lang="ko-KR" altLang="en-US" dirty="0" err="1"/>
              <a:t>퍼미션</a:t>
            </a:r>
            <a:r>
              <a:rPr lang="en-US" altLang="ko-KR" dirty="0"/>
              <a:t>, </a:t>
            </a:r>
            <a:r>
              <a:rPr lang="ko-KR" altLang="en-US" dirty="0"/>
              <a:t>디바이스</a:t>
            </a:r>
            <a:r>
              <a:rPr lang="en-US" altLang="ko-KR" dirty="0"/>
              <a:t>, </a:t>
            </a:r>
            <a:r>
              <a:rPr lang="ko-KR" altLang="en-US" dirty="0"/>
              <a:t>타임스태프 유지가 가능합니다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내부 </a:t>
            </a:r>
            <a:r>
              <a:rPr lang="ko-KR" altLang="en-US" dirty="0"/>
              <a:t>파이프라인이 복잡한 파일의 </a:t>
            </a:r>
            <a:r>
              <a:rPr lang="ko-KR" altLang="en-US" dirty="0" err="1"/>
              <a:t>레이턴시를</a:t>
            </a:r>
            <a:r>
              <a:rPr lang="ko-KR" altLang="en-US" dirty="0"/>
              <a:t> 줄입니다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전송에 </a:t>
            </a:r>
            <a:r>
              <a:rPr lang="en-US" altLang="ko-KR" dirty="0" err="1"/>
              <a:t>rsh</a:t>
            </a:r>
            <a:r>
              <a:rPr lang="en-US" altLang="ko-KR" dirty="0"/>
              <a:t>,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ko-KR" altLang="en-US" dirty="0" err="1"/>
              <a:t>다이렉트</a:t>
            </a:r>
            <a:r>
              <a:rPr lang="ko-KR" altLang="en-US" dirty="0"/>
              <a:t> 소켓을 쓰는 것이 가능합니다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이상적 </a:t>
            </a:r>
            <a:r>
              <a:rPr lang="ko-KR" altLang="en-US" dirty="0" err="1"/>
              <a:t>미러링을</a:t>
            </a:r>
            <a:r>
              <a:rPr lang="ko-KR" altLang="en-US" dirty="0"/>
              <a:t> 가능케 하는 </a:t>
            </a:r>
            <a:r>
              <a:rPr lang="en-US" altLang="ko-KR" dirty="0"/>
              <a:t>anonymous </a:t>
            </a:r>
            <a:r>
              <a:rPr lang="en-US" altLang="ko-KR" dirty="0" err="1"/>
              <a:t>rsync</a:t>
            </a:r>
            <a:r>
              <a:rPr lang="ko-KR" altLang="en-US" dirty="0"/>
              <a:t>를 지원합니다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특별한 </a:t>
            </a:r>
            <a:r>
              <a:rPr lang="ko-KR" altLang="en-US" dirty="0"/>
              <a:t>권한 없이도 실행이 가능합니다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rsync</a:t>
            </a:r>
            <a:r>
              <a:rPr lang="ko-KR" altLang="en-US" dirty="0"/>
              <a:t>의 주요 옵션은 </a:t>
            </a:r>
            <a:r>
              <a:rPr lang="en-US" altLang="ko-KR" dirty="0"/>
              <a:t>-</a:t>
            </a:r>
            <a:r>
              <a:rPr lang="en-US" altLang="ko-KR" dirty="0" err="1"/>
              <a:t>avz</a:t>
            </a:r>
            <a:r>
              <a:rPr lang="en-US" altLang="ko-KR" dirty="0"/>
              <a:t> </a:t>
            </a:r>
            <a:r>
              <a:rPr lang="ko-KR" altLang="en-US" dirty="0"/>
              <a:t>옵션입니다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-a</a:t>
            </a:r>
            <a:r>
              <a:rPr lang="ko-KR" altLang="en-US" dirty="0"/>
              <a:t>는 </a:t>
            </a:r>
            <a:r>
              <a:rPr lang="en-US" altLang="ko-KR" dirty="0"/>
              <a:t>archive mode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 err="1"/>
              <a:t>퍼미션</a:t>
            </a:r>
            <a:r>
              <a:rPr lang="en-US" altLang="ko-KR" dirty="0"/>
              <a:t>, </a:t>
            </a:r>
            <a:r>
              <a:rPr lang="ko-KR" altLang="en-US" dirty="0"/>
              <a:t>소유권 등을 보존합니다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-v</a:t>
            </a:r>
            <a:r>
              <a:rPr lang="ko-KR" altLang="en-US" dirty="0"/>
              <a:t>는 </a:t>
            </a:r>
            <a:r>
              <a:rPr lang="en-US" altLang="ko-KR" dirty="0"/>
              <a:t>verbose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실행 시 상세하게 보여줍니다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-z</a:t>
            </a:r>
            <a:r>
              <a:rPr lang="ko-KR" altLang="en-US" dirty="0"/>
              <a:t>는 </a:t>
            </a:r>
            <a:r>
              <a:rPr lang="ko-KR" altLang="en-US" dirty="0" err="1"/>
              <a:t>전송시</a:t>
            </a:r>
            <a:r>
              <a:rPr lang="ko-KR" altLang="en-US" dirty="0"/>
              <a:t> 압축을 수행하여 전송합니다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0304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설정파일 동기화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0615" y="1441937"/>
            <a:ext cx="10515600" cy="5122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마스터 </a:t>
            </a:r>
            <a:r>
              <a:rPr lang="ko-KR" altLang="en-US" dirty="0" err="1">
                <a:solidFill>
                  <a:schemeClr val="tx1"/>
                </a:solidFill>
              </a:rPr>
              <a:t>노드에서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>
                <a:solidFill>
                  <a:schemeClr val="tx1"/>
                </a:solidFill>
              </a:rPr>
              <a:t>mkdir</a:t>
            </a:r>
            <a:r>
              <a:rPr lang="en-US" altLang="ko-KR" dirty="0">
                <a:solidFill>
                  <a:schemeClr val="tx1"/>
                </a:solidFill>
              </a:rPr>
              <a:t> -p 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>
                <a:solidFill>
                  <a:schemeClr val="tx1"/>
                </a:solidFill>
              </a:rPr>
              <a:t>mkdir</a:t>
            </a:r>
            <a:r>
              <a:rPr lang="en-US" altLang="ko-KR" dirty="0">
                <a:solidFill>
                  <a:schemeClr val="tx1"/>
                </a:solidFill>
              </a:rPr>
              <a:t> -p 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dfs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hadoop@master</a:t>
            </a:r>
            <a:r>
              <a:rPr lang="en-US" altLang="ko-KR" dirty="0">
                <a:solidFill>
                  <a:srgbClr val="FF0000"/>
                </a:solidFill>
              </a:rPr>
              <a:t> ~]$ </a:t>
            </a:r>
            <a:r>
              <a:rPr lang="en-US" altLang="ko-KR" dirty="0" err="1">
                <a:solidFill>
                  <a:srgbClr val="FF0000"/>
                </a:solidFill>
              </a:rPr>
              <a:t>mkdir</a:t>
            </a:r>
            <a:r>
              <a:rPr lang="en-US" altLang="ko-KR" dirty="0">
                <a:solidFill>
                  <a:srgbClr val="FF0000"/>
                </a:solidFill>
              </a:rPr>
              <a:t> -p /</a:t>
            </a:r>
            <a:r>
              <a:rPr lang="en-US" altLang="ko-KR" dirty="0" err="1">
                <a:solidFill>
                  <a:srgbClr val="FF0000"/>
                </a:solidFill>
              </a:rPr>
              <a:t>usr</a:t>
            </a:r>
            <a:r>
              <a:rPr lang="en-US" altLang="ko-KR" dirty="0">
                <a:solidFill>
                  <a:srgbClr val="FF0000"/>
                </a:solidFill>
              </a:rPr>
              <a:t>/local/hadoop-2.7.7/</a:t>
            </a:r>
            <a:r>
              <a:rPr lang="en-US" altLang="ko-KR" dirty="0" err="1">
                <a:solidFill>
                  <a:srgbClr val="FF0000"/>
                </a:solidFill>
              </a:rPr>
              <a:t>tmp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dfs</a:t>
            </a:r>
            <a:r>
              <a:rPr lang="en-US" altLang="ko-KR" dirty="0">
                <a:solidFill>
                  <a:srgbClr val="FF0000"/>
                </a:solidFill>
              </a:rPr>
              <a:t>/name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hadoop@master</a:t>
            </a:r>
            <a:r>
              <a:rPr lang="en-US" altLang="ko-KR" dirty="0">
                <a:solidFill>
                  <a:srgbClr val="FF0000"/>
                </a:solidFill>
              </a:rPr>
              <a:t> ~]$ </a:t>
            </a:r>
            <a:r>
              <a:rPr lang="en-US" altLang="ko-KR" dirty="0" err="1">
                <a:solidFill>
                  <a:srgbClr val="FF0000"/>
                </a:solidFill>
              </a:rPr>
              <a:t>mkdir</a:t>
            </a:r>
            <a:r>
              <a:rPr lang="en-US" altLang="ko-KR" dirty="0">
                <a:solidFill>
                  <a:srgbClr val="FF0000"/>
                </a:solidFill>
              </a:rPr>
              <a:t> -p /</a:t>
            </a:r>
            <a:r>
              <a:rPr lang="en-US" altLang="ko-KR" dirty="0" err="1">
                <a:solidFill>
                  <a:srgbClr val="FF0000"/>
                </a:solidFill>
              </a:rPr>
              <a:t>usr</a:t>
            </a:r>
            <a:r>
              <a:rPr lang="en-US" altLang="ko-KR" dirty="0">
                <a:solidFill>
                  <a:srgbClr val="FF0000"/>
                </a:solidFill>
              </a:rPr>
              <a:t>/local/hadoop-2.7.7/</a:t>
            </a:r>
            <a:r>
              <a:rPr lang="en-US" altLang="ko-KR" dirty="0" err="1">
                <a:solidFill>
                  <a:srgbClr val="FF0000"/>
                </a:solidFill>
              </a:rPr>
              <a:t>tmp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dfs</a:t>
            </a:r>
            <a:r>
              <a:rPr lang="en-US" altLang="ko-KR" dirty="0">
                <a:solidFill>
                  <a:srgbClr val="FF0000"/>
                </a:solidFill>
              </a:rPr>
              <a:t>/data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>
                <a:solidFill>
                  <a:schemeClr val="tx1"/>
                </a:solidFill>
              </a:rPr>
              <a:t>mkdir</a:t>
            </a:r>
            <a:r>
              <a:rPr lang="en-US" altLang="ko-KR" dirty="0">
                <a:solidFill>
                  <a:schemeClr val="tx1"/>
                </a:solidFill>
              </a:rPr>
              <a:t> -p 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mapred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hadoop@master</a:t>
            </a:r>
            <a:r>
              <a:rPr lang="en-US" altLang="ko-KR" dirty="0">
                <a:solidFill>
                  <a:srgbClr val="FF0000"/>
                </a:solidFill>
              </a:rPr>
              <a:t> ~]$ </a:t>
            </a:r>
            <a:r>
              <a:rPr lang="en-US" altLang="ko-KR" dirty="0" err="1">
                <a:solidFill>
                  <a:srgbClr val="FF0000"/>
                </a:solidFill>
              </a:rPr>
              <a:t>mkdir</a:t>
            </a:r>
            <a:r>
              <a:rPr lang="en-US" altLang="ko-KR" dirty="0">
                <a:solidFill>
                  <a:srgbClr val="FF0000"/>
                </a:solidFill>
              </a:rPr>
              <a:t> -p /</a:t>
            </a:r>
            <a:r>
              <a:rPr lang="en-US" altLang="ko-KR" dirty="0" err="1">
                <a:solidFill>
                  <a:srgbClr val="FF0000"/>
                </a:solidFill>
              </a:rPr>
              <a:t>usr</a:t>
            </a:r>
            <a:r>
              <a:rPr lang="en-US" altLang="ko-KR" dirty="0">
                <a:solidFill>
                  <a:srgbClr val="FF0000"/>
                </a:solidFill>
              </a:rPr>
              <a:t>/local/hadoop-2.7.7/</a:t>
            </a:r>
            <a:r>
              <a:rPr lang="en-US" altLang="ko-KR" dirty="0" err="1">
                <a:solidFill>
                  <a:srgbClr val="FF0000"/>
                </a:solidFill>
              </a:rPr>
              <a:t>tmp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mapred</a:t>
            </a:r>
            <a:r>
              <a:rPr lang="en-US" altLang="ko-KR" dirty="0">
                <a:solidFill>
                  <a:srgbClr val="FF0000"/>
                </a:solidFill>
              </a:rPr>
              <a:t>/system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hadoop@master</a:t>
            </a:r>
            <a:r>
              <a:rPr lang="en-US" altLang="ko-KR" dirty="0">
                <a:solidFill>
                  <a:srgbClr val="FF0000"/>
                </a:solidFill>
              </a:rPr>
              <a:t> ~]$ </a:t>
            </a:r>
            <a:r>
              <a:rPr lang="en-US" altLang="ko-KR" dirty="0" err="1">
                <a:solidFill>
                  <a:srgbClr val="FF0000"/>
                </a:solidFill>
              </a:rPr>
              <a:t>mkdir</a:t>
            </a:r>
            <a:r>
              <a:rPr lang="en-US" altLang="ko-KR" dirty="0">
                <a:solidFill>
                  <a:srgbClr val="FF0000"/>
                </a:solidFill>
              </a:rPr>
              <a:t> -p /</a:t>
            </a:r>
            <a:r>
              <a:rPr lang="en-US" altLang="ko-KR" dirty="0" err="1">
                <a:solidFill>
                  <a:srgbClr val="FF0000"/>
                </a:solidFill>
              </a:rPr>
              <a:t>usr</a:t>
            </a:r>
            <a:r>
              <a:rPr lang="en-US" altLang="ko-KR" dirty="0">
                <a:solidFill>
                  <a:srgbClr val="FF0000"/>
                </a:solidFill>
              </a:rPr>
              <a:t>/local/hadoop-2.7.7/</a:t>
            </a:r>
            <a:r>
              <a:rPr lang="en-US" altLang="ko-KR" dirty="0" err="1">
                <a:solidFill>
                  <a:srgbClr val="FF0000"/>
                </a:solidFill>
              </a:rPr>
              <a:t>tmp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mapred</a:t>
            </a:r>
            <a:r>
              <a:rPr lang="en-US" altLang="ko-KR" dirty="0">
                <a:solidFill>
                  <a:srgbClr val="FF0000"/>
                </a:solidFill>
              </a:rPr>
              <a:t>/local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hadoop@master</a:t>
            </a:r>
            <a:r>
              <a:rPr lang="en-US" altLang="ko-KR" dirty="0">
                <a:solidFill>
                  <a:srgbClr val="FF0000"/>
                </a:solidFill>
              </a:rPr>
              <a:t> ~]$ </a:t>
            </a:r>
            <a:r>
              <a:rPr lang="en-US" altLang="ko-KR" dirty="0" err="1">
                <a:solidFill>
                  <a:srgbClr val="FF0000"/>
                </a:solidFill>
              </a:rPr>
              <a:t>chmod</a:t>
            </a:r>
            <a:r>
              <a:rPr lang="en-US" altLang="ko-KR" dirty="0">
                <a:solidFill>
                  <a:srgbClr val="FF0000"/>
                </a:solidFill>
              </a:rPr>
              <a:t> 755 /</a:t>
            </a:r>
            <a:r>
              <a:rPr lang="en-US" altLang="ko-KR" dirty="0" err="1">
                <a:solidFill>
                  <a:srgbClr val="FF0000"/>
                </a:solidFill>
              </a:rPr>
              <a:t>usr</a:t>
            </a:r>
            <a:r>
              <a:rPr lang="en-US" altLang="ko-KR" dirty="0">
                <a:solidFill>
                  <a:srgbClr val="FF0000"/>
                </a:solidFill>
              </a:rPr>
              <a:t>/local/hadoop-2.7.7/</a:t>
            </a:r>
            <a:r>
              <a:rPr lang="en-US" altLang="ko-KR" dirty="0" err="1">
                <a:solidFill>
                  <a:srgbClr val="FF0000"/>
                </a:solidFill>
              </a:rPr>
              <a:t>tmp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dfs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hadoop@master</a:t>
            </a:r>
            <a:r>
              <a:rPr lang="en-US" altLang="ko-KR" dirty="0">
                <a:solidFill>
                  <a:srgbClr val="FF0000"/>
                </a:solidFill>
              </a:rPr>
              <a:t> ~]$ </a:t>
            </a:r>
            <a:r>
              <a:rPr lang="en-US" altLang="ko-KR" dirty="0" smtClean="0">
                <a:solidFill>
                  <a:srgbClr val="FF0000"/>
                </a:solidFill>
              </a:rPr>
              <a:t>cd 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usr</a:t>
            </a:r>
            <a:r>
              <a:rPr lang="en-US" altLang="ko-KR" dirty="0">
                <a:solidFill>
                  <a:srgbClr val="FF0000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</a:t>
            </a:r>
            <a:r>
              <a:rPr lang="en-US" altLang="ko-KR" dirty="0" err="1" smtClean="0">
                <a:solidFill>
                  <a:schemeClr val="tx1"/>
                </a:solidFill>
              </a:rPr>
              <a:t>hadoop@secondary</a:t>
            </a:r>
            <a:r>
              <a:rPr lang="en-US" altLang="ko-KR" dirty="0" smtClean="0">
                <a:solidFill>
                  <a:schemeClr val="tx1"/>
                </a:solidFill>
              </a:rPr>
              <a:t>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hadoop@master</a:t>
            </a:r>
            <a:r>
              <a:rPr lang="en-US" altLang="ko-KR" dirty="0">
                <a:solidFill>
                  <a:srgbClr val="FF0000"/>
                </a:solidFill>
              </a:rPr>
              <a:t> ~]$ </a:t>
            </a:r>
            <a:r>
              <a:rPr lang="en-US" altLang="ko-KR" dirty="0" err="1" smtClean="0">
                <a:solidFill>
                  <a:srgbClr val="FF0000"/>
                </a:solidFill>
              </a:rPr>
              <a:t>rsync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en-US" altLang="ko-KR" dirty="0" err="1">
                <a:solidFill>
                  <a:srgbClr val="FF0000"/>
                </a:solidFill>
              </a:rPr>
              <a:t>av</a:t>
            </a:r>
            <a:r>
              <a:rPr lang="en-US" altLang="ko-KR" dirty="0">
                <a:solidFill>
                  <a:srgbClr val="FF0000"/>
                </a:solidFill>
              </a:rPr>
              <a:t> . hadoop@slave1:/</a:t>
            </a:r>
            <a:r>
              <a:rPr lang="en-US" altLang="ko-KR" dirty="0" err="1">
                <a:solidFill>
                  <a:srgbClr val="FF0000"/>
                </a:solidFill>
              </a:rPr>
              <a:t>usr</a:t>
            </a:r>
            <a:r>
              <a:rPr lang="en-US" altLang="ko-KR" dirty="0">
                <a:solidFill>
                  <a:srgbClr val="FF0000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hadoop@slave2:/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hadoop@master</a:t>
            </a:r>
            <a:r>
              <a:rPr lang="en-US" altLang="ko-KR" dirty="0">
                <a:solidFill>
                  <a:srgbClr val="FF0000"/>
                </a:solidFill>
              </a:rPr>
              <a:t> ~]$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cd /</a:t>
            </a:r>
            <a:r>
              <a:rPr lang="en-US" altLang="ko-KR" dirty="0" err="1">
                <a:solidFill>
                  <a:srgbClr val="FF0000"/>
                </a:solidFill>
              </a:rPr>
              <a:t>usr</a:t>
            </a:r>
            <a:r>
              <a:rPr lang="en-US" altLang="ko-KR" dirty="0">
                <a:solidFill>
                  <a:srgbClr val="FF0000"/>
                </a:solidFill>
              </a:rPr>
              <a:t>/local/hadoop-2.7.7/</a:t>
            </a:r>
            <a:r>
              <a:rPr lang="en-US" altLang="ko-KR" dirty="0" err="1">
                <a:solidFill>
                  <a:srgbClr val="FF0000"/>
                </a:solidFill>
              </a:rPr>
              <a:t>etc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hadoop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</a:t>
            </a:r>
            <a:r>
              <a:rPr lang="en-US" altLang="ko-KR" dirty="0" err="1">
                <a:solidFill>
                  <a:schemeClr val="tx1"/>
                </a:solidFill>
              </a:rPr>
              <a:t>hadoop@backup</a:t>
            </a:r>
            <a:r>
              <a:rPr lang="en-US" altLang="ko-KR" dirty="0">
                <a:solidFill>
                  <a:schemeClr val="tx1"/>
                </a:solidFill>
              </a:rPr>
              <a:t>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etc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# </a:t>
            </a:r>
            <a:r>
              <a:rPr lang="en-US" altLang="ko-KR" dirty="0" err="1">
                <a:solidFill>
                  <a:srgbClr val="FF0000"/>
                </a:solidFill>
              </a:rPr>
              <a:t>rsync</a:t>
            </a:r>
            <a:r>
              <a:rPr lang="en-US" altLang="ko-KR" dirty="0">
                <a:solidFill>
                  <a:srgbClr val="FF0000"/>
                </a:solidFill>
              </a:rPr>
              <a:t> -</a:t>
            </a:r>
            <a:r>
              <a:rPr lang="en-US" altLang="ko-KR" dirty="0" err="1">
                <a:solidFill>
                  <a:srgbClr val="FF0000"/>
                </a:solidFill>
              </a:rPr>
              <a:t>av</a:t>
            </a:r>
            <a:r>
              <a:rPr lang="en-US" altLang="ko-KR" dirty="0">
                <a:solidFill>
                  <a:srgbClr val="FF0000"/>
                </a:solidFill>
              </a:rPr>
              <a:t> . hadoop@slave1:/</a:t>
            </a:r>
            <a:r>
              <a:rPr lang="en-US" altLang="ko-KR" dirty="0" err="1">
                <a:solidFill>
                  <a:srgbClr val="FF0000"/>
                </a:solidFill>
              </a:rPr>
              <a:t>usr</a:t>
            </a:r>
            <a:r>
              <a:rPr lang="en-US" altLang="ko-KR" dirty="0">
                <a:solidFill>
                  <a:srgbClr val="FF0000"/>
                </a:solidFill>
              </a:rPr>
              <a:t>/local/hadoop-2.7.7/</a:t>
            </a:r>
            <a:r>
              <a:rPr lang="en-US" altLang="ko-KR" dirty="0" err="1">
                <a:solidFill>
                  <a:srgbClr val="FF0000"/>
                </a:solidFill>
              </a:rPr>
              <a:t>etc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hadoop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hadoop@slave2:/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etc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759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Namenode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0615" y="1441937"/>
            <a:ext cx="10515600" cy="7502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마스터 </a:t>
            </a:r>
            <a:r>
              <a:rPr lang="ko-KR" altLang="en-US" dirty="0" err="1">
                <a:solidFill>
                  <a:schemeClr val="tx1"/>
                </a:solidFill>
              </a:rPr>
              <a:t>노드에서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 smtClean="0">
                <a:solidFill>
                  <a:schemeClr val="tx1"/>
                </a:solidFill>
              </a:rPr>
              <a:t>hadoop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namenode</a:t>
            </a:r>
            <a:r>
              <a:rPr lang="en-US" altLang="ko-KR" dirty="0" smtClean="0">
                <a:solidFill>
                  <a:schemeClr val="tx1"/>
                </a:solidFill>
              </a:rPr>
              <a:t>  -format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969" y="2410192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0615" y="3036276"/>
            <a:ext cx="10515600" cy="1055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마스터 </a:t>
            </a:r>
            <a:r>
              <a:rPr lang="ko-KR" altLang="en-US" dirty="0" err="1">
                <a:solidFill>
                  <a:schemeClr val="tx1"/>
                </a:solidFill>
              </a:rPr>
              <a:t>노드에서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smtClean="0">
                <a:solidFill>
                  <a:schemeClr val="tx1"/>
                </a:solidFill>
              </a:rPr>
              <a:t>cd /</a:t>
            </a:r>
            <a:r>
              <a:rPr lang="en-US" altLang="ko-KR" dirty="0" err="1" smtClean="0">
                <a:solidFill>
                  <a:schemeClr val="tx1"/>
                </a:solidFill>
              </a:rPr>
              <a:t>usr</a:t>
            </a:r>
            <a:r>
              <a:rPr lang="en-US" altLang="ko-KR" dirty="0" smtClean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 smtClean="0">
                <a:solidFill>
                  <a:schemeClr val="tx1"/>
                </a:solidFill>
              </a:rPr>
              <a:t>sbin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~]$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94" y="4873503"/>
            <a:ext cx="2495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416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538" y="1066800"/>
            <a:ext cx="1021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stop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mask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# 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데몬 상태 확인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solidFill>
                  <a:srgbClr val="FF0000"/>
                </a:solidFill>
              </a:rPr>
              <a:t># yum install </a:t>
            </a:r>
            <a:r>
              <a:rPr lang="en-US" altLang="ko-KR" dirty="0" err="1">
                <a:solidFill>
                  <a:srgbClr val="FF0000"/>
                </a:solidFill>
              </a:rPr>
              <a:t>iptables</a:t>
            </a:r>
            <a:r>
              <a:rPr lang="en-US" altLang="ko-KR" dirty="0">
                <a:solidFill>
                  <a:srgbClr val="FF0000"/>
                </a:solidFill>
              </a:rPr>
              <a:t>-services -y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데몬 </a:t>
            </a:r>
            <a:r>
              <a:rPr lang="ko-KR" altLang="en-US" dirty="0"/>
              <a:t>상태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iptables</a:t>
            </a:r>
            <a:r>
              <a:rPr lang="en-US" altLang="ko-KR" dirty="0"/>
              <a:t> -L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기본 룰 확인</a:t>
            </a:r>
          </a:p>
          <a:p>
            <a:endParaRPr lang="ko-KR" altLang="en-US" dirty="0"/>
          </a:p>
          <a:p>
            <a:r>
              <a:rPr lang="en-US" altLang="ko-KR" dirty="0"/>
              <a:t># cat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룰 설정파일 확인</a:t>
            </a:r>
          </a:p>
        </p:txBody>
      </p:sp>
    </p:spTree>
    <p:extLst>
      <p:ext uri="{BB962C8B-B14F-4D97-AF65-F5344CB8AC3E}">
        <p14:creationId xmlns:p14="http://schemas.microsoft.com/office/powerpoint/2010/main" val="111406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93" y="1556605"/>
            <a:ext cx="4602407" cy="48083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322895" y="2554432"/>
            <a:ext cx="2127739" cy="132590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2031" y="1078523"/>
            <a:ext cx="61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Name the Virtual Machine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표시되는 </a:t>
            </a:r>
            <a:r>
              <a:rPr lang="en-US" altLang="ko-KR" dirty="0"/>
              <a:t>Virtual Machine</a:t>
            </a:r>
            <a:r>
              <a:rPr lang="ko-KR" altLang="en-US" dirty="0"/>
              <a:t>이름 설정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가상 </a:t>
            </a:r>
            <a:r>
              <a:rPr lang="ko-KR" altLang="en-US" dirty="0" err="1"/>
              <a:t>머신을</a:t>
            </a:r>
            <a:r>
              <a:rPr lang="ko-KR" altLang="en-US" dirty="0"/>
              <a:t> 저장할 </a:t>
            </a:r>
            <a:r>
              <a:rPr lang="ko-KR" altLang="en-US" dirty="0" err="1"/>
              <a:t>디렉토리</a:t>
            </a:r>
            <a:r>
              <a:rPr lang="ko-KR" altLang="en-US" dirty="0"/>
              <a:t> 설정</a:t>
            </a: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410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969" y="956530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/>
              <a:t>방화벽 설정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0615" y="1441937"/>
            <a:ext cx="10515600" cy="5122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root@master</a:t>
            </a:r>
            <a:r>
              <a:rPr lang="en-US" altLang="ko-KR" dirty="0">
                <a:solidFill>
                  <a:srgbClr val="FF0000"/>
                </a:solidFill>
              </a:rPr>
              <a:t> local]#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vi /</a:t>
            </a:r>
            <a:r>
              <a:rPr lang="en-US" altLang="ko-KR" dirty="0" err="1">
                <a:solidFill>
                  <a:srgbClr val="FF0000"/>
                </a:solidFill>
              </a:rPr>
              <a:t>etc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sysconfig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iptables</a:t>
            </a:r>
            <a:endParaRPr lang="ko-KR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8080 -j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8088 -j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50070 -j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5432 -j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3306 -j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8032 -j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12000 -j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-s 192.168.234.0/24 -d 192.168.234.0/24 -j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OUTPUT -s 192.168.234.0/24 -d 192.168.234.0/24 -j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-j REJECT --reject-with </a:t>
            </a:r>
            <a:r>
              <a:rPr lang="en-US" altLang="ko-KR" dirty="0" err="1">
                <a:solidFill>
                  <a:schemeClr val="tx1"/>
                </a:solidFill>
              </a:rPr>
              <a:t>icmp</a:t>
            </a:r>
            <a:r>
              <a:rPr lang="en-US" altLang="ko-KR" dirty="0">
                <a:solidFill>
                  <a:schemeClr val="tx1"/>
                </a:solidFill>
              </a:rPr>
              <a:t>-host-prohibited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FORWARD -j REJECT --reject-with </a:t>
            </a:r>
            <a:r>
              <a:rPr lang="en-US" altLang="ko-KR" dirty="0" err="1">
                <a:solidFill>
                  <a:schemeClr val="tx1"/>
                </a:solidFill>
              </a:rPr>
              <a:t>icmp</a:t>
            </a:r>
            <a:r>
              <a:rPr lang="en-US" altLang="ko-KR" dirty="0">
                <a:solidFill>
                  <a:schemeClr val="tx1"/>
                </a:solidFill>
              </a:rPr>
              <a:t>-host-prohibited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COMMIT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root@master</a:t>
            </a:r>
            <a:r>
              <a:rPr lang="en-US" altLang="ko-KR" dirty="0">
                <a:solidFill>
                  <a:schemeClr val="tx1"/>
                </a:solidFill>
              </a:rPr>
              <a:t> local]#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service </a:t>
            </a:r>
            <a:r>
              <a:rPr lang="en-US" altLang="ko-KR" dirty="0" err="1">
                <a:solidFill>
                  <a:schemeClr val="tx1"/>
                </a:solidFill>
              </a:rPr>
              <a:t>iptables</a:t>
            </a:r>
            <a:r>
              <a:rPr lang="en-US" altLang="ko-KR" dirty="0">
                <a:solidFill>
                  <a:schemeClr val="tx1"/>
                </a:solidFill>
              </a:rPr>
              <a:t> restart</a:t>
            </a:r>
            <a:endParaRPr lang="ko-KR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27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Spark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969" y="956530"/>
            <a:ext cx="10996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spark.apache.org</a:t>
            </a:r>
            <a:r>
              <a:rPr lang="ko-KR" altLang="en-US" dirty="0" smtClean="0"/>
              <a:t>에서 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2.7</a:t>
            </a:r>
            <a:r>
              <a:rPr lang="ko-KR" altLang="en-US" dirty="0" smtClean="0"/>
              <a:t>이상에서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spark 2.4.3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su</a:t>
            </a:r>
            <a:r>
              <a:rPr lang="en-US" altLang="ko-KR" dirty="0">
                <a:solidFill>
                  <a:srgbClr val="C00000"/>
                </a:solidFill>
              </a:rPr>
              <a:t> -</a:t>
            </a:r>
          </a:p>
          <a:p>
            <a:r>
              <a:rPr lang="en-US" altLang="ko-KR" dirty="0"/>
              <a:t>Password: </a:t>
            </a:r>
          </a:p>
          <a:p>
            <a:r>
              <a:rPr lang="en-US" altLang="ko-KR" dirty="0"/>
              <a:t>Last login: Wed Jul 31 13:04:07 EDT 2019 on </a:t>
            </a:r>
            <a:r>
              <a:rPr lang="en-US" altLang="ko-KR" dirty="0" err="1"/>
              <a:t>pts</a:t>
            </a:r>
            <a:r>
              <a:rPr lang="en-US" altLang="ko-KR" dirty="0"/>
              <a:t>/0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~]# </a:t>
            </a:r>
            <a:r>
              <a:rPr lang="en-US" altLang="ko-KR" dirty="0">
                <a:solidFill>
                  <a:srgbClr val="C00000"/>
                </a:solidFill>
              </a:rPr>
              <a:t>cd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pwd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>
                <a:solidFill>
                  <a:srgbClr val="C00000"/>
                </a:solidFill>
              </a:rPr>
              <a:t>tar -</a:t>
            </a:r>
            <a:r>
              <a:rPr lang="en-US" altLang="ko-KR" dirty="0" err="1">
                <a:solidFill>
                  <a:srgbClr val="C00000"/>
                </a:solidFill>
              </a:rPr>
              <a:t>xvf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smtClean="0">
                <a:solidFill>
                  <a:srgbClr val="C00000"/>
                </a:solidFill>
              </a:rPr>
              <a:t>home/</a:t>
            </a:r>
            <a:r>
              <a:rPr lang="en-US" altLang="ko-KR" dirty="0" err="1" smtClean="0">
                <a:solidFill>
                  <a:srgbClr val="C00000"/>
                </a:solidFill>
              </a:rPr>
              <a:t>hadoop</a:t>
            </a:r>
            <a:r>
              <a:rPr lang="en-US" altLang="ko-KR" dirty="0" smtClean="0">
                <a:solidFill>
                  <a:srgbClr val="C00000"/>
                </a:solidFill>
              </a:rPr>
              <a:t>/Downloads/spark-2.4.3-bin-hadoop2.7.tgz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root@master</a:t>
            </a:r>
            <a:r>
              <a:rPr lang="en-US" altLang="ko-KR" dirty="0" smtClean="0"/>
              <a:t> </a:t>
            </a:r>
            <a:r>
              <a:rPr lang="en-US" altLang="ko-KR" dirty="0"/>
              <a:t>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/local/spark-2.4.3-bin-hadoop2.7/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root@master</a:t>
            </a:r>
            <a:r>
              <a:rPr lang="en-US" altLang="ko-KR" dirty="0" smtClean="0"/>
              <a:t> </a:t>
            </a:r>
            <a:r>
              <a:rPr lang="en-US" altLang="ko-KR" dirty="0"/>
              <a:t>local</a:t>
            </a:r>
            <a:r>
              <a:rPr lang="en-US" altLang="ko-KR" dirty="0" smtClean="0"/>
              <a:t>]# </a:t>
            </a:r>
            <a:r>
              <a:rPr lang="en-US" altLang="ko-KR" dirty="0" err="1">
                <a:solidFill>
                  <a:srgbClr val="C00000"/>
                </a:solidFill>
              </a:rPr>
              <a:t>ln</a:t>
            </a:r>
            <a:r>
              <a:rPr lang="en-US" altLang="ko-KR" dirty="0">
                <a:solidFill>
                  <a:srgbClr val="C00000"/>
                </a:solidFill>
              </a:rPr>
              <a:t> -s spark-2.4.3-bin-hadoop2.7  </a:t>
            </a:r>
            <a:r>
              <a:rPr lang="en-US" altLang="ko-KR" dirty="0" smtClean="0">
                <a:solidFill>
                  <a:srgbClr val="C00000"/>
                </a:solidFill>
              </a:rPr>
              <a:t>spark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 smtClean="0">
                <a:solidFill>
                  <a:srgbClr val="C00000"/>
                </a:solidFill>
              </a:rPr>
              <a:t>usr</a:t>
            </a:r>
            <a:r>
              <a:rPr lang="en-US" altLang="ko-KR" dirty="0" smtClean="0">
                <a:solidFill>
                  <a:srgbClr val="C00000"/>
                </a:solidFill>
              </a:rPr>
              <a:t>/local/spark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</a:t>
            </a:r>
            <a:r>
              <a:rPr lang="en-US" altLang="ko-KR" dirty="0" smtClean="0"/>
              <a:t>]# 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>
                <a:solidFill>
                  <a:srgbClr val="C00000"/>
                </a:solidFill>
              </a:rPr>
              <a:t>vi .</a:t>
            </a:r>
            <a:r>
              <a:rPr lang="en-US" altLang="ko-KR" dirty="0" err="1">
                <a:solidFill>
                  <a:srgbClr val="C00000"/>
                </a:solidFill>
              </a:rPr>
              <a:t>bash_profile</a:t>
            </a:r>
            <a:endParaRPr lang="en-US" altLang="ko-KR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69" y="4272696"/>
            <a:ext cx="56388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18" y="1241180"/>
            <a:ext cx="4861461" cy="51127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0308" y="1241180"/>
            <a:ext cx="603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Process </a:t>
            </a:r>
            <a:r>
              <a:rPr lang="ko-KR" altLang="en-US" dirty="0"/>
              <a:t>구성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err="1"/>
              <a:t>가상머신의</a:t>
            </a:r>
            <a:r>
              <a:rPr lang="ko-KR" altLang="en-US" dirty="0"/>
              <a:t> 프로세스 개수 설정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226062" y="2308247"/>
            <a:ext cx="1606061" cy="11266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7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33" y="1204911"/>
            <a:ext cx="4794302" cy="52193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0308" y="1204911"/>
            <a:ext cx="614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Memory for the Virtual Machine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err="1"/>
              <a:t>가상머신을</a:t>
            </a:r>
            <a:r>
              <a:rPr lang="ko-KR" altLang="en-US" dirty="0"/>
              <a:t> 위한 메모리 구성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53600" y="2530987"/>
            <a:ext cx="1606061" cy="72803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5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78" y="1326905"/>
            <a:ext cx="4766371" cy="4980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262" y="1090246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Network Type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VM</a:t>
            </a:r>
            <a:r>
              <a:rPr lang="ko-KR" altLang="en-US" dirty="0"/>
              <a:t>에 할당할 네트워크 타입을 선택한 후 </a:t>
            </a:r>
            <a:r>
              <a:rPr lang="en-US" altLang="ko-KR" dirty="0"/>
              <a:t>"Next"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15908" y="3076009"/>
            <a:ext cx="3341077" cy="72803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5701</TotalTime>
  <Words>1949</Words>
  <Application>Microsoft Office PowerPoint</Application>
  <PresentationFormat>사용자 지정</PresentationFormat>
  <Paragraphs>313</Paragraphs>
  <Slides>61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Office 테마</vt:lpstr>
      <vt:lpstr>PowerPoint 프레젠테이션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Spark Install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taejung</dc:creator>
  <cp:lastModifiedBy>student</cp:lastModifiedBy>
  <cp:revision>567</cp:revision>
  <dcterms:created xsi:type="dcterms:W3CDTF">2018-09-21T05:40:41Z</dcterms:created>
  <dcterms:modified xsi:type="dcterms:W3CDTF">2019-08-14T07:27:06Z</dcterms:modified>
</cp:coreProperties>
</file>