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8" r:id="rId2"/>
    <p:sldId id="263" r:id="rId3"/>
    <p:sldId id="269" r:id="rId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고딕" panose="020D0604000000000000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42427A"/>
    <a:srgbClr val="E1365E"/>
    <a:srgbClr val="F6A708"/>
    <a:srgbClr val="2FCAD1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5388" autoAdjust="0"/>
  </p:normalViewPr>
  <p:slideViewPr>
    <p:cSldViewPr>
      <p:cViewPr>
        <p:scale>
          <a:sx n="77" d="100"/>
          <a:sy n="77" d="100"/>
        </p:scale>
        <p:origin x="-2994" y="-822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/>
              <a:t>아이디어</a:t>
            </a:r>
            <a:r>
              <a:rPr lang="en-US" altLang="ko-KR" sz="800" dirty="0"/>
              <a:t>, </a:t>
            </a:r>
            <a:r>
              <a:rPr lang="ko-KR" altLang="en-US" sz="800" dirty="0"/>
              <a:t>프로그래밍</a:t>
            </a:r>
            <a:r>
              <a:rPr lang="en-US" altLang="ko-KR" sz="800" dirty="0"/>
              <a:t>, </a:t>
            </a:r>
            <a:r>
              <a:rPr lang="en-US" altLang="ko-KR" sz="800" dirty="0" err="1"/>
              <a:t>pjt</a:t>
            </a:r>
            <a:r>
              <a:rPr lang="en-US" altLang="ko-KR" sz="800" dirty="0"/>
              <a:t> </a:t>
            </a:r>
            <a:r>
              <a:rPr lang="ko-KR" altLang="en-US" sz="800" dirty="0" err="1"/>
              <a:t>수행력으로</a:t>
            </a:r>
            <a:r>
              <a:rPr lang="ko-KR" altLang="en-US" sz="800" dirty="0"/>
              <a:t> 나눠서 항목별로 </a:t>
            </a:r>
            <a:r>
              <a:rPr lang="en-US" altLang="ko-KR" sz="800" dirty="0"/>
              <a:t>3</a:t>
            </a:r>
            <a:r>
              <a:rPr lang="ko-KR" altLang="en-US" sz="800" dirty="0"/>
              <a:t>차에 걸쳐 평가할 예정이고</a:t>
            </a:r>
            <a:r>
              <a:rPr lang="en-US" altLang="ko-KR" sz="800" dirty="0"/>
              <a:t>..</a:t>
            </a:r>
          </a:p>
          <a:p>
            <a:r>
              <a:rPr lang="ko-KR" altLang="en-US" sz="800" dirty="0"/>
              <a:t>강사님이 거의 평가하시는데</a:t>
            </a:r>
            <a:r>
              <a:rPr lang="en-US" altLang="ko-KR" sz="800" dirty="0"/>
              <a:t>, </a:t>
            </a:r>
            <a:r>
              <a:rPr lang="ko-KR" altLang="en-US" sz="800" dirty="0"/>
              <a:t>교육생들이 </a:t>
            </a:r>
            <a:r>
              <a:rPr lang="ko-KR" altLang="en-US" sz="800" dirty="0" err="1"/>
              <a:t>다른팀을</a:t>
            </a:r>
            <a:r>
              <a:rPr lang="ko-KR" altLang="en-US" sz="800" dirty="0"/>
              <a:t> 평가하고</a:t>
            </a:r>
            <a:endParaRPr lang="en-US" altLang="ko-KR" sz="800" dirty="0"/>
          </a:p>
          <a:p>
            <a:r>
              <a:rPr lang="en-US" altLang="ko-KR" sz="800" dirty="0"/>
              <a:t>3</a:t>
            </a:r>
            <a:r>
              <a:rPr lang="ko-KR" altLang="en-US" sz="800" dirty="0"/>
              <a:t>차에는 </a:t>
            </a:r>
            <a:r>
              <a:rPr lang="ko-KR" altLang="en-US" sz="800" dirty="0" err="1"/>
              <a:t>팀내에서</a:t>
            </a:r>
            <a:r>
              <a:rPr lang="ko-KR" altLang="en-US" sz="800" dirty="0"/>
              <a:t> 팀원들을 </a:t>
            </a:r>
            <a:r>
              <a:rPr lang="ko-KR" altLang="en-US" sz="800" dirty="0" err="1"/>
              <a:t>상호평가하게되니</a:t>
            </a:r>
            <a:r>
              <a:rPr lang="ko-KR" altLang="en-US" sz="800" dirty="0"/>
              <a:t> 참고해주시길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자유주제로 선정하시면 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주제에는 제한이 없습니다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하고싶은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 아무거나 하셔도 됩니다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배운걸 총망라해서 프로젝트를 진행하지만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</a:t>
            </a:r>
            <a:r>
              <a:rPr lang="ko-KR" altLang="en-US" sz="80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그안에서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해결하려면 한계가 있습니다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안정적으로 소극적으로 주제를 잡기보다는 어려운 신기술도 직접 찾아서 코드를 구현하거나 관련 논문을 밤새 찾아본다던가 하는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노력이 필요한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과제이구요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주제선정할때도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너무 쉽거나 편한 주제는 강사님께서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커트하실거에요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입학식때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전기수 프로젝트결과물을 전시해두고 했었는데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이전에도 다들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했었던거라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너무 어렵게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생각하지마시고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도전해주시길 바랍니다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팀은 주제가 정해지면 본인이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하고싶은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주제에 지원하셔도 되고 아니면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스카우트를 해도 되고 자율적으로 정하시면 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할려면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명에서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최적일것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같고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..SDS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개반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개반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정도 구성되면 딱 맞을 것 같습니다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4. 1,2,3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평가로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점수환산해서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 반별로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팀을 선발할거고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우수팀으로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선정이되면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마지막날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수료식에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임원분들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모셔서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최종발표할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예정입니다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기자재는 지원이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안되구요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경우에는 교육지원비로 직접 구매하셔야 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별도로 비용청구는 불가능합니다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전공자나 회사에서도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PJT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하다보면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짧게는 한달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길게는 그 이상 프로젝트를 하면서 밤새고 하는 경우가 많은데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우리는 이제 시작단계라서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일이나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일정도 과목프로젝트를 해본 경험밖에 없잖아요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프로젝트를 통해서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어려분들이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현업가서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개발자로서 이런 프로젝트를 했었다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포트폴리오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권을 하나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만들수있는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기회가 될 수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있을거라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생각하고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제대로 열정을 쏟아서 유종의 미를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거둘수있는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그런 작품들이 잘 완성될 수 있기를 희망합니다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보통 이런 조별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팀별활동하다보면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누구는 열심히 하고 누구는 숟가락만 얌체같이 올리는 경우도 많은데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 교육생은 없었으면 좋겠고</a:t>
            </a:r>
            <a:endParaRPr lang="en-US" altLang="ko-KR" sz="80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스스로에게도 만족스럽고 </a:t>
            </a:r>
            <a:r>
              <a:rPr lang="ko-KR" altLang="en-US" sz="800" baseline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자랑스러울수있도록</a:t>
            </a:r>
            <a:r>
              <a:rPr lang="ko-KR" altLang="en-US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참여해주시길 바랍니다</a:t>
            </a:r>
            <a:r>
              <a:rPr lang="en-US" altLang="ko-KR" sz="80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47664" y="1628800"/>
            <a:ext cx="6005460" cy="2900880"/>
            <a:chOff x="3755624" y="1664523"/>
            <a:chExt cx="5735596" cy="2637163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+mn-ea"/>
                  <a:cs typeface="Arial" panose="020B0604020202020204" pitchFamily="34" charset="0"/>
                </a:rPr>
                <a:t>Industrial </a:t>
              </a:r>
              <a:r>
                <a:rPr lang="en-US" altLang="ko-KR" sz="1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839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54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n-ea"/>
                  <a:cs typeface="Arial" panose="020B0604020202020204" pitchFamily="34" charset="0"/>
                </a:rPr>
                <a:t>4</a:t>
              </a:r>
              <a:r>
                <a:rPr lang="ko-KR" altLang="en-US" sz="54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n-ea"/>
                  <a:cs typeface="Arial" panose="020B0604020202020204" pitchFamily="34" charset="0"/>
                </a:rPr>
                <a:t>차 </a:t>
              </a:r>
              <a:r>
                <a:rPr lang="ko-KR" altLang="en-US" sz="54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n-ea"/>
                  <a:cs typeface="Arial" panose="020B0604020202020204" pitchFamily="34" charset="0"/>
                </a:rPr>
                <a:t>산업혁명</a:t>
              </a:r>
              <a:endParaRPr lang="en-US" altLang="ko-KR" sz="54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1594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5400" b="1" spc="-2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n-ea"/>
                  <a:cs typeface="Arial" panose="020B0604020202020204" pitchFamily="34" charset="0"/>
                </a:rPr>
                <a:t>선도인력 양성훈련</a:t>
              </a:r>
              <a:endParaRPr lang="en-US" altLang="ko-KR" sz="54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204245"/>
            <a:ext cx="9001000" cy="1077218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latin typeface="+mn-ea"/>
              </a:rPr>
              <a:t>Open API</a:t>
            </a:r>
            <a:r>
              <a:rPr lang="ko-KR" altLang="en-US" sz="3200" b="1" spc="-150" dirty="0" err="1" smtClean="0">
                <a:latin typeface="+mn-ea"/>
              </a:rPr>
              <a:t>를활용한</a:t>
            </a:r>
            <a:r>
              <a:rPr lang="ko-KR" altLang="en-US" sz="3200" b="1" spc="-150" dirty="0" smtClean="0">
                <a:latin typeface="+mn-ea"/>
              </a:rPr>
              <a:t> </a:t>
            </a:r>
            <a:r>
              <a:rPr lang="ko-KR" altLang="en-US" sz="3200" b="1" spc="-150" dirty="0" err="1" smtClean="0">
                <a:latin typeface="+mn-ea"/>
              </a:rPr>
              <a:t>빅데이터</a:t>
            </a:r>
            <a:r>
              <a:rPr lang="ko-KR" altLang="en-US" sz="3200" b="1" spc="-150" dirty="0" smtClean="0">
                <a:latin typeface="+mn-ea"/>
              </a:rPr>
              <a:t> </a:t>
            </a:r>
            <a:r>
              <a:rPr lang="ko-KR" altLang="en-US" sz="3200" b="1" spc="-150" dirty="0" err="1" smtClean="0">
                <a:latin typeface="+mn-ea"/>
              </a:rPr>
              <a:t>전처리시각화</a:t>
            </a:r>
            <a:endParaRPr lang="en-US" altLang="ko-KR" sz="3200" b="1" spc="-150" dirty="0" smtClean="0">
              <a:latin typeface="+mn-ea"/>
            </a:endParaRPr>
          </a:p>
          <a:p>
            <a:pPr algn="ctr"/>
            <a:r>
              <a:rPr lang="ko-KR" altLang="en-US" sz="3200" b="1" spc="-150" dirty="0" smtClean="0">
                <a:latin typeface="+mn-ea"/>
              </a:rPr>
              <a:t>실무</a:t>
            </a:r>
            <a:r>
              <a:rPr lang="en-US" altLang="ko-KR" sz="3200" b="1" spc="-150" dirty="0" smtClean="0">
                <a:latin typeface="+mn-ea"/>
              </a:rPr>
              <a:t> </a:t>
            </a:r>
            <a:r>
              <a:rPr lang="en-US" altLang="ko-KR" sz="3200" b="1" spc="-150" dirty="0">
                <a:latin typeface="+mn-ea"/>
              </a:rPr>
              <a:t>Project </a:t>
            </a:r>
            <a:r>
              <a:rPr lang="ko-KR" altLang="en-US" sz="3200" b="1" spc="-150" dirty="0" smtClean="0">
                <a:latin typeface="+mn-ea"/>
              </a:rPr>
              <a:t>평가 </a:t>
            </a:r>
            <a:r>
              <a:rPr lang="ko-KR" altLang="en-US" sz="3200" b="1" spc="-150" dirty="0" smtClean="0">
                <a:latin typeface="+mn-ea"/>
              </a:rPr>
              <a:t>안내서</a:t>
            </a:r>
            <a:endParaRPr lang="ko-KR" altLang="en-US" sz="3200" b="1" spc="-150" dirty="0">
              <a:latin typeface="+mn-ea"/>
            </a:endParaRP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37931"/>
              </p:ext>
            </p:extLst>
          </p:nvPr>
        </p:nvGraphicFramePr>
        <p:xfrm>
          <a:off x="540321" y="1412773"/>
          <a:ext cx="8136135" cy="4261223"/>
        </p:xfrm>
        <a:graphic>
          <a:graphicData uri="http://schemas.openxmlformats.org/drawingml/2006/table">
            <a:tbl>
              <a:tblPr/>
              <a:tblGrid>
                <a:gridCol w="1367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094"/>
                <a:gridCol w="840093"/>
              </a:tblGrid>
              <a:tr h="402612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</a:t>
                      </a:r>
                      <a:r>
                        <a:rPr lang="ko-KR" altLang="en-US" sz="1600" b="1" kern="120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ko-KR" altLang="en-US" sz="16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현업멘토</a:t>
                      </a:r>
                      <a:endParaRPr lang="en-US" altLang="ko-KR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아이디어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독창성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체계성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실현가능성 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en-US" altLang="ko-KR" sz="1300" b="1" i="0" u="none" strike="noStrike" kern="12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ko-KR" altLang="en-US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80%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/PT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3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4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4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목표달성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 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</a:t>
                      </a:r>
                      <a:r>
                        <a:rPr lang="en-US" altLang="ko-KR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300" b="1" i="0" u="none" strike="noStrike" kern="120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300" b="1" i="0" u="none" strike="noStrike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281306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평가 상세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0846" y="1124744"/>
            <a:ext cx="500233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아이디어의 창의성과 효용성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전체 일정 관리 편성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및 진행 능력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팀원 간 협업 수행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데이터 수집과 전처리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데이터 분석과 시각화 능력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사용자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유용성을 반영한 웹사이트 개발 능력</a:t>
            </a:r>
            <a:endParaRPr lang="en-US" altLang="ko-KR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초기 목표 기능의 구현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(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완성도</a:t>
            </a:r>
            <a:r>
              <a:rPr lang="en-US" altLang="ko-KR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)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빅데이터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 개발 환경 활용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통합 테스트 수행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완료 보고서 작성 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프로젝트 완료 보고서 발표 </a:t>
            </a:r>
            <a:r>
              <a:rPr lang="ko-KR" altLang="en-US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80808"/>
                </a:solidFill>
                <a:latin typeface="+mn-ea"/>
              </a:rPr>
              <a:t>능력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80808"/>
              </a:solidFill>
              <a:latin typeface="+mn-ea"/>
            </a:endParaRP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327846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smtClean="0">
                <a:solidFill>
                  <a:srgbClr val="42427A"/>
                </a:solidFill>
                <a:latin typeface="+mn-ea"/>
                <a:ea typeface="+mn-ea"/>
              </a:rPr>
              <a:t>평가 상세 내용</a:t>
            </a:r>
            <a:endParaRPr lang="ko-KR" altLang="en-US" sz="3600" dirty="0">
              <a:solidFill>
                <a:srgbClr val="42427A"/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425</Words>
  <Application>Microsoft Office PowerPoint</Application>
  <PresentationFormat>화면 슬라이드 쇼(4:3)</PresentationFormat>
  <Paragraphs>70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prof</dc:creator>
  <cp:lastModifiedBy>SDS</cp:lastModifiedBy>
  <cp:revision>204</cp:revision>
  <cp:lastPrinted>2017-10-30T03:51:52Z</cp:lastPrinted>
  <dcterms:created xsi:type="dcterms:W3CDTF">2013-10-04T08:08:19Z</dcterms:created>
  <dcterms:modified xsi:type="dcterms:W3CDTF">2019-10-22T00:44:30Z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4기\99. 과정4 - 클라우드\10. 실무 프로젝트\안내\[4차 4기] 클라우드 과정_실무 프로젝트 안내서.pptx</vt:lpwstr>
  </property>
</Properties>
</file>