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7" r:id="rId2"/>
    <p:sldId id="259" r:id="rId3"/>
    <p:sldId id="273" r:id="rId4"/>
    <p:sldId id="271" r:id="rId5"/>
    <p:sldId id="275" r:id="rId6"/>
    <p:sldId id="272" r:id="rId7"/>
    <p:sldId id="276" r:id="rId8"/>
    <p:sldId id="261" r:id="rId9"/>
    <p:sldId id="262" r:id="rId10"/>
    <p:sldId id="274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7" r:id="rId19"/>
    <p:sldId id="260" r:id="rId20"/>
    <p:sldId id="278" r:id="rId21"/>
    <p:sldId id="279" r:id="rId22"/>
    <p:sldId id="281" r:id="rId23"/>
    <p:sldId id="28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22"/>
    <a:srgbClr val="850101"/>
    <a:srgbClr val="910101"/>
    <a:srgbClr val="C3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522CB-7576-435E-8350-237B31D89DDA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9365C28B-19D0-4FBE-B0D2-3EEB29BA3CBE}">
      <dgm:prSet phldrT="[텍스트]" custT="1"/>
      <dgm:spPr>
        <a:gradFill flip="none" rotWithShape="1">
          <a:gsLst>
            <a:gs pos="38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400" dirty="0"/>
            <a:t>Name</a:t>
          </a:r>
          <a:endParaRPr lang="ko-KR" altLang="en-US" sz="2400" dirty="0"/>
        </a:p>
      </dgm:t>
    </dgm:pt>
    <dgm:pt modelId="{CCEBB58D-0F70-4659-AE1E-5AEEB9298504}" type="parTrans" cxnId="{02E03F8A-4C38-44E1-91A2-99F0C036475E}">
      <dgm:prSet/>
      <dgm:spPr/>
      <dgm:t>
        <a:bodyPr/>
        <a:lstStyle/>
        <a:p>
          <a:pPr latinLnBrk="1"/>
          <a:endParaRPr lang="ko-KR" altLang="en-US" sz="1400"/>
        </a:p>
      </dgm:t>
    </dgm:pt>
    <dgm:pt modelId="{C39A79FD-2473-4E30-B09A-BB6C8B16149A}" type="sibTrans" cxnId="{02E03F8A-4C38-44E1-91A2-99F0C036475E}">
      <dgm:prSet/>
      <dgm:spPr/>
      <dgm:t>
        <a:bodyPr/>
        <a:lstStyle/>
        <a:p>
          <a:pPr latinLnBrk="1"/>
          <a:endParaRPr lang="ko-KR" altLang="en-US" sz="1400"/>
        </a:p>
      </dgm:t>
    </dgm:pt>
    <dgm:pt modelId="{14B07C24-3456-42AA-9BC6-C2E61F0D3DC5}">
      <dgm:prSet phldrT="[텍스트]" custT="1"/>
      <dgm:spPr>
        <a:gradFill flip="none" rotWithShape="1">
          <a:gsLst>
            <a:gs pos="38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400" dirty="0"/>
            <a:t>Project</a:t>
          </a:r>
          <a:endParaRPr lang="ko-KR" altLang="en-US" sz="2400" dirty="0"/>
        </a:p>
      </dgm:t>
    </dgm:pt>
    <dgm:pt modelId="{B913A208-5BA8-43F0-8F0B-2AB0A4DABFDA}" type="parTrans" cxnId="{7AC5E0A7-19CB-4E26-B53B-DF731847E247}">
      <dgm:prSet/>
      <dgm:spPr/>
      <dgm:t>
        <a:bodyPr/>
        <a:lstStyle/>
        <a:p>
          <a:pPr latinLnBrk="1"/>
          <a:endParaRPr lang="ko-KR" altLang="en-US" sz="1400"/>
        </a:p>
      </dgm:t>
    </dgm:pt>
    <dgm:pt modelId="{25A325EB-4458-42DE-9065-AB746F17396F}" type="sibTrans" cxnId="{7AC5E0A7-19CB-4E26-B53B-DF731847E247}">
      <dgm:prSet/>
      <dgm:spPr/>
      <dgm:t>
        <a:bodyPr/>
        <a:lstStyle/>
        <a:p>
          <a:pPr latinLnBrk="1"/>
          <a:endParaRPr lang="ko-KR" altLang="en-US" sz="1400"/>
        </a:p>
      </dgm:t>
    </dgm:pt>
    <dgm:pt modelId="{8C41110F-D212-47AC-91E8-893A40707790}">
      <dgm:prSet phldrT="[텍스트]" custT="1"/>
      <dgm:spPr>
        <a:gradFill flip="none" rotWithShape="1">
          <a:gsLst>
            <a:gs pos="22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400" dirty="0"/>
            <a:t>Tool</a:t>
          </a:r>
          <a:endParaRPr lang="ko-KR" altLang="en-US" sz="2400" dirty="0"/>
        </a:p>
      </dgm:t>
    </dgm:pt>
    <dgm:pt modelId="{60ED0371-514F-4D35-BC2B-EAF4341CA7BC}" type="parTrans" cxnId="{B9337E83-45D0-4D3D-B97B-D87F92001FFF}">
      <dgm:prSet/>
      <dgm:spPr/>
      <dgm:t>
        <a:bodyPr/>
        <a:lstStyle/>
        <a:p>
          <a:pPr latinLnBrk="1"/>
          <a:endParaRPr lang="ko-KR" altLang="en-US" sz="1400"/>
        </a:p>
      </dgm:t>
    </dgm:pt>
    <dgm:pt modelId="{A8C5B2DD-4D03-436F-A823-DC99FF950BB1}" type="sibTrans" cxnId="{B9337E83-45D0-4D3D-B97B-D87F92001FFF}">
      <dgm:prSet/>
      <dgm:spPr/>
      <dgm:t>
        <a:bodyPr/>
        <a:lstStyle/>
        <a:p>
          <a:pPr latinLnBrk="1"/>
          <a:endParaRPr lang="ko-KR" altLang="en-US" sz="1400"/>
        </a:p>
      </dgm:t>
    </dgm:pt>
    <dgm:pt modelId="{C021906B-7CFD-4325-96FC-E8C6ACF46400}">
      <dgm:prSet custT="1"/>
      <dgm:spPr>
        <a:ln>
          <a:noFill/>
        </a:ln>
      </dgm:spPr>
      <dgm:t>
        <a:bodyPr/>
        <a:lstStyle/>
        <a:p>
          <a:pPr latinLnBrk="1"/>
          <a:r>
            <a:rPr lang="en-US" altLang="ko-KR" sz="2400">
              <a:latin typeface="+mj-ea"/>
              <a:ea typeface="+mj-ea"/>
              <a:cs typeface="Arial Unicode MS" panose="020B0604020202020204" pitchFamily="50" charset="-127"/>
            </a:rPr>
            <a:t>2009 </a:t>
          </a:r>
          <a:r>
            <a:rPr lang="ko-KR" altLang="en-US" sz="2400" dirty="0">
              <a:latin typeface="+mj-ea"/>
              <a:ea typeface="+mj-ea"/>
              <a:cs typeface="Arial Unicode MS" panose="020B0604020202020204" pitchFamily="50" charset="-127"/>
            </a:rPr>
            <a:t>이상민</a:t>
          </a:r>
        </a:p>
      </dgm:t>
    </dgm:pt>
    <dgm:pt modelId="{CFA1DA2E-DA07-4F2A-B7B6-DE9DE0614299}" type="parTrans" cxnId="{79CC4EA7-BEEA-4853-ABF6-839DDE6DE7BC}">
      <dgm:prSet/>
      <dgm:spPr/>
      <dgm:t>
        <a:bodyPr/>
        <a:lstStyle/>
        <a:p>
          <a:pPr latinLnBrk="1"/>
          <a:endParaRPr lang="ko-KR" altLang="en-US"/>
        </a:p>
      </dgm:t>
    </dgm:pt>
    <dgm:pt modelId="{42968ED3-2BA9-4701-B7ED-1AB03DB82B55}" type="sibTrans" cxnId="{79CC4EA7-BEEA-4853-ABF6-839DDE6DE7BC}">
      <dgm:prSet/>
      <dgm:spPr/>
      <dgm:t>
        <a:bodyPr/>
        <a:lstStyle/>
        <a:p>
          <a:pPr latinLnBrk="1"/>
          <a:endParaRPr lang="ko-KR" altLang="en-US"/>
        </a:p>
      </dgm:t>
    </dgm:pt>
    <dgm:pt modelId="{87344E49-512C-4D65-80E8-C2B84A81BA26}">
      <dgm:prSet custT="1"/>
      <dgm:spPr>
        <a:ln>
          <a:noFill/>
        </a:ln>
      </dgm:spPr>
      <dgm:t>
        <a:bodyPr/>
        <a:lstStyle/>
        <a:p>
          <a:pPr latinLnBrk="1"/>
          <a:r>
            <a:rPr lang="en-US" altLang="ko-KR" sz="2400" dirty="0">
              <a:latin typeface="Arial" panose="020B0604020202020204" pitchFamily="34" charset="0"/>
              <a:cs typeface="Arial" panose="020B0604020202020204" pitchFamily="34" charset="0"/>
            </a:rPr>
            <a:t>Oracle</a:t>
          </a:r>
          <a:r>
            <a:rPr lang="ko-KR" altLang="en-US" sz="2400" dirty="0">
              <a:latin typeface="Arial" panose="020B0604020202020204" pitchFamily="34" charset="0"/>
              <a:cs typeface="Arial" panose="020B0604020202020204" pitchFamily="34" charset="0"/>
            </a:rPr>
            <a:t>을 이용한 </a:t>
          </a:r>
          <a:r>
            <a:rPr lang="en-US" altLang="ko-KR" sz="2400" dirty="0">
              <a:latin typeface="Arial" panose="020B0604020202020204" pitchFamily="34" charset="0"/>
              <a:cs typeface="Arial" panose="020B0604020202020204" pitchFamily="34" charset="0"/>
            </a:rPr>
            <a:t>Baseball Scouting DBMS</a:t>
          </a:r>
          <a:endParaRPr lang="ko-KR" alt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D93967-5A2F-4ACB-A0A5-3BA1976649C1}" type="parTrans" cxnId="{7C5156C9-8D70-4B6E-BEFE-0317BEAA5724}">
      <dgm:prSet/>
      <dgm:spPr/>
      <dgm:t>
        <a:bodyPr/>
        <a:lstStyle/>
        <a:p>
          <a:pPr latinLnBrk="1"/>
          <a:endParaRPr lang="ko-KR" altLang="en-US"/>
        </a:p>
      </dgm:t>
    </dgm:pt>
    <dgm:pt modelId="{1ADED74C-207B-4C24-8C47-81A197C2F22D}" type="sibTrans" cxnId="{7C5156C9-8D70-4B6E-BEFE-0317BEAA5724}">
      <dgm:prSet/>
      <dgm:spPr/>
      <dgm:t>
        <a:bodyPr/>
        <a:lstStyle/>
        <a:p>
          <a:pPr latinLnBrk="1"/>
          <a:endParaRPr lang="ko-KR" altLang="en-US"/>
        </a:p>
      </dgm:t>
    </dgm:pt>
    <dgm:pt modelId="{E42A66B2-7C06-4AE8-8A47-626EE55F9E31}">
      <dgm:prSet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AE2F8B19-28E5-4FBB-8499-BE263F1C31FC}" type="parTrans" cxnId="{C5368B36-A3A1-4929-BC10-F4BE5A2DAA94}">
      <dgm:prSet/>
      <dgm:spPr/>
      <dgm:t>
        <a:bodyPr/>
        <a:lstStyle/>
        <a:p>
          <a:pPr latinLnBrk="1"/>
          <a:endParaRPr lang="ko-KR" altLang="en-US"/>
        </a:p>
      </dgm:t>
    </dgm:pt>
    <dgm:pt modelId="{CFFD3A38-C876-4A89-98AD-D512E9C447C6}" type="sibTrans" cxnId="{C5368B36-A3A1-4929-BC10-F4BE5A2DAA94}">
      <dgm:prSet/>
      <dgm:spPr/>
      <dgm:t>
        <a:bodyPr/>
        <a:lstStyle/>
        <a:p>
          <a:pPr latinLnBrk="1"/>
          <a:endParaRPr lang="ko-KR" altLang="en-US"/>
        </a:p>
      </dgm:t>
    </dgm:pt>
    <dgm:pt modelId="{5F59BAF5-880B-4D03-9E24-C6B77AD43763}">
      <dgm:prSet custT="1"/>
      <dgm:spPr>
        <a:ln>
          <a:noFill/>
        </a:ln>
      </dgm:spPr>
      <dgm:t>
        <a:bodyPr/>
        <a:lstStyle/>
        <a:p>
          <a:pPr latinLnBrk="1"/>
          <a:r>
            <a:rPr lang="en-US" altLang="ko-KR" sz="2400" dirty="0">
              <a:latin typeface="+mj-ea"/>
              <a:ea typeface="+mj-ea"/>
              <a:cs typeface="Arial Unicode MS" panose="020B0604020202020204" pitchFamily="50" charset="-127"/>
            </a:rPr>
            <a:t>2014 </a:t>
          </a:r>
          <a:r>
            <a:rPr lang="ko-KR" altLang="en-US" sz="2400" dirty="0">
              <a:latin typeface="+mj-ea"/>
              <a:ea typeface="+mj-ea"/>
              <a:cs typeface="Arial Unicode MS" panose="020B0604020202020204" pitchFamily="50" charset="-127"/>
            </a:rPr>
            <a:t>조규상</a:t>
          </a:r>
        </a:p>
      </dgm:t>
    </dgm:pt>
    <dgm:pt modelId="{FC18D23C-2F72-4A6C-978C-772312FF95EF}" type="parTrans" cxnId="{1A720021-34BE-47C8-BB14-6305AE584017}">
      <dgm:prSet/>
      <dgm:spPr/>
      <dgm:t>
        <a:bodyPr/>
        <a:lstStyle/>
        <a:p>
          <a:pPr latinLnBrk="1"/>
          <a:endParaRPr lang="ko-KR" altLang="en-US"/>
        </a:p>
      </dgm:t>
    </dgm:pt>
    <dgm:pt modelId="{51E2BD90-AE2A-487F-A2DC-619265E1C6AB}" type="sibTrans" cxnId="{1A720021-34BE-47C8-BB14-6305AE584017}">
      <dgm:prSet/>
      <dgm:spPr/>
      <dgm:t>
        <a:bodyPr/>
        <a:lstStyle/>
        <a:p>
          <a:pPr latinLnBrk="1"/>
          <a:endParaRPr lang="ko-KR" altLang="en-US"/>
        </a:p>
      </dgm:t>
    </dgm:pt>
    <dgm:pt modelId="{4DFEC4D2-DB9D-4CB6-AC01-18B0A745FFAE}" type="pres">
      <dgm:prSet presAssocID="{665522CB-7576-435E-8350-237B31D89DDA}" presName="linear" presStyleCnt="0">
        <dgm:presLayoutVars>
          <dgm:dir/>
          <dgm:animLvl val="lvl"/>
          <dgm:resizeHandles val="exact"/>
        </dgm:presLayoutVars>
      </dgm:prSet>
      <dgm:spPr/>
    </dgm:pt>
    <dgm:pt modelId="{85049C62-1F64-460D-9073-9AE085FD4B70}" type="pres">
      <dgm:prSet presAssocID="{9365C28B-19D0-4FBE-B0D2-3EEB29BA3CBE}" presName="parentLin" presStyleCnt="0"/>
      <dgm:spPr/>
    </dgm:pt>
    <dgm:pt modelId="{462808BA-F058-4A71-88D7-0325DA6185E2}" type="pres">
      <dgm:prSet presAssocID="{9365C28B-19D0-4FBE-B0D2-3EEB29BA3CBE}" presName="parentLeftMargin" presStyleLbl="node1" presStyleIdx="0" presStyleCnt="3"/>
      <dgm:spPr/>
    </dgm:pt>
    <dgm:pt modelId="{F59399B3-0D14-48CF-865A-DA33D17F01C6}" type="pres">
      <dgm:prSet presAssocID="{9365C28B-19D0-4FBE-B0D2-3EEB29BA3CBE}" presName="parentText" presStyleLbl="node1" presStyleIdx="0" presStyleCnt="3" custScaleX="28571" custScaleY="38583">
        <dgm:presLayoutVars>
          <dgm:chMax val="0"/>
          <dgm:bulletEnabled val="1"/>
        </dgm:presLayoutVars>
      </dgm:prSet>
      <dgm:spPr/>
    </dgm:pt>
    <dgm:pt modelId="{F4EAAF82-6586-4B59-8978-99A45EA1A28A}" type="pres">
      <dgm:prSet presAssocID="{9365C28B-19D0-4FBE-B0D2-3EEB29BA3CBE}" presName="negativeSpace" presStyleCnt="0"/>
      <dgm:spPr/>
    </dgm:pt>
    <dgm:pt modelId="{391F51E7-4C43-495E-BDC7-3760ECA17856}" type="pres">
      <dgm:prSet presAssocID="{9365C28B-19D0-4FBE-B0D2-3EEB29BA3CBE}" presName="childText" presStyleLbl="conFgAcc1" presStyleIdx="0" presStyleCnt="3" custLinFactNeighborY="-43091">
        <dgm:presLayoutVars>
          <dgm:bulletEnabled val="1"/>
        </dgm:presLayoutVars>
      </dgm:prSet>
      <dgm:spPr/>
    </dgm:pt>
    <dgm:pt modelId="{191C397B-C52C-4146-9A3E-8BF845DB5A24}" type="pres">
      <dgm:prSet presAssocID="{C39A79FD-2473-4E30-B09A-BB6C8B16149A}" presName="spaceBetweenRectangles" presStyleCnt="0"/>
      <dgm:spPr/>
    </dgm:pt>
    <dgm:pt modelId="{29183236-5630-48D4-B2B8-FB4C784DA166}" type="pres">
      <dgm:prSet presAssocID="{14B07C24-3456-42AA-9BC6-C2E61F0D3DC5}" presName="parentLin" presStyleCnt="0"/>
      <dgm:spPr/>
    </dgm:pt>
    <dgm:pt modelId="{A16BCD1D-D5D4-4C63-A1C6-2CE55148CA97}" type="pres">
      <dgm:prSet presAssocID="{14B07C24-3456-42AA-9BC6-C2E61F0D3DC5}" presName="parentLeftMargin" presStyleLbl="node1" presStyleIdx="0" presStyleCnt="3"/>
      <dgm:spPr/>
    </dgm:pt>
    <dgm:pt modelId="{9DA9D0A9-705F-40F3-B469-124090F29DBA}" type="pres">
      <dgm:prSet presAssocID="{14B07C24-3456-42AA-9BC6-C2E61F0D3DC5}" presName="parentText" presStyleLbl="node1" presStyleIdx="1" presStyleCnt="3" custScaleX="28571" custScaleY="38583" custLinFactNeighborY="-34758">
        <dgm:presLayoutVars>
          <dgm:chMax val="0"/>
          <dgm:bulletEnabled val="1"/>
        </dgm:presLayoutVars>
      </dgm:prSet>
      <dgm:spPr/>
    </dgm:pt>
    <dgm:pt modelId="{3AE73E37-C90B-4045-A70E-FA635FE7B362}" type="pres">
      <dgm:prSet presAssocID="{14B07C24-3456-42AA-9BC6-C2E61F0D3DC5}" presName="negativeSpace" presStyleCnt="0"/>
      <dgm:spPr/>
    </dgm:pt>
    <dgm:pt modelId="{981CFB50-8C70-4970-BF5E-91B1A582E735}" type="pres">
      <dgm:prSet presAssocID="{14B07C24-3456-42AA-9BC6-C2E61F0D3DC5}" presName="childText" presStyleLbl="conFgAcc1" presStyleIdx="1" presStyleCnt="3" custScaleY="91868" custLinFactY="-11409" custLinFactNeighborY="-100000">
        <dgm:presLayoutVars>
          <dgm:bulletEnabled val="1"/>
        </dgm:presLayoutVars>
      </dgm:prSet>
      <dgm:spPr/>
    </dgm:pt>
    <dgm:pt modelId="{A8F4A9EC-5778-41A0-B1BC-8FC4D956A4A6}" type="pres">
      <dgm:prSet presAssocID="{25A325EB-4458-42DE-9065-AB746F17396F}" presName="spaceBetweenRectangles" presStyleCnt="0"/>
      <dgm:spPr/>
    </dgm:pt>
    <dgm:pt modelId="{AAA34D74-11F6-4F35-8195-1F879793EAE1}" type="pres">
      <dgm:prSet presAssocID="{8C41110F-D212-47AC-91E8-893A40707790}" presName="parentLin" presStyleCnt="0"/>
      <dgm:spPr/>
    </dgm:pt>
    <dgm:pt modelId="{91B01477-296F-4276-B699-7F2013ECACCE}" type="pres">
      <dgm:prSet presAssocID="{8C41110F-D212-47AC-91E8-893A40707790}" presName="parentLeftMargin" presStyleLbl="node1" presStyleIdx="1" presStyleCnt="3"/>
      <dgm:spPr/>
    </dgm:pt>
    <dgm:pt modelId="{7BB4D007-695F-4A05-BF74-2DCF31881397}" type="pres">
      <dgm:prSet presAssocID="{8C41110F-D212-47AC-91E8-893A40707790}" presName="parentText" presStyleLbl="node1" presStyleIdx="2" presStyleCnt="3" custScaleX="28571" custScaleY="38583" custLinFactNeighborY="-44454">
        <dgm:presLayoutVars>
          <dgm:chMax val="0"/>
          <dgm:bulletEnabled val="1"/>
        </dgm:presLayoutVars>
      </dgm:prSet>
      <dgm:spPr/>
    </dgm:pt>
    <dgm:pt modelId="{CA5AB3D5-5C4F-4921-9F01-5E3BD39622EA}" type="pres">
      <dgm:prSet presAssocID="{8C41110F-D212-47AC-91E8-893A40707790}" presName="negativeSpace" presStyleCnt="0"/>
      <dgm:spPr/>
    </dgm:pt>
    <dgm:pt modelId="{FA468819-B590-41D7-A26F-9C9BE3809885}" type="pres">
      <dgm:prSet presAssocID="{8C41110F-D212-47AC-91E8-893A407077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2D2400-84BC-4CF1-BFFD-A4180045ABE2}" type="presOf" srcId="{665522CB-7576-435E-8350-237B31D89DDA}" destId="{4DFEC4D2-DB9D-4CB6-AC01-18B0A745FFAE}" srcOrd="0" destOrd="0" presId="urn:microsoft.com/office/officeart/2005/8/layout/list1"/>
    <dgm:cxn modelId="{58BC050B-150A-443C-AF1F-4ED6A8B9240A}" type="presOf" srcId="{14B07C24-3456-42AA-9BC6-C2E61F0D3DC5}" destId="{9DA9D0A9-705F-40F3-B469-124090F29DBA}" srcOrd="1" destOrd="0" presId="urn:microsoft.com/office/officeart/2005/8/layout/list1"/>
    <dgm:cxn modelId="{1A720021-34BE-47C8-BB14-6305AE584017}" srcId="{9365C28B-19D0-4FBE-B0D2-3EEB29BA3CBE}" destId="{5F59BAF5-880B-4D03-9E24-C6B77AD43763}" srcOrd="1" destOrd="0" parTransId="{FC18D23C-2F72-4A6C-978C-772312FF95EF}" sibTransId="{51E2BD90-AE2A-487F-A2DC-619265E1C6AB}"/>
    <dgm:cxn modelId="{37822A35-3DF6-45F0-9887-A5A89D15E040}" type="presOf" srcId="{8C41110F-D212-47AC-91E8-893A40707790}" destId="{7BB4D007-695F-4A05-BF74-2DCF31881397}" srcOrd="1" destOrd="0" presId="urn:microsoft.com/office/officeart/2005/8/layout/list1"/>
    <dgm:cxn modelId="{C5368B36-A3A1-4929-BC10-F4BE5A2DAA94}" srcId="{8C41110F-D212-47AC-91E8-893A40707790}" destId="{E42A66B2-7C06-4AE8-8A47-626EE55F9E31}" srcOrd="0" destOrd="0" parTransId="{AE2F8B19-28E5-4FBB-8499-BE263F1C31FC}" sibTransId="{CFFD3A38-C876-4A89-98AD-D512E9C447C6}"/>
    <dgm:cxn modelId="{95D7C33B-C622-4C85-81BA-6FEB0544B4AB}" type="presOf" srcId="{14B07C24-3456-42AA-9BC6-C2E61F0D3DC5}" destId="{A16BCD1D-D5D4-4C63-A1C6-2CE55148CA97}" srcOrd="0" destOrd="0" presId="urn:microsoft.com/office/officeart/2005/8/layout/list1"/>
    <dgm:cxn modelId="{6BB5AC60-FD7C-4954-8CCC-4C99BF3EB668}" type="presOf" srcId="{E42A66B2-7C06-4AE8-8A47-626EE55F9E31}" destId="{FA468819-B590-41D7-A26F-9C9BE3809885}" srcOrd="0" destOrd="0" presId="urn:microsoft.com/office/officeart/2005/8/layout/list1"/>
    <dgm:cxn modelId="{A4F8384B-B623-4E64-922A-E47C6C4D3596}" type="presOf" srcId="{9365C28B-19D0-4FBE-B0D2-3EEB29BA3CBE}" destId="{F59399B3-0D14-48CF-865A-DA33D17F01C6}" srcOrd="1" destOrd="0" presId="urn:microsoft.com/office/officeart/2005/8/layout/list1"/>
    <dgm:cxn modelId="{CEA13959-85A7-41BE-98A5-2D3081B57186}" type="presOf" srcId="{8C41110F-D212-47AC-91E8-893A40707790}" destId="{91B01477-296F-4276-B699-7F2013ECACCE}" srcOrd="0" destOrd="0" presId="urn:microsoft.com/office/officeart/2005/8/layout/list1"/>
    <dgm:cxn modelId="{9C882B5A-317F-4B8F-97AC-9F95AEF9AE7E}" type="presOf" srcId="{C021906B-7CFD-4325-96FC-E8C6ACF46400}" destId="{391F51E7-4C43-495E-BDC7-3760ECA17856}" srcOrd="0" destOrd="0" presId="urn:microsoft.com/office/officeart/2005/8/layout/list1"/>
    <dgm:cxn modelId="{B9337E83-45D0-4D3D-B97B-D87F92001FFF}" srcId="{665522CB-7576-435E-8350-237B31D89DDA}" destId="{8C41110F-D212-47AC-91E8-893A40707790}" srcOrd="2" destOrd="0" parTransId="{60ED0371-514F-4D35-BC2B-EAF4341CA7BC}" sibTransId="{A8C5B2DD-4D03-436F-A823-DC99FF950BB1}"/>
    <dgm:cxn modelId="{02E03F8A-4C38-44E1-91A2-99F0C036475E}" srcId="{665522CB-7576-435E-8350-237B31D89DDA}" destId="{9365C28B-19D0-4FBE-B0D2-3EEB29BA3CBE}" srcOrd="0" destOrd="0" parTransId="{CCEBB58D-0F70-4659-AE1E-5AEEB9298504}" sibTransId="{C39A79FD-2473-4E30-B09A-BB6C8B16149A}"/>
    <dgm:cxn modelId="{79CC4EA7-BEEA-4853-ABF6-839DDE6DE7BC}" srcId="{9365C28B-19D0-4FBE-B0D2-3EEB29BA3CBE}" destId="{C021906B-7CFD-4325-96FC-E8C6ACF46400}" srcOrd="0" destOrd="0" parTransId="{CFA1DA2E-DA07-4F2A-B7B6-DE9DE0614299}" sibTransId="{42968ED3-2BA9-4701-B7ED-1AB03DB82B55}"/>
    <dgm:cxn modelId="{7AC5E0A7-19CB-4E26-B53B-DF731847E247}" srcId="{665522CB-7576-435E-8350-237B31D89DDA}" destId="{14B07C24-3456-42AA-9BC6-C2E61F0D3DC5}" srcOrd="1" destOrd="0" parTransId="{B913A208-5BA8-43F0-8F0B-2AB0A4DABFDA}" sibTransId="{25A325EB-4458-42DE-9065-AB746F17396F}"/>
    <dgm:cxn modelId="{7C5156C9-8D70-4B6E-BEFE-0317BEAA5724}" srcId="{14B07C24-3456-42AA-9BC6-C2E61F0D3DC5}" destId="{87344E49-512C-4D65-80E8-C2B84A81BA26}" srcOrd="0" destOrd="0" parTransId="{DBD93967-5A2F-4ACB-A0A5-3BA1976649C1}" sibTransId="{1ADED74C-207B-4C24-8C47-81A197C2F22D}"/>
    <dgm:cxn modelId="{38E485DE-820B-4217-97A4-88206FE0FC38}" type="presOf" srcId="{5F59BAF5-880B-4D03-9E24-C6B77AD43763}" destId="{391F51E7-4C43-495E-BDC7-3760ECA17856}" srcOrd="0" destOrd="1" presId="urn:microsoft.com/office/officeart/2005/8/layout/list1"/>
    <dgm:cxn modelId="{2DDA87E8-6066-445E-9876-70A4ABB09CAA}" type="presOf" srcId="{87344E49-512C-4D65-80E8-C2B84A81BA26}" destId="{981CFB50-8C70-4970-BF5E-91B1A582E735}" srcOrd="0" destOrd="0" presId="urn:microsoft.com/office/officeart/2005/8/layout/list1"/>
    <dgm:cxn modelId="{6420F3F9-0A55-46DC-9E29-6C5B32AE5169}" type="presOf" srcId="{9365C28B-19D0-4FBE-B0D2-3EEB29BA3CBE}" destId="{462808BA-F058-4A71-88D7-0325DA6185E2}" srcOrd="0" destOrd="0" presId="urn:microsoft.com/office/officeart/2005/8/layout/list1"/>
    <dgm:cxn modelId="{FEF410BC-475A-4816-88EF-22064B6855EB}" type="presParOf" srcId="{4DFEC4D2-DB9D-4CB6-AC01-18B0A745FFAE}" destId="{85049C62-1F64-460D-9073-9AE085FD4B70}" srcOrd="0" destOrd="0" presId="urn:microsoft.com/office/officeart/2005/8/layout/list1"/>
    <dgm:cxn modelId="{D8DE1686-30CA-4AE3-AE8D-0DB394B40D60}" type="presParOf" srcId="{85049C62-1F64-460D-9073-9AE085FD4B70}" destId="{462808BA-F058-4A71-88D7-0325DA6185E2}" srcOrd="0" destOrd="0" presId="urn:microsoft.com/office/officeart/2005/8/layout/list1"/>
    <dgm:cxn modelId="{CBDA89BA-87F8-4FC4-B889-08796185F74E}" type="presParOf" srcId="{85049C62-1F64-460D-9073-9AE085FD4B70}" destId="{F59399B3-0D14-48CF-865A-DA33D17F01C6}" srcOrd="1" destOrd="0" presId="urn:microsoft.com/office/officeart/2005/8/layout/list1"/>
    <dgm:cxn modelId="{61EEAFAB-5140-4476-8B7E-0CBC58E8CF0A}" type="presParOf" srcId="{4DFEC4D2-DB9D-4CB6-AC01-18B0A745FFAE}" destId="{F4EAAF82-6586-4B59-8978-99A45EA1A28A}" srcOrd="1" destOrd="0" presId="urn:microsoft.com/office/officeart/2005/8/layout/list1"/>
    <dgm:cxn modelId="{75351C9D-A7B4-491E-B7DE-09851AE7F700}" type="presParOf" srcId="{4DFEC4D2-DB9D-4CB6-AC01-18B0A745FFAE}" destId="{391F51E7-4C43-495E-BDC7-3760ECA17856}" srcOrd="2" destOrd="0" presId="urn:microsoft.com/office/officeart/2005/8/layout/list1"/>
    <dgm:cxn modelId="{F9B23229-BBFB-4CA8-BFD3-B62EE063688F}" type="presParOf" srcId="{4DFEC4D2-DB9D-4CB6-AC01-18B0A745FFAE}" destId="{191C397B-C52C-4146-9A3E-8BF845DB5A24}" srcOrd="3" destOrd="0" presId="urn:microsoft.com/office/officeart/2005/8/layout/list1"/>
    <dgm:cxn modelId="{36211C66-0109-454A-993D-2E2EF555AC7E}" type="presParOf" srcId="{4DFEC4D2-DB9D-4CB6-AC01-18B0A745FFAE}" destId="{29183236-5630-48D4-B2B8-FB4C784DA166}" srcOrd="4" destOrd="0" presId="urn:microsoft.com/office/officeart/2005/8/layout/list1"/>
    <dgm:cxn modelId="{CAF59DB7-73BD-4371-80B5-ECAE522740C5}" type="presParOf" srcId="{29183236-5630-48D4-B2B8-FB4C784DA166}" destId="{A16BCD1D-D5D4-4C63-A1C6-2CE55148CA97}" srcOrd="0" destOrd="0" presId="urn:microsoft.com/office/officeart/2005/8/layout/list1"/>
    <dgm:cxn modelId="{98A36BCB-D1A7-4A63-A84D-BD6B92AEB2C7}" type="presParOf" srcId="{29183236-5630-48D4-B2B8-FB4C784DA166}" destId="{9DA9D0A9-705F-40F3-B469-124090F29DBA}" srcOrd="1" destOrd="0" presId="urn:microsoft.com/office/officeart/2005/8/layout/list1"/>
    <dgm:cxn modelId="{A52EED16-80D3-4BA7-A0C7-9D13A0463811}" type="presParOf" srcId="{4DFEC4D2-DB9D-4CB6-AC01-18B0A745FFAE}" destId="{3AE73E37-C90B-4045-A70E-FA635FE7B362}" srcOrd="5" destOrd="0" presId="urn:microsoft.com/office/officeart/2005/8/layout/list1"/>
    <dgm:cxn modelId="{96E90442-5E82-4DFC-A59F-30F245A0D27D}" type="presParOf" srcId="{4DFEC4D2-DB9D-4CB6-AC01-18B0A745FFAE}" destId="{981CFB50-8C70-4970-BF5E-91B1A582E735}" srcOrd="6" destOrd="0" presId="urn:microsoft.com/office/officeart/2005/8/layout/list1"/>
    <dgm:cxn modelId="{96F1C2C6-80FA-4F0F-9C8B-18CA1C630512}" type="presParOf" srcId="{4DFEC4D2-DB9D-4CB6-AC01-18B0A745FFAE}" destId="{A8F4A9EC-5778-41A0-B1BC-8FC4D956A4A6}" srcOrd="7" destOrd="0" presId="urn:microsoft.com/office/officeart/2005/8/layout/list1"/>
    <dgm:cxn modelId="{7ABA4021-6542-4A28-8E57-52E5AA59C596}" type="presParOf" srcId="{4DFEC4D2-DB9D-4CB6-AC01-18B0A745FFAE}" destId="{AAA34D74-11F6-4F35-8195-1F879793EAE1}" srcOrd="8" destOrd="0" presId="urn:microsoft.com/office/officeart/2005/8/layout/list1"/>
    <dgm:cxn modelId="{33A28A2A-97B1-4B4A-81A5-9F9DD2127D47}" type="presParOf" srcId="{AAA34D74-11F6-4F35-8195-1F879793EAE1}" destId="{91B01477-296F-4276-B699-7F2013ECACCE}" srcOrd="0" destOrd="0" presId="urn:microsoft.com/office/officeart/2005/8/layout/list1"/>
    <dgm:cxn modelId="{C533E2DF-D1BF-498C-8485-484D7F61F3CC}" type="presParOf" srcId="{AAA34D74-11F6-4F35-8195-1F879793EAE1}" destId="{7BB4D007-695F-4A05-BF74-2DCF31881397}" srcOrd="1" destOrd="0" presId="urn:microsoft.com/office/officeart/2005/8/layout/list1"/>
    <dgm:cxn modelId="{C340A965-3CE7-4A7D-AEEA-628119D45300}" type="presParOf" srcId="{4DFEC4D2-DB9D-4CB6-AC01-18B0A745FFAE}" destId="{CA5AB3D5-5C4F-4921-9F01-5E3BD39622EA}" srcOrd="9" destOrd="0" presId="urn:microsoft.com/office/officeart/2005/8/layout/list1"/>
    <dgm:cxn modelId="{823F3B1C-07BA-465B-8DC4-B7FC4985563D}" type="presParOf" srcId="{4DFEC4D2-DB9D-4CB6-AC01-18B0A745FFAE}" destId="{FA468819-B590-41D7-A26F-9C9BE38098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C39CFE-82C1-4AC7-8640-DAFE8DDA89F0}" type="doc">
      <dgm:prSet loTypeId="urn:microsoft.com/office/officeart/2005/8/layout/equation1" loCatId="relationship" qsTypeId="urn:microsoft.com/office/officeart/2005/8/quickstyle/simple5" qsCatId="simple" csTypeId="urn:microsoft.com/office/officeart/2005/8/colors/accent0_3" csCatId="mainScheme" phldr="1"/>
      <dgm:spPr/>
    </dgm:pt>
    <dgm:pt modelId="{2DF53BE6-E0C6-4CCB-92A5-90F3E5854718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홈런</a:t>
          </a:r>
          <a:r>
            <a:rPr lang="en-US" altLang="ko-KR" sz="1400" b="1" dirty="0"/>
            <a:t>, </a:t>
          </a:r>
          <a:r>
            <a:rPr lang="ko-KR" altLang="en-US" sz="1400" b="1" dirty="0"/>
            <a:t>타율 </a:t>
          </a:r>
          <a:r>
            <a:rPr lang="en-US" altLang="ko-KR" sz="1400" b="1" dirty="0"/>
            <a:t>,</a:t>
          </a:r>
          <a:r>
            <a:rPr lang="ko-KR" altLang="en-US" sz="1400" b="1" dirty="0"/>
            <a:t>타점 등 </a:t>
          </a:r>
          <a:endParaRPr lang="en-US" altLang="ko-KR" sz="1400" b="1" dirty="0"/>
        </a:p>
        <a:p>
          <a:pPr latinLnBrk="1"/>
          <a:r>
            <a:rPr lang="ko-KR" altLang="en-US" sz="1400" b="1" dirty="0"/>
            <a:t>주요기록</a:t>
          </a:r>
        </a:p>
      </dgm:t>
    </dgm:pt>
    <dgm:pt modelId="{1448425F-63BB-40C7-A887-AB7A1C0CC3EF}" type="parTrans" cxnId="{7FD6CC56-7D4E-4803-8032-456B32A933EA}">
      <dgm:prSet/>
      <dgm:spPr/>
      <dgm:t>
        <a:bodyPr/>
        <a:lstStyle/>
        <a:p>
          <a:pPr latinLnBrk="1"/>
          <a:endParaRPr lang="ko-KR" altLang="en-US"/>
        </a:p>
      </dgm:t>
    </dgm:pt>
    <dgm:pt modelId="{97BBE930-3211-4E24-B802-7798DF0F364A}" type="sibTrans" cxnId="{7FD6CC56-7D4E-4803-8032-456B32A933EA}">
      <dgm:prSet/>
      <dgm:spPr/>
      <dgm:t>
        <a:bodyPr/>
        <a:lstStyle/>
        <a:p>
          <a:pPr latinLnBrk="1"/>
          <a:endParaRPr lang="ko-KR" altLang="en-US"/>
        </a:p>
      </dgm:t>
    </dgm:pt>
    <dgm:pt modelId="{486C2636-A79C-41BA-84A0-1672DA945CF6}">
      <dgm:prSet phldrT="[텍스트]"/>
      <dgm:spPr>
        <a:gradFill rotWithShape="0">
          <a:gsLst>
            <a:gs pos="82000">
              <a:srgbClr val="A40101"/>
            </a:gs>
            <a:gs pos="0">
              <a:srgbClr val="850101"/>
            </a:gs>
            <a:gs pos="100000">
              <a:srgbClr val="910101"/>
            </a:gs>
          </a:gsLst>
          <a:lin ang="5400000" scaled="1"/>
        </a:gradFill>
      </dgm:spPr>
      <dgm:t>
        <a:bodyPr/>
        <a:lstStyle/>
        <a:p>
          <a:pPr latinLnBrk="1"/>
          <a:r>
            <a:rPr lang="ko-KR" altLang="en-US" b="1" dirty="0"/>
            <a:t>차별화된 </a:t>
          </a:r>
          <a:r>
            <a:rPr lang="ko-KR" altLang="en-US" b="1" dirty="0" err="1"/>
            <a:t>스카우팅</a:t>
          </a:r>
          <a:r>
            <a:rPr lang="ko-KR" altLang="en-US" b="1" dirty="0"/>
            <a:t> 리포트</a:t>
          </a:r>
        </a:p>
      </dgm:t>
    </dgm:pt>
    <dgm:pt modelId="{A5A848EC-0AEB-49A5-A999-A9AECB648292}" type="parTrans" cxnId="{EEBFE82C-FA91-4AD2-98F2-E2E36A0A5E32}">
      <dgm:prSet/>
      <dgm:spPr/>
      <dgm:t>
        <a:bodyPr/>
        <a:lstStyle/>
        <a:p>
          <a:pPr latinLnBrk="1"/>
          <a:endParaRPr lang="ko-KR" altLang="en-US"/>
        </a:p>
      </dgm:t>
    </dgm:pt>
    <dgm:pt modelId="{1636B924-AAC3-4D99-AE69-5450FDB139B7}" type="sibTrans" cxnId="{EEBFE82C-FA91-4AD2-98F2-E2E36A0A5E32}">
      <dgm:prSet/>
      <dgm:spPr/>
      <dgm:t>
        <a:bodyPr/>
        <a:lstStyle/>
        <a:p>
          <a:pPr latinLnBrk="1"/>
          <a:endParaRPr lang="ko-KR" altLang="en-US"/>
        </a:p>
      </dgm:t>
    </dgm:pt>
    <dgm:pt modelId="{4FB647FF-44C3-40D3-9F7F-FB04C9990115}">
      <dgm:prSet/>
      <dgm:spPr/>
      <dgm:t>
        <a:bodyPr/>
        <a:lstStyle/>
        <a:p>
          <a:pPr latinLnBrk="1"/>
          <a:r>
            <a:rPr lang="ko-KR" altLang="en-US" b="1" dirty="0" err="1"/>
            <a:t>장타율</a:t>
          </a:r>
          <a:r>
            <a:rPr lang="en-US" altLang="ko-KR" b="1" dirty="0"/>
            <a:t>, </a:t>
          </a:r>
          <a:r>
            <a:rPr lang="ko-KR" altLang="en-US" b="1" dirty="0" err="1"/>
            <a:t>출루율</a:t>
          </a:r>
          <a:r>
            <a:rPr lang="ko-KR" altLang="en-US" b="1" dirty="0"/>
            <a:t> 등 비 주요기록</a:t>
          </a:r>
        </a:p>
      </dgm:t>
    </dgm:pt>
    <dgm:pt modelId="{3712775E-E65F-4C3D-A340-8B8AB769FD69}" type="parTrans" cxnId="{433FF887-FA49-4690-AC5C-969EDF3AC506}">
      <dgm:prSet/>
      <dgm:spPr/>
      <dgm:t>
        <a:bodyPr/>
        <a:lstStyle/>
        <a:p>
          <a:pPr latinLnBrk="1"/>
          <a:endParaRPr lang="ko-KR" altLang="en-US"/>
        </a:p>
      </dgm:t>
    </dgm:pt>
    <dgm:pt modelId="{741669A4-ADC4-4A3F-8395-BD277751D110}" type="sibTrans" cxnId="{433FF887-FA49-4690-AC5C-969EDF3AC506}">
      <dgm:prSet/>
      <dgm:spPr/>
      <dgm:t>
        <a:bodyPr/>
        <a:lstStyle/>
        <a:p>
          <a:pPr latinLnBrk="1"/>
          <a:endParaRPr lang="ko-KR" altLang="en-US"/>
        </a:p>
      </dgm:t>
    </dgm:pt>
    <dgm:pt modelId="{0C0F565F-C52C-4450-97E1-307F4B4111A1}">
      <dgm:prSet/>
      <dgm:spPr/>
      <dgm:t>
        <a:bodyPr/>
        <a:lstStyle/>
        <a:p>
          <a:pPr latinLnBrk="1"/>
          <a:r>
            <a:rPr lang="ko-KR" altLang="en-US" b="1" dirty="0"/>
            <a:t>시각화</a:t>
          </a:r>
        </a:p>
      </dgm:t>
    </dgm:pt>
    <dgm:pt modelId="{FD70703D-84E2-4CEA-800A-BC0E5F135CF4}" type="parTrans" cxnId="{792EE96F-FF4C-47B3-B281-70489BE4EDC5}">
      <dgm:prSet/>
      <dgm:spPr/>
      <dgm:t>
        <a:bodyPr/>
        <a:lstStyle/>
        <a:p>
          <a:pPr latinLnBrk="1"/>
          <a:endParaRPr lang="ko-KR" altLang="en-US"/>
        </a:p>
      </dgm:t>
    </dgm:pt>
    <dgm:pt modelId="{E97092DA-B173-40F9-A884-3C013CF50DE0}" type="sibTrans" cxnId="{792EE96F-FF4C-47B3-B281-70489BE4EDC5}">
      <dgm:prSet/>
      <dgm:spPr/>
      <dgm:t>
        <a:bodyPr/>
        <a:lstStyle/>
        <a:p>
          <a:pPr latinLnBrk="1"/>
          <a:endParaRPr lang="ko-KR" altLang="en-US"/>
        </a:p>
      </dgm:t>
    </dgm:pt>
    <dgm:pt modelId="{195CA10F-2649-4FD1-B4FC-B6E5F787497B}" type="pres">
      <dgm:prSet presAssocID="{C5C39CFE-82C1-4AC7-8640-DAFE8DDA89F0}" presName="linearFlow" presStyleCnt="0">
        <dgm:presLayoutVars>
          <dgm:dir/>
          <dgm:resizeHandles val="exact"/>
        </dgm:presLayoutVars>
      </dgm:prSet>
      <dgm:spPr/>
    </dgm:pt>
    <dgm:pt modelId="{E618F3D1-951E-4238-83AC-8FF951321F4B}" type="pres">
      <dgm:prSet presAssocID="{2DF53BE6-E0C6-4CCB-92A5-90F3E5854718}" presName="node" presStyleLbl="node1" presStyleIdx="0" presStyleCnt="4" custScaleX="2000000" custScaleY="2000000" custLinFactX="1293495" custLinFactY="-886433" custLinFactNeighborX="1300000" custLinFactNeighborY="-900000">
        <dgm:presLayoutVars>
          <dgm:bulletEnabled val="1"/>
        </dgm:presLayoutVars>
      </dgm:prSet>
      <dgm:spPr/>
    </dgm:pt>
    <dgm:pt modelId="{151FEA6E-876B-46B6-9FA1-21D2805CB542}" type="pres">
      <dgm:prSet presAssocID="{97BBE930-3211-4E24-B802-7798DF0F364A}" presName="spacerL" presStyleCnt="0"/>
      <dgm:spPr/>
    </dgm:pt>
    <dgm:pt modelId="{9C47BD57-64D6-41E5-90B2-FD83F92F890D}" type="pres">
      <dgm:prSet presAssocID="{97BBE930-3211-4E24-B802-7798DF0F364A}" presName="sibTrans" presStyleLbl="sibTrans2D1" presStyleIdx="0" presStyleCnt="3" custScaleX="2000000" custScaleY="2000000" custLinFactX="2104161" custLinFactY="-1500000" custLinFactNeighborX="2200000" custLinFactNeighborY="-1580058"/>
      <dgm:spPr/>
    </dgm:pt>
    <dgm:pt modelId="{F1CE0E31-E714-43D8-94A3-7DB352487B4A}" type="pres">
      <dgm:prSet presAssocID="{97BBE930-3211-4E24-B802-7798DF0F364A}" presName="spacerR" presStyleCnt="0"/>
      <dgm:spPr/>
    </dgm:pt>
    <dgm:pt modelId="{F3AC3D6E-5266-4ACE-B5A2-AD36C1A03FBE}" type="pres">
      <dgm:prSet presAssocID="{4FB647FF-44C3-40D3-9F7F-FB04C9990115}" presName="node" presStyleLbl="node1" presStyleIdx="1" presStyleCnt="4" custScaleX="2000000" custScaleY="2000000" custLinFactX="1293495" custLinFactY="-886433" custLinFactNeighborX="1300000" custLinFactNeighborY="-900000">
        <dgm:presLayoutVars>
          <dgm:bulletEnabled val="1"/>
        </dgm:presLayoutVars>
      </dgm:prSet>
      <dgm:spPr/>
    </dgm:pt>
    <dgm:pt modelId="{AF951EC8-7393-4466-939B-6FC974C213D6}" type="pres">
      <dgm:prSet presAssocID="{741669A4-ADC4-4A3F-8395-BD277751D110}" presName="spacerL" presStyleCnt="0"/>
      <dgm:spPr/>
    </dgm:pt>
    <dgm:pt modelId="{B68F7908-EC44-4B23-917C-36410D53AA43}" type="pres">
      <dgm:prSet presAssocID="{741669A4-ADC4-4A3F-8395-BD277751D110}" presName="sibTrans" presStyleLbl="sibTrans2D1" presStyleIdx="1" presStyleCnt="3" custScaleX="2000000" custScaleY="2000000" custLinFactX="2104161" custLinFactY="-1500000" custLinFactNeighborX="2200000" custLinFactNeighborY="-1580058"/>
      <dgm:spPr/>
    </dgm:pt>
    <dgm:pt modelId="{1DE72D8D-44B0-4051-80F6-3FD217C4E236}" type="pres">
      <dgm:prSet presAssocID="{741669A4-ADC4-4A3F-8395-BD277751D110}" presName="spacerR" presStyleCnt="0"/>
      <dgm:spPr/>
    </dgm:pt>
    <dgm:pt modelId="{9340C867-1F69-420F-8994-F11821CABFD7}" type="pres">
      <dgm:prSet presAssocID="{0C0F565F-C52C-4450-97E1-307F4B4111A1}" presName="node" presStyleLbl="node1" presStyleIdx="2" presStyleCnt="4" custScaleX="2000000" custScaleY="2000000" custLinFactX="1293495" custLinFactY="-886433" custLinFactNeighborX="1300000" custLinFactNeighborY="-900000">
        <dgm:presLayoutVars>
          <dgm:bulletEnabled val="1"/>
        </dgm:presLayoutVars>
      </dgm:prSet>
      <dgm:spPr/>
    </dgm:pt>
    <dgm:pt modelId="{BBC7D5CB-ADDF-4E51-B948-F9F1907762B3}" type="pres">
      <dgm:prSet presAssocID="{E97092DA-B173-40F9-A884-3C013CF50DE0}" presName="spacerL" presStyleCnt="0"/>
      <dgm:spPr/>
    </dgm:pt>
    <dgm:pt modelId="{B8C0B42F-9F3D-46DF-AB96-23F83EE0DF08}" type="pres">
      <dgm:prSet presAssocID="{E97092DA-B173-40F9-A884-3C013CF50DE0}" presName="sibTrans" presStyleLbl="sibTrans2D1" presStyleIdx="2" presStyleCnt="3" custScaleX="2000000" custScaleY="2000000" custLinFactX="-5062320" custLinFactY="200000" custLinFactNeighborX="-5100000" custLinFactNeighborY="234037"/>
      <dgm:spPr>
        <a:prstGeom prst="downArrow">
          <a:avLst/>
        </a:prstGeom>
      </dgm:spPr>
    </dgm:pt>
    <dgm:pt modelId="{DE5F8E30-602D-4FE9-ABD0-B4B806204920}" type="pres">
      <dgm:prSet presAssocID="{E97092DA-B173-40F9-A884-3C013CF50DE0}" presName="spacerR" presStyleCnt="0"/>
      <dgm:spPr/>
    </dgm:pt>
    <dgm:pt modelId="{BED6C062-AF18-42FB-9C94-ACA59E1E5649}" type="pres">
      <dgm:prSet presAssocID="{486C2636-A79C-41BA-84A0-1672DA945CF6}" presName="node" presStyleLbl="node1" presStyleIdx="3" presStyleCnt="4" custScaleX="2000000" custScaleY="2000000" custLinFactX="-4500000" custLinFactY="1031000" custLinFactNeighborX="-4506148" custLinFactNeighborY="1100000">
        <dgm:presLayoutVars>
          <dgm:bulletEnabled val="1"/>
        </dgm:presLayoutVars>
      </dgm:prSet>
      <dgm:spPr/>
    </dgm:pt>
  </dgm:ptLst>
  <dgm:cxnLst>
    <dgm:cxn modelId="{6C701905-C7F1-44D3-B9C1-DE49FD9E144A}" type="presOf" srcId="{2DF53BE6-E0C6-4CCB-92A5-90F3E5854718}" destId="{E618F3D1-951E-4238-83AC-8FF951321F4B}" srcOrd="0" destOrd="0" presId="urn:microsoft.com/office/officeart/2005/8/layout/equation1"/>
    <dgm:cxn modelId="{8F4BD006-A234-43A7-AB1C-6A48E8F9D45A}" type="presOf" srcId="{4FB647FF-44C3-40D3-9F7F-FB04C9990115}" destId="{F3AC3D6E-5266-4ACE-B5A2-AD36C1A03FBE}" srcOrd="0" destOrd="0" presId="urn:microsoft.com/office/officeart/2005/8/layout/equation1"/>
    <dgm:cxn modelId="{C7187322-6FB7-4B6C-A772-1A9C7117AF7A}" type="presOf" srcId="{486C2636-A79C-41BA-84A0-1672DA945CF6}" destId="{BED6C062-AF18-42FB-9C94-ACA59E1E5649}" srcOrd="0" destOrd="0" presId="urn:microsoft.com/office/officeart/2005/8/layout/equation1"/>
    <dgm:cxn modelId="{CCF2C922-70AB-43C7-AF58-1F403378E41F}" type="presOf" srcId="{97BBE930-3211-4E24-B802-7798DF0F364A}" destId="{9C47BD57-64D6-41E5-90B2-FD83F92F890D}" srcOrd="0" destOrd="0" presId="urn:microsoft.com/office/officeart/2005/8/layout/equation1"/>
    <dgm:cxn modelId="{EEBFE82C-FA91-4AD2-98F2-E2E36A0A5E32}" srcId="{C5C39CFE-82C1-4AC7-8640-DAFE8DDA89F0}" destId="{486C2636-A79C-41BA-84A0-1672DA945CF6}" srcOrd="3" destOrd="0" parTransId="{A5A848EC-0AEB-49A5-A999-A9AECB648292}" sibTransId="{1636B924-AAC3-4D99-AE69-5450FDB139B7}"/>
    <dgm:cxn modelId="{792EE96F-FF4C-47B3-B281-70489BE4EDC5}" srcId="{C5C39CFE-82C1-4AC7-8640-DAFE8DDA89F0}" destId="{0C0F565F-C52C-4450-97E1-307F4B4111A1}" srcOrd="2" destOrd="0" parTransId="{FD70703D-84E2-4CEA-800A-BC0E5F135CF4}" sibTransId="{E97092DA-B173-40F9-A884-3C013CF50DE0}"/>
    <dgm:cxn modelId="{7FD6CC56-7D4E-4803-8032-456B32A933EA}" srcId="{C5C39CFE-82C1-4AC7-8640-DAFE8DDA89F0}" destId="{2DF53BE6-E0C6-4CCB-92A5-90F3E5854718}" srcOrd="0" destOrd="0" parTransId="{1448425F-63BB-40C7-A887-AB7A1C0CC3EF}" sibTransId="{97BBE930-3211-4E24-B802-7798DF0F364A}"/>
    <dgm:cxn modelId="{7DF87B80-9637-4A2A-98A5-1E21C01CDE33}" type="presOf" srcId="{0C0F565F-C52C-4450-97E1-307F4B4111A1}" destId="{9340C867-1F69-420F-8994-F11821CABFD7}" srcOrd="0" destOrd="0" presId="urn:microsoft.com/office/officeart/2005/8/layout/equation1"/>
    <dgm:cxn modelId="{433FF887-FA49-4690-AC5C-969EDF3AC506}" srcId="{C5C39CFE-82C1-4AC7-8640-DAFE8DDA89F0}" destId="{4FB647FF-44C3-40D3-9F7F-FB04C9990115}" srcOrd="1" destOrd="0" parTransId="{3712775E-E65F-4C3D-A340-8B8AB769FD69}" sibTransId="{741669A4-ADC4-4A3F-8395-BD277751D110}"/>
    <dgm:cxn modelId="{35F7819C-7849-4EE8-A2FE-E8E88468E817}" type="presOf" srcId="{741669A4-ADC4-4A3F-8395-BD277751D110}" destId="{B68F7908-EC44-4B23-917C-36410D53AA43}" srcOrd="0" destOrd="0" presId="urn:microsoft.com/office/officeart/2005/8/layout/equation1"/>
    <dgm:cxn modelId="{E5EB35D6-C6A9-4167-B1FF-AD53744FA9A6}" type="presOf" srcId="{E97092DA-B173-40F9-A884-3C013CF50DE0}" destId="{B8C0B42F-9F3D-46DF-AB96-23F83EE0DF08}" srcOrd="0" destOrd="0" presId="urn:microsoft.com/office/officeart/2005/8/layout/equation1"/>
    <dgm:cxn modelId="{9B9922E1-A800-4363-8F1E-24BE06E5A078}" type="presOf" srcId="{C5C39CFE-82C1-4AC7-8640-DAFE8DDA89F0}" destId="{195CA10F-2649-4FD1-B4FC-B6E5F787497B}" srcOrd="0" destOrd="0" presId="urn:microsoft.com/office/officeart/2005/8/layout/equation1"/>
    <dgm:cxn modelId="{23D1FC11-F945-46AD-9AAD-5A43285839C3}" type="presParOf" srcId="{195CA10F-2649-4FD1-B4FC-B6E5F787497B}" destId="{E618F3D1-951E-4238-83AC-8FF951321F4B}" srcOrd="0" destOrd="0" presId="urn:microsoft.com/office/officeart/2005/8/layout/equation1"/>
    <dgm:cxn modelId="{062FADFB-271A-4435-B4A6-EB9253078664}" type="presParOf" srcId="{195CA10F-2649-4FD1-B4FC-B6E5F787497B}" destId="{151FEA6E-876B-46B6-9FA1-21D2805CB542}" srcOrd="1" destOrd="0" presId="urn:microsoft.com/office/officeart/2005/8/layout/equation1"/>
    <dgm:cxn modelId="{09668CAC-E942-42B5-BF63-3772FB69B4EF}" type="presParOf" srcId="{195CA10F-2649-4FD1-B4FC-B6E5F787497B}" destId="{9C47BD57-64D6-41E5-90B2-FD83F92F890D}" srcOrd="2" destOrd="0" presId="urn:microsoft.com/office/officeart/2005/8/layout/equation1"/>
    <dgm:cxn modelId="{6A38FED7-B728-48A1-8738-4F1500C6C09B}" type="presParOf" srcId="{195CA10F-2649-4FD1-B4FC-B6E5F787497B}" destId="{F1CE0E31-E714-43D8-94A3-7DB352487B4A}" srcOrd="3" destOrd="0" presId="urn:microsoft.com/office/officeart/2005/8/layout/equation1"/>
    <dgm:cxn modelId="{369D6FB1-A724-4D4B-819D-00504F844A83}" type="presParOf" srcId="{195CA10F-2649-4FD1-B4FC-B6E5F787497B}" destId="{F3AC3D6E-5266-4ACE-B5A2-AD36C1A03FBE}" srcOrd="4" destOrd="0" presId="urn:microsoft.com/office/officeart/2005/8/layout/equation1"/>
    <dgm:cxn modelId="{14D36624-B531-4CE7-A8FB-F955A1E29870}" type="presParOf" srcId="{195CA10F-2649-4FD1-B4FC-B6E5F787497B}" destId="{AF951EC8-7393-4466-939B-6FC974C213D6}" srcOrd="5" destOrd="0" presId="urn:microsoft.com/office/officeart/2005/8/layout/equation1"/>
    <dgm:cxn modelId="{34107945-573B-49BF-9457-0FE11A48BD58}" type="presParOf" srcId="{195CA10F-2649-4FD1-B4FC-B6E5F787497B}" destId="{B68F7908-EC44-4B23-917C-36410D53AA43}" srcOrd="6" destOrd="0" presId="urn:microsoft.com/office/officeart/2005/8/layout/equation1"/>
    <dgm:cxn modelId="{60EBBED8-664D-404C-8717-CC223CA34842}" type="presParOf" srcId="{195CA10F-2649-4FD1-B4FC-B6E5F787497B}" destId="{1DE72D8D-44B0-4051-80F6-3FD217C4E236}" srcOrd="7" destOrd="0" presId="urn:microsoft.com/office/officeart/2005/8/layout/equation1"/>
    <dgm:cxn modelId="{771EDD2A-7504-4550-A70C-FDE86DA6D0B3}" type="presParOf" srcId="{195CA10F-2649-4FD1-B4FC-B6E5F787497B}" destId="{9340C867-1F69-420F-8994-F11821CABFD7}" srcOrd="8" destOrd="0" presId="urn:microsoft.com/office/officeart/2005/8/layout/equation1"/>
    <dgm:cxn modelId="{7CBD1051-5D12-42B3-9B3A-0383D35647F8}" type="presParOf" srcId="{195CA10F-2649-4FD1-B4FC-B6E5F787497B}" destId="{BBC7D5CB-ADDF-4E51-B948-F9F1907762B3}" srcOrd="9" destOrd="0" presId="urn:microsoft.com/office/officeart/2005/8/layout/equation1"/>
    <dgm:cxn modelId="{6A134775-5A01-4604-A331-5C820BA6DCFF}" type="presParOf" srcId="{195CA10F-2649-4FD1-B4FC-B6E5F787497B}" destId="{B8C0B42F-9F3D-46DF-AB96-23F83EE0DF08}" srcOrd="10" destOrd="0" presId="urn:microsoft.com/office/officeart/2005/8/layout/equation1"/>
    <dgm:cxn modelId="{BFC190E3-87F6-4164-8BC8-FAB1136E46F8}" type="presParOf" srcId="{195CA10F-2649-4FD1-B4FC-B6E5F787497B}" destId="{DE5F8E30-602D-4FE9-ABD0-B4B806204920}" srcOrd="11" destOrd="0" presId="urn:microsoft.com/office/officeart/2005/8/layout/equation1"/>
    <dgm:cxn modelId="{8AD867C4-EC2C-4FBF-AA35-039D509671CC}" type="presParOf" srcId="{195CA10F-2649-4FD1-B4FC-B6E5F787497B}" destId="{BED6C062-AF18-42FB-9C94-ACA59E1E564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BD360D-055B-4F9D-B854-E4D3157A88BD}" type="doc">
      <dgm:prSet loTypeId="urn:microsoft.com/office/officeart/2005/8/layout/radial4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B2B1398-4DBB-4B4E-9FD0-C851FCD65B9E}">
      <dgm:prSet phldrT="[텍스트]" custT="1"/>
      <dgm:spPr>
        <a:gradFill rotWithShape="0">
          <a:gsLst>
            <a:gs pos="0">
              <a:srgbClr val="C30101"/>
            </a:gs>
            <a:gs pos="59000">
              <a:srgbClr val="850101"/>
            </a:gs>
            <a:gs pos="100000">
              <a:srgbClr val="850101"/>
            </a:gs>
          </a:gsLst>
        </a:gradFill>
      </dgm:spPr>
      <dgm:t>
        <a:bodyPr/>
        <a:lstStyle/>
        <a:p>
          <a:pPr latinLnBrk="1"/>
          <a:r>
            <a:rPr lang="en-US" altLang="ko-KR" sz="3600" b="1" dirty="0"/>
            <a:t>Main</a:t>
          </a:r>
        </a:p>
        <a:p>
          <a:pPr latinLnBrk="1"/>
          <a:r>
            <a:rPr lang="en-US" altLang="ko-KR" sz="3600" b="1" dirty="0"/>
            <a:t>Table</a:t>
          </a:r>
          <a:endParaRPr lang="ko-KR" altLang="en-US" sz="3600" b="1" dirty="0"/>
        </a:p>
      </dgm:t>
    </dgm:pt>
    <dgm:pt modelId="{EACA0966-6DE6-4355-A606-413390E70E0C}" type="parTrans" cxnId="{E5E994CE-5175-46AA-A5D9-F57F395C3921}">
      <dgm:prSet/>
      <dgm:spPr/>
      <dgm:t>
        <a:bodyPr/>
        <a:lstStyle/>
        <a:p>
          <a:pPr latinLnBrk="1"/>
          <a:endParaRPr lang="ko-KR" altLang="en-US"/>
        </a:p>
      </dgm:t>
    </dgm:pt>
    <dgm:pt modelId="{D56C4D00-C45A-4D37-AB14-D218D8F3CB16}" type="sibTrans" cxnId="{E5E994CE-5175-46AA-A5D9-F57F395C3921}">
      <dgm:prSet/>
      <dgm:spPr/>
      <dgm:t>
        <a:bodyPr/>
        <a:lstStyle/>
        <a:p>
          <a:pPr latinLnBrk="1"/>
          <a:endParaRPr lang="ko-KR" altLang="en-US"/>
        </a:p>
      </dgm:t>
    </dgm:pt>
    <dgm:pt modelId="{026804A7-687F-4F80-A7BF-ACE4325B2A81}">
      <dgm:prSet phldrT="[텍스트]" custT="1"/>
      <dgm:spPr/>
      <dgm:t>
        <a:bodyPr/>
        <a:lstStyle/>
        <a:p>
          <a:pPr latinLnBrk="1"/>
          <a:r>
            <a:rPr lang="en-US" altLang="en-US" sz="2000" b="1" dirty="0"/>
            <a:t>Power</a:t>
          </a:r>
          <a:r>
            <a:rPr lang="en-US" altLang="en-US" sz="1600" dirty="0"/>
            <a:t> </a:t>
          </a:r>
        </a:p>
        <a:p>
          <a:pPr latinLnBrk="1"/>
          <a:r>
            <a:rPr lang="en-US" altLang="en-US" sz="1400" dirty="0"/>
            <a:t>- HR </a:t>
          </a:r>
        </a:p>
        <a:p>
          <a:pPr latinLnBrk="1"/>
          <a:r>
            <a:rPr lang="en-US" altLang="en-US" sz="1400" dirty="0"/>
            <a:t>- TB </a:t>
          </a:r>
        </a:p>
        <a:p>
          <a:pPr latinLnBrk="1"/>
          <a:r>
            <a:rPr lang="en-US" altLang="en-US" sz="1400" dirty="0"/>
            <a:t>- SLG</a:t>
          </a:r>
          <a:endParaRPr lang="ko-KR" altLang="en-US" sz="1400" dirty="0"/>
        </a:p>
      </dgm:t>
    </dgm:pt>
    <dgm:pt modelId="{CB854464-89CA-46DC-B481-417E20F1E57F}" type="parTrans" cxnId="{BDA2C458-9FDE-4254-9B18-356C4603456C}">
      <dgm:prSet/>
      <dgm:spPr/>
      <dgm:t>
        <a:bodyPr/>
        <a:lstStyle/>
        <a:p>
          <a:pPr latinLnBrk="1"/>
          <a:endParaRPr lang="ko-KR" altLang="en-US"/>
        </a:p>
      </dgm:t>
    </dgm:pt>
    <dgm:pt modelId="{7551248E-5F73-433B-9CD6-06ED0A944C82}" type="sibTrans" cxnId="{BDA2C458-9FDE-4254-9B18-356C4603456C}">
      <dgm:prSet/>
      <dgm:spPr/>
      <dgm:t>
        <a:bodyPr/>
        <a:lstStyle/>
        <a:p>
          <a:pPr latinLnBrk="1"/>
          <a:endParaRPr lang="ko-KR" altLang="en-US"/>
        </a:p>
      </dgm:t>
    </dgm:pt>
    <dgm:pt modelId="{09FA8128-A751-43DA-9B99-899E8124B1E9}">
      <dgm:prSet phldrT="[텍스트]" custT="1"/>
      <dgm:spPr/>
      <dgm:t>
        <a:bodyPr/>
        <a:lstStyle/>
        <a:p>
          <a:pPr latinLnBrk="1"/>
          <a:r>
            <a:rPr lang="en-US" altLang="en-US" sz="2000" b="1" dirty="0" err="1"/>
            <a:t>Defence</a:t>
          </a:r>
          <a:r>
            <a:rPr lang="en-US" altLang="en-US" sz="1600" dirty="0"/>
            <a:t>  </a:t>
          </a:r>
        </a:p>
        <a:p>
          <a:pPr latinLnBrk="1"/>
          <a:r>
            <a:rPr lang="en-US" altLang="en-US" sz="1400" dirty="0"/>
            <a:t>- G </a:t>
          </a:r>
        </a:p>
        <a:p>
          <a:pPr latinLnBrk="1"/>
          <a:r>
            <a:rPr lang="en-US" altLang="en-US" sz="1400" dirty="0"/>
            <a:t>- E </a:t>
          </a:r>
        </a:p>
        <a:p>
          <a:pPr latinLnBrk="1"/>
          <a:r>
            <a:rPr lang="en-US" altLang="en-US" sz="1400" dirty="0"/>
            <a:t>- FPCT</a:t>
          </a:r>
          <a:endParaRPr lang="ko-KR" altLang="en-US" sz="1400" dirty="0"/>
        </a:p>
      </dgm:t>
    </dgm:pt>
    <dgm:pt modelId="{3D5BB8A8-9BB0-43FE-A299-6AC1A5569F91}" type="parTrans" cxnId="{4FBD0FD2-02EA-4897-89D4-D8B3C6BF79D5}">
      <dgm:prSet/>
      <dgm:spPr/>
      <dgm:t>
        <a:bodyPr/>
        <a:lstStyle/>
        <a:p>
          <a:pPr latinLnBrk="1"/>
          <a:endParaRPr lang="ko-KR" altLang="en-US"/>
        </a:p>
      </dgm:t>
    </dgm:pt>
    <dgm:pt modelId="{F5B7657C-0D85-4195-B8AB-495A8A301ECD}" type="sibTrans" cxnId="{4FBD0FD2-02EA-4897-89D4-D8B3C6BF79D5}">
      <dgm:prSet/>
      <dgm:spPr/>
      <dgm:t>
        <a:bodyPr/>
        <a:lstStyle/>
        <a:p>
          <a:pPr latinLnBrk="1"/>
          <a:endParaRPr lang="ko-KR" altLang="en-US"/>
        </a:p>
      </dgm:t>
    </dgm:pt>
    <dgm:pt modelId="{C906EDA0-6220-43AE-A891-B9D55C06536D}">
      <dgm:prSet phldrT="[텍스트]" custT="1"/>
      <dgm:spPr/>
      <dgm:t>
        <a:bodyPr/>
        <a:lstStyle/>
        <a:p>
          <a:pPr latinLnBrk="1"/>
          <a:r>
            <a:rPr lang="en-US" altLang="en-US" sz="1800" b="1" dirty="0" err="1"/>
            <a:t>Base_running</a:t>
          </a:r>
          <a:r>
            <a:rPr lang="en-US" altLang="en-US" sz="1800" b="1" dirty="0"/>
            <a:t> </a:t>
          </a:r>
        </a:p>
        <a:p>
          <a:pPr latinLnBrk="1"/>
          <a:r>
            <a:rPr lang="en-US" altLang="en-US" sz="1100" dirty="0"/>
            <a:t>- SBA </a:t>
          </a:r>
        </a:p>
        <a:p>
          <a:pPr latinLnBrk="1"/>
          <a:r>
            <a:rPr lang="en-US" altLang="en-US" sz="1100" dirty="0"/>
            <a:t>- SB </a:t>
          </a:r>
        </a:p>
        <a:p>
          <a:pPr latinLnBrk="1"/>
          <a:r>
            <a:rPr lang="en-US" altLang="en-US" sz="1100" dirty="0"/>
            <a:t>- CS </a:t>
          </a:r>
        </a:p>
        <a:p>
          <a:pPr latinLnBrk="1"/>
          <a:r>
            <a:rPr lang="en-US" altLang="en-US" sz="1100" dirty="0"/>
            <a:t>-OOB </a:t>
          </a:r>
        </a:p>
        <a:p>
          <a:pPr latinLnBrk="1"/>
          <a:r>
            <a:rPr lang="en-US" altLang="en-US" sz="1100" dirty="0"/>
            <a:t>-PKO</a:t>
          </a:r>
          <a:endParaRPr lang="ko-KR" altLang="en-US" sz="1100" dirty="0"/>
        </a:p>
      </dgm:t>
    </dgm:pt>
    <dgm:pt modelId="{A79C55B0-588B-4048-B62C-9B1CBFC2636E}" type="parTrans" cxnId="{DD9C5E0A-647D-468B-95E4-11B73A70AE90}">
      <dgm:prSet/>
      <dgm:spPr/>
      <dgm:t>
        <a:bodyPr/>
        <a:lstStyle/>
        <a:p>
          <a:pPr latinLnBrk="1"/>
          <a:endParaRPr lang="ko-KR" altLang="en-US"/>
        </a:p>
      </dgm:t>
    </dgm:pt>
    <dgm:pt modelId="{8C5C0E99-C1D5-4AE2-BEA3-FB57FC128779}" type="sibTrans" cxnId="{DD9C5E0A-647D-468B-95E4-11B73A70AE90}">
      <dgm:prSet/>
      <dgm:spPr/>
      <dgm:t>
        <a:bodyPr/>
        <a:lstStyle/>
        <a:p>
          <a:pPr latinLnBrk="1"/>
          <a:endParaRPr lang="ko-KR" altLang="en-US"/>
        </a:p>
      </dgm:t>
    </dgm:pt>
    <dgm:pt modelId="{91B69EAA-F522-48A0-B8E8-B46E028EC691}">
      <dgm:prSet phldrT="[텍스트]" custT="1"/>
      <dgm:spPr/>
      <dgm:t>
        <a:bodyPr/>
        <a:lstStyle/>
        <a:p>
          <a:pPr latinLnBrk="1"/>
          <a:r>
            <a:rPr lang="en-US" altLang="en-US" sz="2000" b="1" dirty="0"/>
            <a:t>Score</a:t>
          </a:r>
          <a:r>
            <a:rPr lang="en-US" altLang="en-US" sz="1600" dirty="0"/>
            <a:t> </a:t>
          </a:r>
        </a:p>
        <a:p>
          <a:pPr latinLnBrk="1"/>
          <a:r>
            <a:rPr lang="en-US" altLang="en-US" sz="1400" dirty="0"/>
            <a:t>- HBI </a:t>
          </a:r>
        </a:p>
        <a:p>
          <a:pPr latinLnBrk="1"/>
          <a:r>
            <a:rPr lang="en-US" altLang="en-US" sz="1400" dirty="0"/>
            <a:t>- R </a:t>
          </a:r>
        </a:p>
        <a:p>
          <a:pPr latinLnBrk="1"/>
          <a:r>
            <a:rPr lang="en-US" altLang="en-US" sz="1400" dirty="0"/>
            <a:t>- RISP</a:t>
          </a:r>
          <a:endParaRPr lang="ko-KR" altLang="en-US" sz="1400" dirty="0"/>
        </a:p>
      </dgm:t>
    </dgm:pt>
    <dgm:pt modelId="{B2B1AA3B-2D23-4C73-BD35-2F237022ABA4}" type="parTrans" cxnId="{EA6D3B23-D916-4A37-8A19-E7D542DCB8B9}">
      <dgm:prSet/>
      <dgm:spPr/>
      <dgm:t>
        <a:bodyPr/>
        <a:lstStyle/>
        <a:p>
          <a:pPr latinLnBrk="1"/>
          <a:endParaRPr lang="ko-KR" altLang="en-US"/>
        </a:p>
      </dgm:t>
    </dgm:pt>
    <dgm:pt modelId="{A3609692-C284-47AE-9C4A-7378140A911C}" type="sibTrans" cxnId="{EA6D3B23-D916-4A37-8A19-E7D542DCB8B9}">
      <dgm:prSet/>
      <dgm:spPr/>
      <dgm:t>
        <a:bodyPr/>
        <a:lstStyle/>
        <a:p>
          <a:pPr latinLnBrk="1"/>
          <a:endParaRPr lang="ko-KR" altLang="en-US"/>
        </a:p>
      </dgm:t>
    </dgm:pt>
    <dgm:pt modelId="{1BA4F7AB-BDEB-401C-BF6D-2CAD9D5E1246}">
      <dgm:prSet phldrT="[텍스트]" custT="1"/>
      <dgm:spPr/>
      <dgm:t>
        <a:bodyPr/>
        <a:lstStyle/>
        <a:p>
          <a:pPr latinLnBrk="1"/>
          <a:r>
            <a:rPr lang="en-US" altLang="en-US" sz="2000" b="1" dirty="0"/>
            <a:t>Contact</a:t>
          </a:r>
          <a:r>
            <a:rPr lang="en-US" altLang="en-US" sz="1600" dirty="0"/>
            <a:t> </a:t>
          </a:r>
        </a:p>
        <a:p>
          <a:pPr latinLnBrk="1"/>
          <a:r>
            <a:rPr lang="en-US" altLang="en-US" sz="1400" dirty="0"/>
            <a:t>- H </a:t>
          </a:r>
        </a:p>
        <a:p>
          <a:pPr latinLnBrk="1"/>
          <a:r>
            <a:rPr lang="en-US" altLang="en-US" sz="1400" dirty="0"/>
            <a:t>- MH </a:t>
          </a:r>
        </a:p>
        <a:p>
          <a:pPr latinLnBrk="1"/>
          <a:r>
            <a:rPr lang="en-US" altLang="en-US" sz="1400" dirty="0"/>
            <a:t>- AVG</a:t>
          </a:r>
          <a:endParaRPr lang="ko-KR" altLang="en-US" sz="1400" dirty="0"/>
        </a:p>
      </dgm:t>
    </dgm:pt>
    <dgm:pt modelId="{27B353A2-ABBA-4A15-99B8-2FA9A3B69B26}" type="parTrans" cxnId="{E93A5086-63DC-4977-BE64-A29FD5B1341A}">
      <dgm:prSet/>
      <dgm:spPr/>
      <dgm:t>
        <a:bodyPr/>
        <a:lstStyle/>
        <a:p>
          <a:pPr latinLnBrk="1"/>
          <a:endParaRPr lang="ko-KR" altLang="en-US"/>
        </a:p>
      </dgm:t>
    </dgm:pt>
    <dgm:pt modelId="{EEC0FAF0-9A36-423C-B860-08EE83AE7B52}" type="sibTrans" cxnId="{E93A5086-63DC-4977-BE64-A29FD5B1341A}">
      <dgm:prSet/>
      <dgm:spPr/>
      <dgm:t>
        <a:bodyPr/>
        <a:lstStyle/>
        <a:p>
          <a:pPr latinLnBrk="1"/>
          <a:endParaRPr lang="ko-KR" altLang="en-US"/>
        </a:p>
      </dgm:t>
    </dgm:pt>
    <dgm:pt modelId="{B6966A17-EC27-457D-BA65-371291B34FB2}">
      <dgm:prSet phldrT="[텍스트]" custT="1"/>
      <dgm:spPr/>
      <dgm:t>
        <a:bodyPr/>
        <a:lstStyle/>
        <a:p>
          <a:pPr latinLnBrk="1"/>
          <a:r>
            <a:rPr lang="en-US" altLang="en-US" sz="2000" b="1" dirty="0" err="1"/>
            <a:t>On_base</a:t>
          </a:r>
          <a:r>
            <a:rPr lang="en-US" altLang="en-US" sz="1600" dirty="0"/>
            <a:t> </a:t>
          </a:r>
        </a:p>
        <a:p>
          <a:pPr latinLnBrk="1"/>
          <a:r>
            <a:rPr lang="en-US" altLang="en-US" sz="1400" dirty="0"/>
            <a:t>- BB </a:t>
          </a:r>
        </a:p>
        <a:p>
          <a:pPr latinLnBrk="1"/>
          <a:r>
            <a:rPr lang="en-US" altLang="en-US" sz="1400" dirty="0"/>
            <a:t>- HBP </a:t>
          </a:r>
        </a:p>
        <a:p>
          <a:pPr latinLnBrk="1"/>
          <a:r>
            <a:rPr lang="en-US" altLang="en-US" sz="1400" dirty="0"/>
            <a:t>- OBP</a:t>
          </a:r>
          <a:endParaRPr lang="ko-KR" altLang="en-US" sz="1400" dirty="0"/>
        </a:p>
      </dgm:t>
    </dgm:pt>
    <dgm:pt modelId="{136B3FBB-4351-4CC5-A824-D15B6C35A83D}" type="parTrans" cxnId="{F3D18DB8-96FB-4FD4-BA82-D311CEF03A39}">
      <dgm:prSet/>
      <dgm:spPr/>
      <dgm:t>
        <a:bodyPr/>
        <a:lstStyle/>
        <a:p>
          <a:pPr latinLnBrk="1"/>
          <a:endParaRPr lang="ko-KR" altLang="en-US"/>
        </a:p>
      </dgm:t>
    </dgm:pt>
    <dgm:pt modelId="{4EEBE516-6274-4318-8806-A7070143FAFC}" type="sibTrans" cxnId="{F3D18DB8-96FB-4FD4-BA82-D311CEF03A39}">
      <dgm:prSet/>
      <dgm:spPr/>
      <dgm:t>
        <a:bodyPr/>
        <a:lstStyle/>
        <a:p>
          <a:pPr latinLnBrk="1"/>
          <a:endParaRPr lang="ko-KR" altLang="en-US"/>
        </a:p>
      </dgm:t>
    </dgm:pt>
    <dgm:pt modelId="{3058E5E3-E2BB-42F8-AF9B-AA4C63ACA58D}" type="pres">
      <dgm:prSet presAssocID="{4BBD360D-055B-4F9D-B854-E4D3157A88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8937EC-926B-4272-8035-D8D9E15491DB}" type="pres">
      <dgm:prSet presAssocID="{9B2B1398-4DBB-4B4E-9FD0-C851FCD65B9E}" presName="centerShape" presStyleLbl="node0" presStyleIdx="0" presStyleCnt="1" custLinFactNeighborX="-534" custLinFactNeighborY="-40281"/>
      <dgm:spPr/>
    </dgm:pt>
    <dgm:pt modelId="{5C333FE8-E39B-4045-87D3-C299114ABBDD}" type="pres">
      <dgm:prSet presAssocID="{CB854464-89CA-46DC-B481-417E20F1E57F}" presName="parTrans" presStyleLbl="bgSibTrans2D1" presStyleIdx="0" presStyleCnt="6"/>
      <dgm:spPr/>
    </dgm:pt>
    <dgm:pt modelId="{AAEBD90B-9558-42D2-B452-7E3A41390F8C}" type="pres">
      <dgm:prSet presAssocID="{026804A7-687F-4F80-A7BF-ACE4325B2A81}" presName="node" presStyleLbl="node1" presStyleIdx="0" presStyleCnt="6" custRadScaleRad="89085" custRadScaleInc="71425">
        <dgm:presLayoutVars>
          <dgm:bulletEnabled val="1"/>
        </dgm:presLayoutVars>
      </dgm:prSet>
      <dgm:spPr/>
    </dgm:pt>
    <dgm:pt modelId="{5BFC496A-72E5-4250-A1F9-F636821A8B5B}" type="pres">
      <dgm:prSet presAssocID="{B2B1AA3B-2D23-4C73-BD35-2F237022ABA4}" presName="parTrans" presStyleLbl="bgSibTrans2D1" presStyleIdx="1" presStyleCnt="6"/>
      <dgm:spPr/>
    </dgm:pt>
    <dgm:pt modelId="{8CC2B1B3-8DD5-4FF5-A5F0-2C596E5DD854}" type="pres">
      <dgm:prSet presAssocID="{91B69EAA-F522-48A0-B8E8-B46E028EC691}" presName="node" presStyleLbl="node1" presStyleIdx="1" presStyleCnt="6" custRadScaleRad="126153" custRadScaleInc="13526">
        <dgm:presLayoutVars>
          <dgm:bulletEnabled val="1"/>
        </dgm:presLayoutVars>
      </dgm:prSet>
      <dgm:spPr/>
    </dgm:pt>
    <dgm:pt modelId="{A20C92A6-24A7-4E3D-8452-5F26B1ACE41E}" type="pres">
      <dgm:prSet presAssocID="{27B353A2-ABBA-4A15-99B8-2FA9A3B69B26}" presName="parTrans" presStyleLbl="bgSibTrans2D1" presStyleIdx="2" presStyleCnt="6"/>
      <dgm:spPr/>
    </dgm:pt>
    <dgm:pt modelId="{EA7F7D09-5533-4FE5-AC1A-898873433F71}" type="pres">
      <dgm:prSet presAssocID="{1BA4F7AB-BDEB-401C-BF6D-2CAD9D5E1246}" presName="node" presStyleLbl="node1" presStyleIdx="2" presStyleCnt="6" custRadScaleRad="34862" custRadScaleInc="-286461">
        <dgm:presLayoutVars>
          <dgm:bulletEnabled val="1"/>
        </dgm:presLayoutVars>
      </dgm:prSet>
      <dgm:spPr/>
    </dgm:pt>
    <dgm:pt modelId="{3CACDB43-7A24-4598-8E55-5C8EEC9B1A54}" type="pres">
      <dgm:prSet presAssocID="{136B3FBB-4351-4CC5-A824-D15B6C35A83D}" presName="parTrans" presStyleLbl="bgSibTrans2D1" presStyleIdx="3" presStyleCnt="6"/>
      <dgm:spPr/>
    </dgm:pt>
    <dgm:pt modelId="{1637FC70-0F23-474C-AACE-1320317D136F}" type="pres">
      <dgm:prSet presAssocID="{B6966A17-EC27-457D-BA65-371291B34FB2}" presName="node" presStyleLbl="node1" presStyleIdx="3" presStyleCnt="6" custRadScaleRad="30555" custRadScaleInc="294909">
        <dgm:presLayoutVars>
          <dgm:bulletEnabled val="1"/>
        </dgm:presLayoutVars>
      </dgm:prSet>
      <dgm:spPr/>
    </dgm:pt>
    <dgm:pt modelId="{D68D9361-9328-456E-B4B5-02C86CD4226A}" type="pres">
      <dgm:prSet presAssocID="{3D5BB8A8-9BB0-43FE-A299-6AC1A5569F91}" presName="parTrans" presStyleLbl="bgSibTrans2D1" presStyleIdx="4" presStyleCnt="6"/>
      <dgm:spPr/>
    </dgm:pt>
    <dgm:pt modelId="{35D2A0B8-A412-4636-A252-9766654B5D8C}" type="pres">
      <dgm:prSet presAssocID="{09FA8128-A751-43DA-9B99-899E8124B1E9}" presName="node" presStyleLbl="node1" presStyleIdx="4" presStyleCnt="6" custRadScaleRad="123052" custRadScaleInc="-20941">
        <dgm:presLayoutVars>
          <dgm:bulletEnabled val="1"/>
        </dgm:presLayoutVars>
      </dgm:prSet>
      <dgm:spPr/>
    </dgm:pt>
    <dgm:pt modelId="{9475B535-1FB3-46E8-BE1E-594B2B42737A}" type="pres">
      <dgm:prSet presAssocID="{A79C55B0-588B-4048-B62C-9B1CBFC2636E}" presName="parTrans" presStyleLbl="bgSibTrans2D1" presStyleIdx="5" presStyleCnt="6"/>
      <dgm:spPr/>
    </dgm:pt>
    <dgm:pt modelId="{ECD171B9-087C-4CA3-A0F5-FA020B23A46E}" type="pres">
      <dgm:prSet presAssocID="{C906EDA0-6220-43AE-A891-B9D55C06536D}" presName="node" presStyleLbl="node1" presStyleIdx="5" presStyleCnt="6" custScaleX="107041" custRadScaleRad="92362" custRadScaleInc="-65834">
        <dgm:presLayoutVars>
          <dgm:bulletEnabled val="1"/>
        </dgm:presLayoutVars>
      </dgm:prSet>
      <dgm:spPr/>
    </dgm:pt>
  </dgm:ptLst>
  <dgm:cxnLst>
    <dgm:cxn modelId="{DD9C5E0A-647D-468B-95E4-11B73A70AE90}" srcId="{9B2B1398-4DBB-4B4E-9FD0-C851FCD65B9E}" destId="{C906EDA0-6220-43AE-A891-B9D55C06536D}" srcOrd="5" destOrd="0" parTransId="{A79C55B0-588B-4048-B62C-9B1CBFC2636E}" sibTransId="{8C5C0E99-C1D5-4AE2-BEA3-FB57FC128779}"/>
    <dgm:cxn modelId="{EA6D3B23-D916-4A37-8A19-E7D542DCB8B9}" srcId="{9B2B1398-4DBB-4B4E-9FD0-C851FCD65B9E}" destId="{91B69EAA-F522-48A0-B8E8-B46E028EC691}" srcOrd="1" destOrd="0" parTransId="{B2B1AA3B-2D23-4C73-BD35-2F237022ABA4}" sibTransId="{A3609692-C284-47AE-9C4A-7378140A911C}"/>
    <dgm:cxn modelId="{4A351240-C8D4-4978-BF39-0CE3E7939A4F}" type="presOf" srcId="{09FA8128-A751-43DA-9B99-899E8124B1E9}" destId="{35D2A0B8-A412-4636-A252-9766654B5D8C}" srcOrd="0" destOrd="0" presId="urn:microsoft.com/office/officeart/2005/8/layout/radial4"/>
    <dgm:cxn modelId="{A8B0A45D-9258-4946-A7D7-1958F5F74E0A}" type="presOf" srcId="{1BA4F7AB-BDEB-401C-BF6D-2CAD9D5E1246}" destId="{EA7F7D09-5533-4FE5-AC1A-898873433F71}" srcOrd="0" destOrd="0" presId="urn:microsoft.com/office/officeart/2005/8/layout/radial4"/>
    <dgm:cxn modelId="{90001747-604A-480F-9152-A152D3E3288F}" type="presOf" srcId="{27B353A2-ABBA-4A15-99B8-2FA9A3B69B26}" destId="{A20C92A6-24A7-4E3D-8452-5F26B1ACE41E}" srcOrd="0" destOrd="0" presId="urn:microsoft.com/office/officeart/2005/8/layout/radial4"/>
    <dgm:cxn modelId="{4EC9CD6E-4D88-462C-A437-A880C63B548B}" type="presOf" srcId="{B6966A17-EC27-457D-BA65-371291B34FB2}" destId="{1637FC70-0F23-474C-AACE-1320317D136F}" srcOrd="0" destOrd="0" presId="urn:microsoft.com/office/officeart/2005/8/layout/radial4"/>
    <dgm:cxn modelId="{6671E050-5AAC-44B6-BAE2-2364AB4AF61B}" type="presOf" srcId="{026804A7-687F-4F80-A7BF-ACE4325B2A81}" destId="{AAEBD90B-9558-42D2-B452-7E3A41390F8C}" srcOrd="0" destOrd="0" presId="urn:microsoft.com/office/officeart/2005/8/layout/radial4"/>
    <dgm:cxn modelId="{6BF6E456-E800-4CE7-85A2-52A441C92334}" type="presOf" srcId="{9B2B1398-4DBB-4B4E-9FD0-C851FCD65B9E}" destId="{6B8937EC-926B-4272-8035-D8D9E15491DB}" srcOrd="0" destOrd="0" presId="urn:microsoft.com/office/officeart/2005/8/layout/radial4"/>
    <dgm:cxn modelId="{BDA2C458-9FDE-4254-9B18-356C4603456C}" srcId="{9B2B1398-4DBB-4B4E-9FD0-C851FCD65B9E}" destId="{026804A7-687F-4F80-A7BF-ACE4325B2A81}" srcOrd="0" destOrd="0" parTransId="{CB854464-89CA-46DC-B481-417E20F1E57F}" sibTransId="{7551248E-5F73-433B-9CD6-06ED0A944C82}"/>
    <dgm:cxn modelId="{E93A5086-63DC-4977-BE64-A29FD5B1341A}" srcId="{9B2B1398-4DBB-4B4E-9FD0-C851FCD65B9E}" destId="{1BA4F7AB-BDEB-401C-BF6D-2CAD9D5E1246}" srcOrd="2" destOrd="0" parTransId="{27B353A2-ABBA-4A15-99B8-2FA9A3B69B26}" sibTransId="{EEC0FAF0-9A36-423C-B860-08EE83AE7B52}"/>
    <dgm:cxn modelId="{DA2F398B-D3A9-4529-AFC1-99BD8934BB96}" type="presOf" srcId="{A79C55B0-588B-4048-B62C-9B1CBFC2636E}" destId="{9475B535-1FB3-46E8-BE1E-594B2B42737A}" srcOrd="0" destOrd="0" presId="urn:microsoft.com/office/officeart/2005/8/layout/radial4"/>
    <dgm:cxn modelId="{98086D95-59CD-4863-A0F6-7F08810D3F11}" type="presOf" srcId="{91B69EAA-F522-48A0-B8E8-B46E028EC691}" destId="{8CC2B1B3-8DD5-4FF5-A5F0-2C596E5DD854}" srcOrd="0" destOrd="0" presId="urn:microsoft.com/office/officeart/2005/8/layout/radial4"/>
    <dgm:cxn modelId="{F3D18DB8-96FB-4FD4-BA82-D311CEF03A39}" srcId="{9B2B1398-4DBB-4B4E-9FD0-C851FCD65B9E}" destId="{B6966A17-EC27-457D-BA65-371291B34FB2}" srcOrd="3" destOrd="0" parTransId="{136B3FBB-4351-4CC5-A824-D15B6C35A83D}" sibTransId="{4EEBE516-6274-4318-8806-A7070143FAFC}"/>
    <dgm:cxn modelId="{E438B0C3-E0E7-483A-AE62-1F1A4EA4E343}" type="presOf" srcId="{B2B1AA3B-2D23-4C73-BD35-2F237022ABA4}" destId="{5BFC496A-72E5-4250-A1F9-F636821A8B5B}" srcOrd="0" destOrd="0" presId="urn:microsoft.com/office/officeart/2005/8/layout/radial4"/>
    <dgm:cxn modelId="{F70575C6-DFF7-48DA-812A-C9B6FCC9D51C}" type="presOf" srcId="{CB854464-89CA-46DC-B481-417E20F1E57F}" destId="{5C333FE8-E39B-4045-87D3-C299114ABBDD}" srcOrd="0" destOrd="0" presId="urn:microsoft.com/office/officeart/2005/8/layout/radial4"/>
    <dgm:cxn modelId="{C9ADADC9-C49C-41C1-A040-6BF6C64D8A15}" type="presOf" srcId="{4BBD360D-055B-4F9D-B854-E4D3157A88BD}" destId="{3058E5E3-E2BB-42F8-AF9B-AA4C63ACA58D}" srcOrd="0" destOrd="0" presId="urn:microsoft.com/office/officeart/2005/8/layout/radial4"/>
    <dgm:cxn modelId="{5EB8BFCA-AB68-4523-AA94-36F4037B7A2B}" type="presOf" srcId="{3D5BB8A8-9BB0-43FE-A299-6AC1A5569F91}" destId="{D68D9361-9328-456E-B4B5-02C86CD4226A}" srcOrd="0" destOrd="0" presId="urn:microsoft.com/office/officeart/2005/8/layout/radial4"/>
    <dgm:cxn modelId="{E5E994CE-5175-46AA-A5D9-F57F395C3921}" srcId="{4BBD360D-055B-4F9D-B854-E4D3157A88BD}" destId="{9B2B1398-4DBB-4B4E-9FD0-C851FCD65B9E}" srcOrd="0" destOrd="0" parTransId="{EACA0966-6DE6-4355-A606-413390E70E0C}" sibTransId="{D56C4D00-C45A-4D37-AB14-D218D8F3CB16}"/>
    <dgm:cxn modelId="{4FBD0FD2-02EA-4897-89D4-D8B3C6BF79D5}" srcId="{9B2B1398-4DBB-4B4E-9FD0-C851FCD65B9E}" destId="{09FA8128-A751-43DA-9B99-899E8124B1E9}" srcOrd="4" destOrd="0" parTransId="{3D5BB8A8-9BB0-43FE-A299-6AC1A5569F91}" sibTransId="{F5B7657C-0D85-4195-B8AB-495A8A301ECD}"/>
    <dgm:cxn modelId="{E36BA6D6-83A0-4B9D-A3FA-C95EDA09B63A}" type="presOf" srcId="{C906EDA0-6220-43AE-A891-B9D55C06536D}" destId="{ECD171B9-087C-4CA3-A0F5-FA020B23A46E}" srcOrd="0" destOrd="0" presId="urn:microsoft.com/office/officeart/2005/8/layout/radial4"/>
    <dgm:cxn modelId="{76DE12E2-BB1A-456F-88AF-F55981D179F7}" type="presOf" srcId="{136B3FBB-4351-4CC5-A824-D15B6C35A83D}" destId="{3CACDB43-7A24-4598-8E55-5C8EEC9B1A54}" srcOrd="0" destOrd="0" presId="urn:microsoft.com/office/officeart/2005/8/layout/radial4"/>
    <dgm:cxn modelId="{300F17A2-1257-4676-BC56-7B6AD7F74995}" type="presParOf" srcId="{3058E5E3-E2BB-42F8-AF9B-AA4C63ACA58D}" destId="{6B8937EC-926B-4272-8035-D8D9E15491DB}" srcOrd="0" destOrd="0" presId="urn:microsoft.com/office/officeart/2005/8/layout/radial4"/>
    <dgm:cxn modelId="{72D81B30-B916-40AB-B939-E21012832A28}" type="presParOf" srcId="{3058E5E3-E2BB-42F8-AF9B-AA4C63ACA58D}" destId="{5C333FE8-E39B-4045-87D3-C299114ABBDD}" srcOrd="1" destOrd="0" presId="urn:microsoft.com/office/officeart/2005/8/layout/radial4"/>
    <dgm:cxn modelId="{EB234D02-22CB-4BEE-886E-7451AB0ACB0A}" type="presParOf" srcId="{3058E5E3-E2BB-42F8-AF9B-AA4C63ACA58D}" destId="{AAEBD90B-9558-42D2-B452-7E3A41390F8C}" srcOrd="2" destOrd="0" presId="urn:microsoft.com/office/officeart/2005/8/layout/radial4"/>
    <dgm:cxn modelId="{E6130C89-C662-4F44-8ECE-528C9B3BE681}" type="presParOf" srcId="{3058E5E3-E2BB-42F8-AF9B-AA4C63ACA58D}" destId="{5BFC496A-72E5-4250-A1F9-F636821A8B5B}" srcOrd="3" destOrd="0" presId="urn:microsoft.com/office/officeart/2005/8/layout/radial4"/>
    <dgm:cxn modelId="{9950F3FD-0EA8-493E-B739-CD85FACAD64C}" type="presParOf" srcId="{3058E5E3-E2BB-42F8-AF9B-AA4C63ACA58D}" destId="{8CC2B1B3-8DD5-4FF5-A5F0-2C596E5DD854}" srcOrd="4" destOrd="0" presId="urn:microsoft.com/office/officeart/2005/8/layout/radial4"/>
    <dgm:cxn modelId="{9DBC50E6-314C-4E5A-A428-C358C48BA210}" type="presParOf" srcId="{3058E5E3-E2BB-42F8-AF9B-AA4C63ACA58D}" destId="{A20C92A6-24A7-4E3D-8452-5F26B1ACE41E}" srcOrd="5" destOrd="0" presId="urn:microsoft.com/office/officeart/2005/8/layout/radial4"/>
    <dgm:cxn modelId="{81CD9632-4BAA-4099-A595-35BE8C6CA7AE}" type="presParOf" srcId="{3058E5E3-E2BB-42F8-AF9B-AA4C63ACA58D}" destId="{EA7F7D09-5533-4FE5-AC1A-898873433F71}" srcOrd="6" destOrd="0" presId="urn:microsoft.com/office/officeart/2005/8/layout/radial4"/>
    <dgm:cxn modelId="{6B613988-46EB-4152-9DBB-C9424E35A17B}" type="presParOf" srcId="{3058E5E3-E2BB-42F8-AF9B-AA4C63ACA58D}" destId="{3CACDB43-7A24-4598-8E55-5C8EEC9B1A54}" srcOrd="7" destOrd="0" presId="urn:microsoft.com/office/officeart/2005/8/layout/radial4"/>
    <dgm:cxn modelId="{D7241B24-6026-4142-A8A9-E116C0835978}" type="presParOf" srcId="{3058E5E3-E2BB-42F8-AF9B-AA4C63ACA58D}" destId="{1637FC70-0F23-474C-AACE-1320317D136F}" srcOrd="8" destOrd="0" presId="urn:microsoft.com/office/officeart/2005/8/layout/radial4"/>
    <dgm:cxn modelId="{C60E3FC2-AE5B-4EA4-ACD1-DDC509724B46}" type="presParOf" srcId="{3058E5E3-E2BB-42F8-AF9B-AA4C63ACA58D}" destId="{D68D9361-9328-456E-B4B5-02C86CD4226A}" srcOrd="9" destOrd="0" presId="urn:microsoft.com/office/officeart/2005/8/layout/radial4"/>
    <dgm:cxn modelId="{D12BC106-F5EF-4131-8C39-1C99E1FB4A03}" type="presParOf" srcId="{3058E5E3-E2BB-42F8-AF9B-AA4C63ACA58D}" destId="{35D2A0B8-A412-4636-A252-9766654B5D8C}" srcOrd="10" destOrd="0" presId="urn:microsoft.com/office/officeart/2005/8/layout/radial4"/>
    <dgm:cxn modelId="{60164978-E400-4A7B-8389-49FCC34A76EB}" type="presParOf" srcId="{3058E5E3-E2BB-42F8-AF9B-AA4C63ACA58D}" destId="{9475B535-1FB3-46E8-BE1E-594B2B42737A}" srcOrd="11" destOrd="0" presId="urn:microsoft.com/office/officeart/2005/8/layout/radial4"/>
    <dgm:cxn modelId="{FB5BA863-C272-448E-AE2E-843B7C9271B0}" type="presParOf" srcId="{3058E5E3-E2BB-42F8-AF9B-AA4C63ACA58D}" destId="{ECD171B9-087C-4CA3-A0F5-FA020B23A46E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F51E7-4C43-495E-BDC7-3760ECA17856}">
      <dsp:nvSpPr>
        <dsp:cNvPr id="0" name=""/>
        <dsp:cNvSpPr/>
      </dsp:nvSpPr>
      <dsp:spPr>
        <a:xfrm>
          <a:off x="0" y="0"/>
          <a:ext cx="731520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728980" rIns="567741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>
              <a:latin typeface="+mj-ea"/>
              <a:ea typeface="+mj-ea"/>
              <a:cs typeface="Arial Unicode MS" panose="020B0604020202020204" pitchFamily="50" charset="-127"/>
            </a:rPr>
            <a:t>2009 </a:t>
          </a:r>
          <a:r>
            <a:rPr lang="ko-KR" altLang="en-US" sz="2400" kern="1200" dirty="0">
              <a:latin typeface="+mj-ea"/>
              <a:ea typeface="+mj-ea"/>
              <a:cs typeface="Arial Unicode MS" panose="020B0604020202020204" pitchFamily="50" charset="-127"/>
            </a:rPr>
            <a:t>이상민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+mj-ea"/>
              <a:ea typeface="+mj-ea"/>
              <a:cs typeface="Arial Unicode MS" panose="020B0604020202020204" pitchFamily="50" charset="-127"/>
            </a:rPr>
            <a:t>2014 </a:t>
          </a:r>
          <a:r>
            <a:rPr lang="ko-KR" altLang="en-US" sz="2400" kern="1200" dirty="0">
              <a:latin typeface="+mj-ea"/>
              <a:ea typeface="+mj-ea"/>
              <a:cs typeface="Arial Unicode MS" panose="020B0604020202020204" pitchFamily="50" charset="-127"/>
            </a:rPr>
            <a:t>조규상</a:t>
          </a:r>
        </a:p>
      </dsp:txBody>
      <dsp:txXfrm>
        <a:off x="0" y="0"/>
        <a:ext cx="7315200" cy="1795500"/>
      </dsp:txXfrm>
    </dsp:sp>
    <dsp:sp modelId="{F59399B3-0D14-48CF-865A-DA33D17F01C6}">
      <dsp:nvSpPr>
        <dsp:cNvPr id="0" name=""/>
        <dsp:cNvSpPr/>
      </dsp:nvSpPr>
      <dsp:spPr>
        <a:xfrm>
          <a:off x="365760" y="148828"/>
          <a:ext cx="1463018" cy="455588"/>
        </a:xfrm>
        <a:prstGeom prst="roundRect">
          <a:avLst/>
        </a:prstGeom>
        <a:gradFill flip="none" rotWithShape="1">
          <a:gsLst>
            <a:gs pos="38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Name</a:t>
          </a:r>
          <a:endParaRPr lang="ko-KR" altLang="en-US" sz="2400" kern="1200" dirty="0"/>
        </a:p>
      </dsp:txBody>
      <dsp:txXfrm>
        <a:off x="388000" y="171068"/>
        <a:ext cx="1418538" cy="411108"/>
      </dsp:txXfrm>
    </dsp:sp>
    <dsp:sp modelId="{981CFB50-8C70-4970-BF5E-91B1A582E735}">
      <dsp:nvSpPr>
        <dsp:cNvPr id="0" name=""/>
        <dsp:cNvSpPr/>
      </dsp:nvSpPr>
      <dsp:spPr>
        <a:xfrm>
          <a:off x="0" y="1516576"/>
          <a:ext cx="7315200" cy="12732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728980" rIns="567741" bIns="170688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Arial" panose="020B0604020202020204" pitchFamily="34" charset="0"/>
              <a:cs typeface="Arial" panose="020B0604020202020204" pitchFamily="34" charset="0"/>
            </a:rPr>
            <a:t>Oracle</a:t>
          </a:r>
          <a:r>
            <a:rPr lang="ko-KR" alt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을 이용한 </a:t>
          </a:r>
          <a:r>
            <a:rPr lang="en-US" altLang="ko-KR" sz="2400" kern="1200" dirty="0">
              <a:latin typeface="Arial" panose="020B0604020202020204" pitchFamily="34" charset="0"/>
              <a:cs typeface="Arial" panose="020B0604020202020204" pitchFamily="34" charset="0"/>
            </a:rPr>
            <a:t>Baseball Scouting DBMS</a:t>
          </a:r>
          <a:endParaRPr lang="ko-KR" alt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16576"/>
        <a:ext cx="7315200" cy="1273290"/>
      </dsp:txXfrm>
    </dsp:sp>
    <dsp:sp modelId="{9DA9D0A9-705F-40F3-B469-124090F29DBA}">
      <dsp:nvSpPr>
        <dsp:cNvPr id="0" name=""/>
        <dsp:cNvSpPr/>
      </dsp:nvSpPr>
      <dsp:spPr>
        <a:xfrm>
          <a:off x="365760" y="1615094"/>
          <a:ext cx="1463018" cy="455588"/>
        </a:xfrm>
        <a:prstGeom prst="roundRect">
          <a:avLst/>
        </a:prstGeom>
        <a:gradFill flip="none" rotWithShape="1">
          <a:gsLst>
            <a:gs pos="38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Project</a:t>
          </a:r>
          <a:endParaRPr lang="ko-KR" altLang="en-US" sz="2400" kern="1200" dirty="0"/>
        </a:p>
      </dsp:txBody>
      <dsp:txXfrm>
        <a:off x="388000" y="1637334"/>
        <a:ext cx="1418538" cy="411108"/>
      </dsp:txXfrm>
    </dsp:sp>
    <dsp:sp modelId="{FA468819-B590-41D7-A26F-9C9BE3809885}">
      <dsp:nvSpPr>
        <dsp:cNvPr id="0" name=""/>
        <dsp:cNvSpPr/>
      </dsp:nvSpPr>
      <dsp:spPr>
        <a:xfrm>
          <a:off x="0" y="3245183"/>
          <a:ext cx="7315200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728980" rIns="567741" bIns="248920" numCol="1" spcCol="1270" anchor="t" anchorCtr="0">
          <a:noAutofit/>
        </a:bodyPr>
        <a:lstStyle/>
        <a:p>
          <a:pPr marL="285750" lvl="1" indent="-285750" algn="l" defTabSz="1555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3500" kern="1200" dirty="0"/>
        </a:p>
      </dsp:txBody>
      <dsp:txXfrm>
        <a:off x="0" y="3245183"/>
        <a:ext cx="7315200" cy="1008000"/>
      </dsp:txXfrm>
    </dsp:sp>
    <dsp:sp modelId="{7BB4D007-695F-4A05-BF74-2DCF31881397}">
      <dsp:nvSpPr>
        <dsp:cNvPr id="0" name=""/>
        <dsp:cNvSpPr/>
      </dsp:nvSpPr>
      <dsp:spPr>
        <a:xfrm>
          <a:off x="365760" y="2855082"/>
          <a:ext cx="1463018" cy="455588"/>
        </a:xfrm>
        <a:prstGeom prst="roundRect">
          <a:avLst/>
        </a:prstGeom>
        <a:gradFill flip="none" rotWithShape="1">
          <a:gsLst>
            <a:gs pos="22000">
              <a:schemeClr val="tx1">
                <a:lumMod val="65000"/>
                <a:lumOff val="3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  <a:tileRect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Tool</a:t>
          </a:r>
          <a:endParaRPr lang="ko-KR" altLang="en-US" sz="2400" kern="1200" dirty="0"/>
        </a:p>
      </dsp:txBody>
      <dsp:txXfrm>
        <a:off x="388000" y="2877322"/>
        <a:ext cx="1418538" cy="411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8F3D1-951E-4238-83AC-8FF951321F4B}">
      <dsp:nvSpPr>
        <dsp:cNvPr id="0" name=""/>
        <dsp:cNvSpPr/>
      </dsp:nvSpPr>
      <dsp:spPr>
        <a:xfrm>
          <a:off x="979629" y="655426"/>
          <a:ext cx="1395773" cy="139577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홈런</a:t>
          </a:r>
          <a:r>
            <a:rPr lang="en-US" altLang="ko-KR" sz="1400" b="1" kern="1200" dirty="0"/>
            <a:t>, </a:t>
          </a:r>
          <a:r>
            <a:rPr lang="ko-KR" altLang="en-US" sz="1400" b="1" kern="1200" dirty="0"/>
            <a:t>타율 </a:t>
          </a:r>
          <a:r>
            <a:rPr lang="en-US" altLang="ko-KR" sz="1400" b="1" kern="1200" dirty="0"/>
            <a:t>,</a:t>
          </a:r>
          <a:r>
            <a:rPr lang="ko-KR" altLang="en-US" sz="1400" b="1" kern="1200" dirty="0"/>
            <a:t>타점 등 </a:t>
          </a:r>
          <a:endParaRPr lang="en-US" altLang="ko-KR" sz="1400" b="1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주요기록</a:t>
          </a:r>
        </a:p>
      </dsp:txBody>
      <dsp:txXfrm>
        <a:off x="1184035" y="859832"/>
        <a:ext cx="986961" cy="986961"/>
      </dsp:txXfrm>
    </dsp:sp>
    <dsp:sp modelId="{9C47BD57-64D6-41E5-90B2-FD83F92F890D}">
      <dsp:nvSpPr>
        <dsp:cNvPr id="0" name=""/>
        <dsp:cNvSpPr/>
      </dsp:nvSpPr>
      <dsp:spPr>
        <a:xfrm>
          <a:off x="2381068" y="948538"/>
          <a:ext cx="809548" cy="809548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2488374" y="1258109"/>
        <a:ext cx="594936" cy="190406"/>
      </dsp:txXfrm>
    </dsp:sp>
    <dsp:sp modelId="{F3AC3D6E-5266-4ACE-B5A2-AD36C1A03FBE}">
      <dsp:nvSpPr>
        <dsp:cNvPr id="0" name=""/>
        <dsp:cNvSpPr/>
      </dsp:nvSpPr>
      <dsp:spPr>
        <a:xfrm>
          <a:off x="3196284" y="655426"/>
          <a:ext cx="1395773" cy="139577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장타율</a:t>
          </a:r>
          <a:r>
            <a:rPr lang="en-US" altLang="ko-KR" sz="1600" b="1" kern="1200" dirty="0"/>
            <a:t>, </a:t>
          </a:r>
          <a:r>
            <a:rPr lang="ko-KR" altLang="en-US" sz="1600" b="1" kern="1200" dirty="0" err="1"/>
            <a:t>출루율</a:t>
          </a:r>
          <a:r>
            <a:rPr lang="ko-KR" altLang="en-US" sz="1600" b="1" kern="1200" dirty="0"/>
            <a:t> 등 비 주요기록</a:t>
          </a:r>
        </a:p>
      </dsp:txBody>
      <dsp:txXfrm>
        <a:off x="3400690" y="859832"/>
        <a:ext cx="986961" cy="986961"/>
      </dsp:txXfrm>
    </dsp:sp>
    <dsp:sp modelId="{B68F7908-EC44-4B23-917C-36410D53AA43}">
      <dsp:nvSpPr>
        <dsp:cNvPr id="0" name=""/>
        <dsp:cNvSpPr/>
      </dsp:nvSpPr>
      <dsp:spPr>
        <a:xfrm>
          <a:off x="4597723" y="948538"/>
          <a:ext cx="809548" cy="809548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4705029" y="1258109"/>
        <a:ext cx="594936" cy="190406"/>
      </dsp:txXfrm>
    </dsp:sp>
    <dsp:sp modelId="{9340C867-1F69-420F-8994-F11821CABFD7}">
      <dsp:nvSpPr>
        <dsp:cNvPr id="0" name=""/>
        <dsp:cNvSpPr/>
      </dsp:nvSpPr>
      <dsp:spPr>
        <a:xfrm>
          <a:off x="5412940" y="655426"/>
          <a:ext cx="1395773" cy="139577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시각화</a:t>
          </a:r>
        </a:p>
      </dsp:txBody>
      <dsp:txXfrm>
        <a:off x="5617346" y="859832"/>
        <a:ext cx="986961" cy="986961"/>
      </dsp:txXfrm>
    </dsp:sp>
    <dsp:sp modelId="{B8C0B42F-9F3D-46DF-AB96-23F83EE0DF08}">
      <dsp:nvSpPr>
        <dsp:cNvPr id="0" name=""/>
        <dsp:cNvSpPr/>
      </dsp:nvSpPr>
      <dsp:spPr>
        <a:xfrm>
          <a:off x="3499893" y="2370953"/>
          <a:ext cx="809548" cy="809548"/>
        </a:xfrm>
        <a:prstGeom prst="down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702280" y="2370953"/>
        <a:ext cx="404774" cy="607161"/>
      </dsp:txXfrm>
    </dsp:sp>
    <dsp:sp modelId="{BED6C062-AF18-42FB-9C94-ACA59E1E5649}">
      <dsp:nvSpPr>
        <dsp:cNvPr id="0" name=""/>
        <dsp:cNvSpPr/>
      </dsp:nvSpPr>
      <dsp:spPr>
        <a:xfrm>
          <a:off x="3257368" y="3389350"/>
          <a:ext cx="1395773" cy="1395773"/>
        </a:xfrm>
        <a:prstGeom prst="ellipse">
          <a:avLst/>
        </a:prstGeom>
        <a:gradFill rotWithShape="0">
          <a:gsLst>
            <a:gs pos="82000">
              <a:srgbClr val="A40101"/>
            </a:gs>
            <a:gs pos="0">
              <a:srgbClr val="850101"/>
            </a:gs>
            <a:gs pos="100000">
              <a:srgbClr val="910101"/>
            </a:gs>
          </a:gsLst>
          <a:lin ang="5400000" scaled="1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차별화된 </a:t>
          </a:r>
          <a:r>
            <a:rPr lang="ko-KR" altLang="en-US" sz="1600" b="1" kern="1200" dirty="0" err="1"/>
            <a:t>스카우팅</a:t>
          </a:r>
          <a:r>
            <a:rPr lang="ko-KR" altLang="en-US" sz="1600" b="1" kern="1200" dirty="0"/>
            <a:t> 리포트</a:t>
          </a:r>
        </a:p>
      </dsp:txBody>
      <dsp:txXfrm>
        <a:off x="3461774" y="3593756"/>
        <a:ext cx="986961" cy="986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937EC-926B-4272-8035-D8D9E15491DB}">
      <dsp:nvSpPr>
        <dsp:cNvPr id="0" name=""/>
        <dsp:cNvSpPr/>
      </dsp:nvSpPr>
      <dsp:spPr>
        <a:xfrm>
          <a:off x="3025023" y="132943"/>
          <a:ext cx="2260989" cy="2260989"/>
        </a:xfrm>
        <a:prstGeom prst="ellipse">
          <a:avLst/>
        </a:prstGeom>
        <a:gradFill rotWithShape="0">
          <a:gsLst>
            <a:gs pos="0">
              <a:srgbClr val="C30101"/>
            </a:gs>
            <a:gs pos="59000">
              <a:srgbClr val="850101"/>
            </a:gs>
            <a:gs pos="100000">
              <a:srgbClr val="850101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/>
            <a:t>Main</a:t>
          </a:r>
        </a:p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b="1" kern="1200" dirty="0"/>
            <a:t>Table</a:t>
          </a:r>
          <a:endParaRPr lang="ko-KR" altLang="en-US" sz="3600" b="1" kern="1200" dirty="0"/>
        </a:p>
      </dsp:txBody>
      <dsp:txXfrm>
        <a:off x="3356137" y="464057"/>
        <a:ext cx="1598761" cy="1598761"/>
      </dsp:txXfrm>
    </dsp:sp>
    <dsp:sp modelId="{5C333FE8-E39B-4045-87D3-C299114ABBDD}">
      <dsp:nvSpPr>
        <dsp:cNvPr id="0" name=""/>
        <dsp:cNvSpPr/>
      </dsp:nvSpPr>
      <dsp:spPr>
        <a:xfrm rot="8976298">
          <a:off x="1211704" y="2079736"/>
          <a:ext cx="2005844" cy="6443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EBD90B-9558-42D2-B452-7E3A41390F8C}">
      <dsp:nvSpPr>
        <dsp:cNvPr id="0" name=""/>
        <dsp:cNvSpPr/>
      </dsp:nvSpPr>
      <dsp:spPr>
        <a:xfrm>
          <a:off x="558202" y="2276287"/>
          <a:ext cx="1582692" cy="1266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/>
            <a:t>Power</a:t>
          </a:r>
          <a:r>
            <a:rPr lang="en-US" altLang="en-US" sz="1600" kern="1200" dirty="0"/>
            <a:t>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HR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TB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SLG</a:t>
          </a:r>
          <a:endParaRPr lang="ko-KR" altLang="en-US" sz="1400" kern="1200" dirty="0"/>
        </a:p>
      </dsp:txBody>
      <dsp:txXfrm>
        <a:off x="595286" y="2313371"/>
        <a:ext cx="1508524" cy="1191986"/>
      </dsp:txXfrm>
    </dsp:sp>
    <dsp:sp modelId="{5BFC496A-72E5-4250-A1F9-F636821A8B5B}">
      <dsp:nvSpPr>
        <dsp:cNvPr id="0" name=""/>
        <dsp:cNvSpPr/>
      </dsp:nvSpPr>
      <dsp:spPr>
        <a:xfrm rot="10822502">
          <a:off x="882338" y="926449"/>
          <a:ext cx="2024883" cy="6443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C2B1B3-8DD5-4FF5-A5F0-2C596E5DD854}">
      <dsp:nvSpPr>
        <dsp:cNvPr id="0" name=""/>
        <dsp:cNvSpPr/>
      </dsp:nvSpPr>
      <dsp:spPr>
        <a:xfrm>
          <a:off x="91013" y="608936"/>
          <a:ext cx="1582692" cy="1266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/>
            <a:t>Score</a:t>
          </a:r>
          <a:r>
            <a:rPr lang="en-US" altLang="en-US" sz="1600" kern="1200" dirty="0"/>
            <a:t>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HBI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R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RISP</a:t>
          </a:r>
          <a:endParaRPr lang="ko-KR" altLang="en-US" sz="1400" kern="1200" dirty="0"/>
        </a:p>
      </dsp:txBody>
      <dsp:txXfrm>
        <a:off x="128097" y="646020"/>
        <a:ext cx="1508524" cy="1191986"/>
      </dsp:txXfrm>
    </dsp:sp>
    <dsp:sp modelId="{A20C92A6-24A7-4E3D-8452-5F26B1ACE41E}">
      <dsp:nvSpPr>
        <dsp:cNvPr id="0" name=""/>
        <dsp:cNvSpPr/>
      </dsp:nvSpPr>
      <dsp:spPr>
        <a:xfrm rot="6613253">
          <a:off x="2377114" y="3051012"/>
          <a:ext cx="2002577" cy="6443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7F7D09-5533-4FE5-AC1A-898873433F71}">
      <dsp:nvSpPr>
        <dsp:cNvPr id="0" name=""/>
        <dsp:cNvSpPr/>
      </dsp:nvSpPr>
      <dsp:spPr>
        <a:xfrm>
          <a:off x="2240971" y="3679702"/>
          <a:ext cx="1582692" cy="1266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/>
            <a:t>Contact</a:t>
          </a:r>
          <a:r>
            <a:rPr lang="en-US" altLang="en-US" sz="1600" kern="1200" dirty="0"/>
            <a:t>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H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MH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AVG</a:t>
          </a:r>
          <a:endParaRPr lang="ko-KR" altLang="en-US" sz="1400" kern="1200" dirty="0"/>
        </a:p>
      </dsp:txBody>
      <dsp:txXfrm>
        <a:off x="2278055" y="3716786"/>
        <a:ext cx="1508524" cy="1191986"/>
      </dsp:txXfrm>
    </dsp:sp>
    <dsp:sp modelId="{3CACDB43-7A24-4598-8E55-5C8EEC9B1A54}">
      <dsp:nvSpPr>
        <dsp:cNvPr id="0" name=""/>
        <dsp:cNvSpPr/>
      </dsp:nvSpPr>
      <dsp:spPr>
        <a:xfrm rot="4272213">
          <a:off x="3884359" y="3060268"/>
          <a:ext cx="1984771" cy="6443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37FC70-0F23-474C-AACE-1320317D136F}">
      <dsp:nvSpPr>
        <dsp:cNvPr id="0" name=""/>
        <dsp:cNvSpPr/>
      </dsp:nvSpPr>
      <dsp:spPr>
        <a:xfrm>
          <a:off x="4405152" y="3688843"/>
          <a:ext cx="1582692" cy="1266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 err="1"/>
            <a:t>On_base</a:t>
          </a:r>
          <a:r>
            <a:rPr lang="en-US" altLang="en-US" sz="1600" kern="1200" dirty="0"/>
            <a:t>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BB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HBP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OBP</a:t>
          </a:r>
          <a:endParaRPr lang="ko-KR" altLang="en-US" sz="1400" kern="1200" dirty="0"/>
        </a:p>
      </dsp:txBody>
      <dsp:txXfrm>
        <a:off x="4442236" y="3725927"/>
        <a:ext cx="1508524" cy="1191986"/>
      </dsp:txXfrm>
    </dsp:sp>
    <dsp:sp modelId="{D68D9361-9328-456E-B4B5-02C86CD4226A}">
      <dsp:nvSpPr>
        <dsp:cNvPr id="0" name=""/>
        <dsp:cNvSpPr/>
      </dsp:nvSpPr>
      <dsp:spPr>
        <a:xfrm rot="21516956">
          <a:off x="5396891" y="888106"/>
          <a:ext cx="1916126" cy="6443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D2A0B8-A412-4636-A252-9766654B5D8C}">
      <dsp:nvSpPr>
        <dsp:cNvPr id="0" name=""/>
        <dsp:cNvSpPr/>
      </dsp:nvSpPr>
      <dsp:spPr>
        <a:xfrm>
          <a:off x="6521392" y="554079"/>
          <a:ext cx="1582692" cy="1266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 err="1"/>
            <a:t>Defence</a:t>
          </a:r>
          <a:r>
            <a:rPr lang="en-US" altLang="en-US" sz="1600" kern="1200" dirty="0"/>
            <a:t> 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G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E </a:t>
          </a: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/>
            <a:t>- FPCT</a:t>
          </a:r>
          <a:endParaRPr lang="ko-KR" altLang="en-US" sz="1400" kern="1200" dirty="0"/>
        </a:p>
      </dsp:txBody>
      <dsp:txXfrm>
        <a:off x="6558476" y="591163"/>
        <a:ext cx="1508524" cy="1191986"/>
      </dsp:txXfrm>
    </dsp:sp>
    <dsp:sp modelId="{9475B535-1FB3-46E8-BE1E-594B2B42737A}">
      <dsp:nvSpPr>
        <dsp:cNvPr id="0" name=""/>
        <dsp:cNvSpPr/>
      </dsp:nvSpPr>
      <dsp:spPr>
        <a:xfrm rot="1757095">
          <a:off x="5112632" y="2094877"/>
          <a:ext cx="2199797" cy="6443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D171B9-087C-4CA3-A0F5-FA020B23A46E}">
      <dsp:nvSpPr>
        <dsp:cNvPr id="0" name=""/>
        <dsp:cNvSpPr/>
      </dsp:nvSpPr>
      <dsp:spPr>
        <a:xfrm>
          <a:off x="6324796" y="2322010"/>
          <a:ext cx="1694130" cy="12661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b="1" kern="1200" dirty="0" err="1"/>
            <a:t>Base_running</a:t>
          </a:r>
          <a:r>
            <a:rPr lang="en-US" altLang="en-US" sz="1800" b="1" kern="1200" dirty="0"/>
            <a:t>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/>
            <a:t>- SBA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/>
            <a:t>- SB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/>
            <a:t>- CS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/>
            <a:t>-OOB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/>
            <a:t>-PKO</a:t>
          </a:r>
          <a:endParaRPr lang="ko-KR" altLang="en-US" sz="1100" kern="1200" dirty="0"/>
        </a:p>
      </dsp:txBody>
      <dsp:txXfrm>
        <a:off x="6361880" y="2359094"/>
        <a:ext cx="1619962" cy="1191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88C8-C06A-46A7-8F87-2105EF879E90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6727-5DCA-49AE-BF84-AB39605F7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3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5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4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2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7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3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0091" y="6337473"/>
            <a:ext cx="430129" cy="388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FF64ED9-E395-4A2B-BE0B-F58DB03A64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 descr="http://sungmoon.files.wordpress.com/2013/04/oracle_logo.png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961328"/>
            <a:ext cx="1512044" cy="67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468112" y="6488669"/>
            <a:ext cx="3552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Database</a:t>
            </a:r>
            <a:r>
              <a:rPr lang="en-US" altLang="ko-KR" sz="900" baseline="0" dirty="0">
                <a:solidFill>
                  <a:schemeClr val="bg1">
                    <a:lumMod val="65000"/>
                  </a:schemeClr>
                </a:solidFill>
              </a:rPr>
              <a:t> System</a:t>
            </a:r>
            <a:r>
              <a:rPr lang="ko-KR" altLang="en-US" sz="900" baseline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900" baseline="0" dirty="0">
                <a:solidFill>
                  <a:schemeClr val="bg1">
                    <a:lumMod val="65000"/>
                  </a:schemeClr>
                </a:solidFill>
              </a:rPr>
              <a:t>Project       Electronic &amp; Information Engineering 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" y="0"/>
            <a:ext cx="381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5.uf.tistory.com/image/232AFD4954F5B2292FC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0" y="1020278"/>
            <a:ext cx="9144000" cy="4783756"/>
          </a:xfrm>
          <a:prstGeom prst="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498910" y="1903267"/>
            <a:ext cx="5699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chemeClr val="tx1">
                      <a:alpha val="40000"/>
                    </a:schemeClr>
                  </a:outerShdw>
                </a:effectLst>
              </a:rPr>
              <a:t>DBMS for</a:t>
            </a:r>
          </a:p>
          <a:p>
            <a:r>
              <a:rPr lang="en-US" altLang="ko-KR" sz="6000" dirty="0">
                <a:ln w="0"/>
                <a:solidFill>
                  <a:schemeClr val="bg1"/>
                </a:solidFill>
                <a:effectLst>
                  <a:outerShdw blurRad="50800" dist="38100" algn="l" rotWithShape="0">
                    <a:schemeClr val="tx1">
                      <a:alpha val="40000"/>
                    </a:schemeClr>
                  </a:outerShdw>
                </a:effectLst>
              </a:rPr>
              <a:t>Scouting Report</a:t>
            </a:r>
            <a:endParaRPr lang="ko-KR" altLang="en-US" sz="6000" dirty="0">
              <a:ln w="0"/>
              <a:solidFill>
                <a:schemeClr val="bg1"/>
              </a:solidFill>
              <a:effectLst>
                <a:outerShdw blurRad="50800" dist="38100" algn="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10" y="3738319"/>
            <a:ext cx="36981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solidFill>
                  <a:schemeClr val="accent6"/>
                </a:solidFill>
              </a:rPr>
              <a:t>Database Team Project    December 07, 2015</a:t>
            </a:r>
            <a:endParaRPr lang="ko-KR" altLang="en-US" sz="135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910" y="4862537"/>
            <a:ext cx="201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이상민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조규상</a:t>
            </a:r>
          </a:p>
        </p:txBody>
      </p:sp>
    </p:spTree>
    <p:extLst>
      <p:ext uri="{BB962C8B-B14F-4D97-AF65-F5344CB8AC3E}">
        <p14:creationId xmlns:p14="http://schemas.microsoft.com/office/powerpoint/2010/main" val="372342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Import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0220" y="1517904"/>
            <a:ext cx="7653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Oracle SQL Developer</a:t>
            </a:r>
            <a:r>
              <a:rPr lang="ko-KR" altLang="en-US" sz="2000" dirty="0"/>
              <a:t>에서는 다른 플랫폼의 형태로 구성된 </a:t>
            </a:r>
            <a:endParaRPr lang="en-US" altLang="ko-KR" sz="2000" dirty="0"/>
          </a:p>
          <a:p>
            <a:r>
              <a:rPr lang="ko-KR" altLang="en-US" sz="2000" dirty="0"/>
              <a:t>데이터베이스 파일을 </a:t>
            </a:r>
            <a:r>
              <a:rPr lang="en-US" altLang="ko-KR" sz="2000" dirty="0"/>
              <a:t>Oracle </a:t>
            </a:r>
            <a:r>
              <a:rPr lang="ko-KR" altLang="en-US" sz="2000" dirty="0"/>
              <a:t>서버로 옮겨주는 기능이 있음</a:t>
            </a:r>
            <a:endParaRPr lang="en-US" altLang="ko-KR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031356" y="3112376"/>
            <a:ext cx="3936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Data Import System</a:t>
            </a:r>
            <a:endParaRPr lang="ko-KR" altLang="en-US" sz="3200" dirty="0"/>
          </a:p>
        </p:txBody>
      </p:sp>
      <p:sp>
        <p:nvSpPr>
          <p:cNvPr id="6" name="위로 굽은 화살표 5"/>
          <p:cNvSpPr/>
          <p:nvPr/>
        </p:nvSpPr>
        <p:spPr>
          <a:xfrm rot="5400000">
            <a:off x="1660802" y="2687906"/>
            <a:ext cx="948643" cy="1069848"/>
          </a:xfrm>
          <a:prstGeom prst="bentUp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20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882516" y="1501250"/>
            <a:ext cx="4247947" cy="2657635"/>
            <a:chOff x="815138" y="1108058"/>
            <a:chExt cx="4247947" cy="26576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38" y="1108058"/>
              <a:ext cx="4247947" cy="265763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441448" y="2231135"/>
              <a:ext cx="2011680" cy="411480"/>
            </a:xfrm>
            <a:prstGeom prst="rect">
              <a:avLst/>
            </a:prstGeom>
            <a:noFill/>
            <a:ln w="38100">
              <a:solidFill>
                <a:srgbClr val="EA1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Import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3248" y="1846256"/>
            <a:ext cx="296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작업할 </a:t>
            </a:r>
            <a:r>
              <a:rPr lang="en-US" altLang="ko-KR" dirty="0"/>
              <a:t>Table</a:t>
            </a:r>
            <a:r>
              <a:rPr lang="ko-KR" altLang="en-US" dirty="0"/>
              <a:t>에 마우스 오른쪽 버튼을 누르면 데이터 </a:t>
            </a:r>
            <a:r>
              <a:rPr lang="ko-KR" altLang="en-US" dirty="0" err="1"/>
              <a:t>임포트</a:t>
            </a:r>
            <a:r>
              <a:rPr lang="ko-KR" altLang="en-US" dirty="0"/>
              <a:t> 마법사를 실행할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37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67451" y="1031593"/>
            <a:ext cx="6550535" cy="5159205"/>
            <a:chOff x="600073" y="774573"/>
            <a:chExt cx="6550535" cy="515920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073" y="774573"/>
              <a:ext cx="6550535" cy="515920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554480" y="3255263"/>
              <a:ext cx="1097280" cy="228601"/>
            </a:xfrm>
            <a:prstGeom prst="rect">
              <a:avLst/>
            </a:prstGeom>
            <a:noFill/>
            <a:ln w="38100">
              <a:solidFill>
                <a:srgbClr val="EA1B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Import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7096" y="2368296"/>
            <a:ext cx="253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미리 저장된 엑셀 파일을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79392" y="3429000"/>
            <a:ext cx="271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이때 불러오는 엑셀 파일은 </a:t>
            </a:r>
            <a:r>
              <a:rPr lang="ko-KR" altLang="en-US" dirty="0" err="1"/>
              <a:t>임포트할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과 </a:t>
            </a:r>
            <a:r>
              <a:rPr lang="ko-KR" altLang="en-US" dirty="0" err="1"/>
              <a:t>컬럼</a:t>
            </a:r>
            <a:r>
              <a:rPr lang="ko-KR" altLang="en-US" dirty="0"/>
              <a:t> 구조가 같아야 함</a:t>
            </a:r>
          </a:p>
        </p:txBody>
      </p:sp>
    </p:spTree>
    <p:extLst>
      <p:ext uri="{BB962C8B-B14F-4D97-AF65-F5344CB8AC3E}">
        <p14:creationId xmlns:p14="http://schemas.microsoft.com/office/powerpoint/2010/main" val="345811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1" y="1060704"/>
            <a:ext cx="7120674" cy="4768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Import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2071" y="1802355"/>
            <a:ext cx="429769" cy="245901"/>
          </a:xfrm>
          <a:prstGeom prst="rect">
            <a:avLst/>
          </a:prstGeom>
          <a:noFill/>
          <a:ln w="38100">
            <a:solidFill>
              <a:srgbClr val="EA1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65576" y="1362456"/>
            <a:ext cx="169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 표시 해제</a:t>
            </a:r>
          </a:p>
        </p:txBody>
      </p:sp>
    </p:spTree>
    <p:extLst>
      <p:ext uri="{BB962C8B-B14F-4D97-AF65-F5344CB8AC3E}">
        <p14:creationId xmlns:p14="http://schemas.microsoft.com/office/powerpoint/2010/main" val="399175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1" y="1060704"/>
            <a:ext cx="7120674" cy="47704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Import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833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1" y="1060703"/>
            <a:ext cx="7120674" cy="47614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Import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7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1" y="1060702"/>
            <a:ext cx="7120675" cy="4761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Import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75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51" y="1060702"/>
            <a:ext cx="7120675" cy="4761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Import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57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Import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31161" b="6404"/>
          <a:stretch/>
        </p:blipFill>
        <p:spPr>
          <a:xfrm>
            <a:off x="667451" y="1060701"/>
            <a:ext cx="6225773" cy="47614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7264" y="3401568"/>
            <a:ext cx="393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데이터들이 </a:t>
            </a:r>
            <a:r>
              <a:rPr lang="en-US" altLang="ko-KR" sz="2000" dirty="0"/>
              <a:t>Oracle </a:t>
            </a:r>
            <a:r>
              <a:rPr lang="ko-KR" altLang="en-US" sz="2000" dirty="0"/>
              <a:t>서버에</a:t>
            </a:r>
            <a:endParaRPr lang="en-US" altLang="ko-KR" sz="2000" dirty="0"/>
          </a:p>
          <a:p>
            <a:r>
              <a:rPr lang="ko-KR" altLang="en-US" sz="2000" dirty="0"/>
              <a:t>전부 입력된 것을 볼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756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3" y="1556356"/>
            <a:ext cx="7905750" cy="4048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0073" y="803010"/>
            <a:ext cx="687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into </a:t>
            </a:r>
            <a:r>
              <a:rPr lang="ko-KR" altLang="en-US" dirty="0"/>
              <a:t>를 이용한 </a:t>
            </a:r>
            <a:r>
              <a:rPr lang="en-US" altLang="ko-KR" dirty="0" err="1"/>
              <a:t>Main_table</a:t>
            </a:r>
            <a:r>
              <a:rPr lang="en-US" altLang="ko-KR" dirty="0"/>
              <a:t> </a:t>
            </a:r>
            <a:r>
              <a:rPr lang="ko-KR" altLang="en-US" dirty="0"/>
              <a:t>데이터 입력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Making </a:t>
            </a:r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main_table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27048" y="2368296"/>
            <a:ext cx="5367528" cy="1636776"/>
          </a:xfrm>
          <a:prstGeom prst="rect">
            <a:avLst/>
          </a:prstGeom>
          <a:noFill/>
          <a:ln w="28575">
            <a:solidFill>
              <a:srgbClr val="EA1B2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2312" y="4197096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능력의 수치를 구하는 계산식</a:t>
            </a:r>
          </a:p>
        </p:txBody>
      </p:sp>
    </p:spTree>
    <p:extLst>
      <p:ext uri="{BB962C8B-B14F-4D97-AF65-F5344CB8AC3E}">
        <p14:creationId xmlns:p14="http://schemas.microsoft.com/office/powerpoint/2010/main" val="9242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4937" y="350768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고딕" panose="02030600000101010101" pitchFamily="18" charset="-127"/>
              </a:rPr>
              <a:t>Index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0314" y="1589794"/>
            <a:ext cx="69685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서론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관련 연구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소개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224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Making </a:t>
            </a:r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main_table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0400" r="2864" b="6360"/>
          <a:stretch/>
        </p:blipFill>
        <p:spPr>
          <a:xfrm>
            <a:off x="667511" y="1115568"/>
            <a:ext cx="7086601" cy="48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07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94" y="1908780"/>
            <a:ext cx="4250279" cy="13190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94" y="4170862"/>
            <a:ext cx="4026602" cy="1715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606" y="1216152"/>
            <a:ext cx="597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 err="1"/>
              <a:t>컨택능력이</a:t>
            </a:r>
            <a:r>
              <a:rPr lang="ko-KR" altLang="en-US" dirty="0"/>
              <a:t> </a:t>
            </a:r>
            <a:r>
              <a:rPr lang="en-US" altLang="ko-KR" dirty="0"/>
              <a:t>80</a:t>
            </a:r>
            <a:r>
              <a:rPr lang="ko-KR" altLang="en-US" dirty="0"/>
              <a:t>이상인 선수들의 목록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606" y="3476343"/>
            <a:ext cx="29015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5216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0073" y="177032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endParaRPr lang="ko-KR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606" y="1216152"/>
            <a:ext cx="59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득점능력이 </a:t>
            </a:r>
            <a:r>
              <a:rPr lang="en-US" altLang="ko-KR" dirty="0"/>
              <a:t>70</a:t>
            </a:r>
            <a:r>
              <a:rPr lang="ko-KR" altLang="en-US" dirty="0"/>
              <a:t>이상이거나 파워능력이 </a:t>
            </a:r>
            <a:r>
              <a:rPr lang="en-US" altLang="ko-KR" dirty="0"/>
              <a:t>80</a:t>
            </a:r>
            <a:r>
              <a:rPr lang="ko-KR" altLang="en-US" dirty="0"/>
              <a:t>이상인 선수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들의 이름과 </a:t>
            </a:r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1922" y="3214658"/>
            <a:ext cx="29015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14" y="1940554"/>
            <a:ext cx="6502666" cy="10892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114" y="3765243"/>
            <a:ext cx="5312522" cy="245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82271" y="3327599"/>
            <a:ext cx="3379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rPr>
              <a:t>Thank’s</a:t>
            </a:r>
            <a:r>
              <a:rPr lang="en-US" altLang="ko-KR" sz="20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j-cs"/>
              </a:rPr>
              <a:t> for listening</a:t>
            </a:r>
            <a:endParaRPr lang="ko-KR" altLang="en-US" sz="800" b="1" spc="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098" name="Picture 2" descr="C:\Users\madeit-top1\Documents\PPT\네이버탬플릿\smile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937" y="2763599"/>
            <a:ext cx="462123" cy="46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9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4937" y="350768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고딕" panose="02030600000101010101" pitchFamily="18" charset="-127"/>
              </a:rPr>
              <a:t>Introduce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고딕" panose="02030600000101010101" pitchFamily="18" charset="-127"/>
            </a:endParaRP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052760819"/>
              </p:ext>
            </p:extLst>
          </p:nvPr>
        </p:nvGraphicFramePr>
        <p:xfrm>
          <a:off x="990600" y="1066800"/>
          <a:ext cx="7315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720070" y="4587835"/>
            <a:ext cx="3235978" cy="1158923"/>
            <a:chOff x="4123944" y="4425447"/>
            <a:chExt cx="3575304" cy="1280448"/>
          </a:xfrm>
        </p:grpSpPr>
        <p:pic>
          <p:nvPicPr>
            <p:cNvPr id="13" name="Picture 2" descr="http://sungmoon.files.wordpress.com/2013/04/oracle_logo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568" y="4533964"/>
              <a:ext cx="2392680" cy="1063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4.bp.blogspot.com/-mAyZoWVeC6E/VHYxfL2f7AI/AAAAAAAAAJQ/BKbMtnWxsXY/s1600/sql%2Bdevelop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944" y="4425447"/>
              <a:ext cx="1280448" cy="128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https://upload.wikimedia.org/wikipedia/en/0/09/Korea_Baseball_Organizati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93" y="4480307"/>
            <a:ext cx="2558917" cy="12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8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4937" y="350768"/>
            <a:ext cx="613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서론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0" y="1338753"/>
            <a:ext cx="2752368" cy="38883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901" y="1228517"/>
            <a:ext cx="501021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j-ea"/>
                <a:ea typeface="+mj-ea"/>
              </a:rPr>
              <a:t>영화 </a:t>
            </a:r>
            <a:r>
              <a:rPr lang="en-US" altLang="ko-KR" b="1" dirty="0">
                <a:latin typeface="+mj-ea"/>
                <a:ea typeface="+mj-ea"/>
              </a:rPr>
              <a:t>‘</a:t>
            </a:r>
            <a:r>
              <a:rPr lang="ko-KR" altLang="en-US" b="1" dirty="0" err="1">
                <a:latin typeface="+mj-ea"/>
                <a:ea typeface="+mj-ea"/>
              </a:rPr>
              <a:t>머니볼</a:t>
            </a:r>
            <a:r>
              <a:rPr lang="en-US" altLang="ko-KR" b="1" dirty="0">
                <a:latin typeface="+mj-ea"/>
                <a:ea typeface="+mj-ea"/>
              </a:rPr>
              <a:t>‘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기존의 선수 선발 방식과는 전혀 다르게 경기 데이터에만 의존하여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사생활 문란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잦은 부상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최고령 등의 </a:t>
            </a:r>
            <a:r>
              <a:rPr lang="ko-KR" altLang="en-US" dirty="0">
                <a:latin typeface="+mj-ea"/>
                <a:ea typeface="+mj-ea"/>
              </a:rPr>
              <a:t>이유로 외면 받던 선수들을 팀에 합류</a:t>
            </a:r>
            <a:endParaRPr lang="en-US" altLang="ko-KR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+mj-ea"/>
                <a:ea typeface="+mj-ea"/>
              </a:rPr>
              <a:t>↓</a:t>
            </a:r>
            <a:endParaRPr lang="en-US" altLang="ko-KR" sz="28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팀을 정규시즌 우승시킴</a:t>
            </a:r>
            <a:endParaRPr lang="en-US" altLang="ko-KR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rgbClr val="EA1B22"/>
                </a:solidFill>
                <a:latin typeface="+mj-ea"/>
                <a:ea typeface="+mj-ea"/>
              </a:rPr>
              <a:t>기록 데이터 분석의 중요성</a:t>
            </a:r>
            <a:r>
              <a:rPr lang="ko-KR" altLang="en-US" dirty="0">
                <a:latin typeface="+mj-ea"/>
                <a:ea typeface="+mj-ea"/>
              </a:rPr>
              <a:t>을 잘 보여주는 예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77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4937" y="350768"/>
            <a:ext cx="613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서론</a:t>
            </a: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2094600457"/>
              </p:ext>
            </p:extLst>
          </p:nvPr>
        </p:nvGraphicFramePr>
        <p:xfrm>
          <a:off x="654937" y="935543"/>
          <a:ext cx="8052235" cy="5200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62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4937" y="350768"/>
            <a:ext cx="613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관련 연구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6" name="Picture 2" descr="이성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20" y="1070106"/>
            <a:ext cx="46863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0220" y="5895133"/>
            <a:ext cx="2546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네이버</a:t>
            </a:r>
            <a:r>
              <a:rPr lang="ko-KR" altLang="en-US" sz="1400" dirty="0"/>
              <a:t> 지식백과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6984" y="1353312"/>
            <a:ext cx="313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 </a:t>
            </a:r>
            <a:r>
              <a:rPr lang="ko-KR" altLang="en-US" dirty="0"/>
              <a:t>현재 사용중인 프로야구 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스카우팅</a:t>
            </a:r>
            <a:r>
              <a:rPr lang="ko-KR" altLang="en-US" dirty="0"/>
              <a:t> 리포트의 예시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586984" y="2928142"/>
            <a:ext cx="3273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야구에 대한 전문적 지식이 없으면 해석하기 힘들다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리포트만 보고 해당 선수의 특징이 무엇인지 한눈에 파악하기 어렵다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9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125694232"/>
              </p:ext>
            </p:extLst>
          </p:nvPr>
        </p:nvGraphicFramePr>
        <p:xfrm>
          <a:off x="585155" y="1168400"/>
          <a:ext cx="8439973" cy="528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4937" y="350768"/>
            <a:ext cx="6131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DB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간략도</a:t>
            </a:r>
            <a:endParaRPr lang="ko-KR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2416" y="3319272"/>
            <a:ext cx="1792224" cy="1527048"/>
          </a:xfrm>
          <a:prstGeom prst="rect">
            <a:avLst/>
          </a:prstGeom>
          <a:noFill/>
          <a:ln w="57150">
            <a:solidFill>
              <a:srgbClr val="EA1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834640" y="1664206"/>
            <a:ext cx="5789250" cy="4791458"/>
            <a:chOff x="2834640" y="1664206"/>
            <a:chExt cx="5789250" cy="4791458"/>
          </a:xfrm>
        </p:grpSpPr>
        <p:sp>
          <p:nvSpPr>
            <p:cNvPr id="13" name="사다리꼴 12"/>
            <p:cNvSpPr/>
            <p:nvPr/>
          </p:nvSpPr>
          <p:spPr>
            <a:xfrm rot="16200000">
              <a:off x="881883" y="3616964"/>
              <a:ext cx="4791457" cy="885943"/>
            </a:xfrm>
            <a:prstGeom prst="trapezoid">
              <a:avLst>
                <a:gd name="adj" fmla="val 189561"/>
              </a:avLst>
            </a:prstGeom>
            <a:gradFill>
              <a:gsLst>
                <a:gs pos="0">
                  <a:srgbClr val="C30101">
                    <a:alpha val="42000"/>
                  </a:srgbClr>
                </a:gs>
                <a:gs pos="59000">
                  <a:srgbClr val="EA1B22">
                    <a:alpha val="48000"/>
                  </a:srgbClr>
                </a:gs>
                <a:gs pos="100000">
                  <a:srgbClr val="EA1B2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2093" y="1664206"/>
              <a:ext cx="4991797" cy="47914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63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0" y="1211708"/>
            <a:ext cx="4028390" cy="53198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26" y="1211708"/>
            <a:ext cx="3622560" cy="45323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4937" y="350768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고딕" panose="02030600000101010101" pitchFamily="18" charset="-127"/>
              </a:rPr>
              <a:t>Create table</a:t>
            </a:r>
          </a:p>
        </p:txBody>
      </p:sp>
    </p:spTree>
    <p:extLst>
      <p:ext uri="{BB962C8B-B14F-4D97-AF65-F5344CB8AC3E}">
        <p14:creationId xmlns:p14="http://schemas.microsoft.com/office/powerpoint/2010/main" val="5193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64ED9-E395-4A2B-BE0B-F58DB03A64F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20" y="1312545"/>
            <a:ext cx="4486275" cy="3867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937" y="350768"/>
            <a:ext cx="6131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고딕" panose="02030600000101010101" pitchFamily="18" charset="-127"/>
              </a:rPr>
              <a:t>Data Insert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0408" y="1312545"/>
            <a:ext cx="304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 </a:t>
            </a:r>
            <a:r>
              <a:rPr lang="ko-KR" altLang="en-US" dirty="0"/>
              <a:t>테이블에 </a:t>
            </a:r>
            <a:r>
              <a:rPr lang="en-US" altLang="ko-KR" dirty="0"/>
              <a:t>insert into</a:t>
            </a:r>
          </a:p>
          <a:p>
            <a:r>
              <a:rPr lang="ko-KR" altLang="en-US" dirty="0"/>
              <a:t>구문을 이용해 데이터 삽입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0408" y="2274322"/>
            <a:ext cx="3163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But, </a:t>
            </a:r>
            <a:r>
              <a:rPr lang="ko-KR" altLang="en-US" dirty="0"/>
              <a:t>데이터의 양이 너무 많음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180</a:t>
            </a:r>
            <a:r>
              <a:rPr lang="ko-KR" altLang="en-US" dirty="0"/>
              <a:t>개의 </a:t>
            </a:r>
            <a:r>
              <a:rPr lang="en-US" altLang="ko-KR" dirty="0"/>
              <a:t>tuple)</a:t>
            </a:r>
          </a:p>
          <a:p>
            <a:endParaRPr lang="en-US" altLang="ko-KR" dirty="0"/>
          </a:p>
          <a:p>
            <a:r>
              <a:rPr lang="en-US" altLang="ko-KR" dirty="0"/>
              <a:t>Insert into </a:t>
            </a:r>
            <a:r>
              <a:rPr lang="ko-KR" altLang="en-US" dirty="0"/>
              <a:t>구문은 한번에 하나의 </a:t>
            </a:r>
            <a:r>
              <a:rPr lang="en-US" altLang="ko-KR" dirty="0"/>
              <a:t>tuple</a:t>
            </a:r>
            <a:r>
              <a:rPr lang="ko-KR" altLang="en-US" dirty="0"/>
              <a:t>만 삽입 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6739128" y="3895274"/>
            <a:ext cx="667512" cy="454985"/>
          </a:xfrm>
          <a:prstGeom prst="downArrow">
            <a:avLst/>
          </a:prstGeom>
          <a:solidFill>
            <a:srgbClr val="EA1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4768" y="4436427"/>
            <a:ext cx="27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 방법을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9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368</Words>
  <Application>Microsoft Office PowerPoint</Application>
  <PresentationFormat>화면 슬라이드 쇼(4:3)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Sangmin Lee</dc:creator>
  <cp:lastModifiedBy>조규상</cp:lastModifiedBy>
  <cp:revision>45</cp:revision>
  <dcterms:created xsi:type="dcterms:W3CDTF">2015-11-30T21:51:59Z</dcterms:created>
  <dcterms:modified xsi:type="dcterms:W3CDTF">2019-09-18T15:08:10Z</dcterms:modified>
</cp:coreProperties>
</file>