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E36C85-D13F-44AC-86AF-47A2C02435AA}"/>
              </a:ext>
            </a:extLst>
          </p:cNvPr>
          <p:cNvSpPr/>
          <p:nvPr/>
        </p:nvSpPr>
        <p:spPr>
          <a:xfrm>
            <a:off x="611560" y="620688"/>
            <a:ext cx="1440160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E18511-D624-4D55-8A21-727E41AE9083}"/>
              </a:ext>
            </a:extLst>
          </p:cNvPr>
          <p:cNvSpPr/>
          <p:nvPr/>
        </p:nvSpPr>
        <p:spPr>
          <a:xfrm>
            <a:off x="611560" y="620688"/>
            <a:ext cx="1440160" cy="7756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영업 사원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D827F2-9EFD-458E-BDA4-904ECEDEC026}"/>
              </a:ext>
            </a:extLst>
          </p:cNvPr>
          <p:cNvSpPr/>
          <p:nvPr/>
        </p:nvSpPr>
        <p:spPr>
          <a:xfrm>
            <a:off x="2699792" y="4221088"/>
            <a:ext cx="1440160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90F4D0-4E82-45DB-823B-F8EA9094E911}"/>
              </a:ext>
            </a:extLst>
          </p:cNvPr>
          <p:cNvSpPr/>
          <p:nvPr/>
        </p:nvSpPr>
        <p:spPr>
          <a:xfrm>
            <a:off x="2699792" y="4221088"/>
            <a:ext cx="1440160" cy="7756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7CFF1C-2F7F-47F2-884E-87E35D0FCF50}"/>
              </a:ext>
            </a:extLst>
          </p:cNvPr>
          <p:cNvSpPr/>
          <p:nvPr/>
        </p:nvSpPr>
        <p:spPr>
          <a:xfrm>
            <a:off x="5076056" y="620688"/>
            <a:ext cx="1440160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51AD21-87C3-4C56-B708-3DBE218F4B1E}"/>
              </a:ext>
            </a:extLst>
          </p:cNvPr>
          <p:cNvSpPr/>
          <p:nvPr/>
        </p:nvSpPr>
        <p:spPr>
          <a:xfrm>
            <a:off x="5076056" y="620688"/>
            <a:ext cx="1440160" cy="7756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7EA81D-39D6-4AFC-BEE6-3609ED1B2D9E}"/>
              </a:ext>
            </a:extLst>
          </p:cNvPr>
          <p:cNvSpPr/>
          <p:nvPr/>
        </p:nvSpPr>
        <p:spPr>
          <a:xfrm>
            <a:off x="7164288" y="4221088"/>
            <a:ext cx="1440160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FB9BDE-D53D-449F-B604-B5C79FAC32CE}"/>
              </a:ext>
            </a:extLst>
          </p:cNvPr>
          <p:cNvSpPr/>
          <p:nvPr/>
        </p:nvSpPr>
        <p:spPr>
          <a:xfrm>
            <a:off x="7164288" y="4221088"/>
            <a:ext cx="1440160" cy="7756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7B56D67-C8CD-4F9F-A026-2724DA613C04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737574" y="3302986"/>
            <a:ext cx="2556284" cy="1368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15239B-5F3E-4042-B564-70EE16818FE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051720" y="1664804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F19138A-183F-4385-A85A-FC1A0DDB8C8D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139952" y="5265204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81F25B-0F9E-4A13-8706-B214C818DF76}"/>
              </a:ext>
            </a:extLst>
          </p:cNvPr>
          <p:cNvCxnSpPr/>
          <p:nvPr/>
        </p:nvCxnSpPr>
        <p:spPr>
          <a:xfrm>
            <a:off x="2051720" y="4996717"/>
            <a:ext cx="0" cy="59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B11FD57-E285-4C17-9D5F-89306E6A1446}"/>
              </a:ext>
            </a:extLst>
          </p:cNvPr>
          <p:cNvCxnSpPr/>
          <p:nvPr/>
        </p:nvCxnSpPr>
        <p:spPr>
          <a:xfrm flipV="1">
            <a:off x="2051720" y="4996717"/>
            <a:ext cx="288032" cy="26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183148-464A-4FB8-856C-1A8BFCFB7D55}"/>
              </a:ext>
            </a:extLst>
          </p:cNvPr>
          <p:cNvCxnSpPr/>
          <p:nvPr/>
        </p:nvCxnSpPr>
        <p:spPr>
          <a:xfrm>
            <a:off x="2051719" y="5292978"/>
            <a:ext cx="288033" cy="29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41B8D1-73AC-4B81-A5DC-2FF55ED1797C}"/>
              </a:ext>
            </a:extLst>
          </p:cNvPr>
          <p:cNvCxnSpPr/>
          <p:nvPr/>
        </p:nvCxnSpPr>
        <p:spPr>
          <a:xfrm>
            <a:off x="971600" y="306896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62232EB-2789-42ED-B59C-E61DEB674775}"/>
              </a:ext>
            </a:extLst>
          </p:cNvPr>
          <p:cNvCxnSpPr/>
          <p:nvPr/>
        </p:nvCxnSpPr>
        <p:spPr>
          <a:xfrm>
            <a:off x="971600" y="328498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9DDD8F-4F53-43E5-BA2A-FF754C481FD3}"/>
              </a:ext>
            </a:extLst>
          </p:cNvPr>
          <p:cNvCxnSpPr/>
          <p:nvPr/>
        </p:nvCxnSpPr>
        <p:spPr>
          <a:xfrm>
            <a:off x="4427984" y="1396317"/>
            <a:ext cx="0" cy="59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D64F53-3D63-4C6E-A423-27D39C061AFF}"/>
              </a:ext>
            </a:extLst>
          </p:cNvPr>
          <p:cNvCxnSpPr/>
          <p:nvPr/>
        </p:nvCxnSpPr>
        <p:spPr>
          <a:xfrm>
            <a:off x="4572000" y="1396317"/>
            <a:ext cx="0" cy="59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18625B7-3154-4BC1-A03B-FCF7C392E080}"/>
              </a:ext>
            </a:extLst>
          </p:cNvPr>
          <p:cNvCxnSpPr>
            <a:cxnSpLocks/>
          </p:cNvCxnSpPr>
          <p:nvPr/>
        </p:nvCxnSpPr>
        <p:spPr>
          <a:xfrm rot="5400000" flipV="1">
            <a:off x="2415876" y="1374573"/>
            <a:ext cx="288032" cy="26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1C9F003-2569-49E3-9C52-776EB955A4A0}"/>
              </a:ext>
            </a:extLst>
          </p:cNvPr>
          <p:cNvCxnSpPr>
            <a:cxnSpLocks/>
          </p:cNvCxnSpPr>
          <p:nvPr/>
        </p:nvCxnSpPr>
        <p:spPr>
          <a:xfrm rot="5400000">
            <a:off x="2415875" y="1670834"/>
            <a:ext cx="288033" cy="29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AE63BDE-843B-4C55-9A03-E9EF06E85216}"/>
              </a:ext>
            </a:extLst>
          </p:cNvPr>
          <p:cNvCxnSpPr>
            <a:cxnSpLocks/>
          </p:cNvCxnSpPr>
          <p:nvPr/>
        </p:nvCxnSpPr>
        <p:spPr>
          <a:xfrm>
            <a:off x="2720761" y="1396317"/>
            <a:ext cx="0" cy="59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87C2DAF-D9C4-4440-9D88-30A531643414}"/>
              </a:ext>
            </a:extLst>
          </p:cNvPr>
          <p:cNvCxnSpPr/>
          <p:nvPr/>
        </p:nvCxnSpPr>
        <p:spPr>
          <a:xfrm>
            <a:off x="6588224" y="4996717"/>
            <a:ext cx="0" cy="59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02B8F82-AB7F-497F-B8EC-8C7DCB19B0D1}"/>
              </a:ext>
            </a:extLst>
          </p:cNvPr>
          <p:cNvCxnSpPr/>
          <p:nvPr/>
        </p:nvCxnSpPr>
        <p:spPr>
          <a:xfrm>
            <a:off x="6732240" y="4996717"/>
            <a:ext cx="0" cy="59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977ACF5-D215-48D8-B5A5-FE4D554203B6}"/>
              </a:ext>
            </a:extLst>
          </p:cNvPr>
          <p:cNvCxnSpPr>
            <a:cxnSpLocks/>
          </p:cNvCxnSpPr>
          <p:nvPr/>
        </p:nvCxnSpPr>
        <p:spPr>
          <a:xfrm rot="5400000" flipV="1">
            <a:off x="4515854" y="4974973"/>
            <a:ext cx="288032" cy="26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1EEAC4B-DCDA-40CC-A6A3-DDEB4E5F5194}"/>
              </a:ext>
            </a:extLst>
          </p:cNvPr>
          <p:cNvCxnSpPr>
            <a:cxnSpLocks/>
          </p:cNvCxnSpPr>
          <p:nvPr/>
        </p:nvCxnSpPr>
        <p:spPr>
          <a:xfrm rot="5400000">
            <a:off x="4515853" y="5271234"/>
            <a:ext cx="288033" cy="29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B32309E-29C8-42CB-87CE-A2400C604C4A}"/>
              </a:ext>
            </a:extLst>
          </p:cNvPr>
          <p:cNvCxnSpPr/>
          <p:nvPr/>
        </p:nvCxnSpPr>
        <p:spPr>
          <a:xfrm>
            <a:off x="4820739" y="4996717"/>
            <a:ext cx="0" cy="59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15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E36C85-D13F-44AC-86AF-47A2C02435AA}"/>
              </a:ext>
            </a:extLst>
          </p:cNvPr>
          <p:cNvSpPr/>
          <p:nvPr/>
        </p:nvSpPr>
        <p:spPr>
          <a:xfrm>
            <a:off x="562695" y="3127748"/>
            <a:ext cx="1440160" cy="1342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E18511-D624-4D55-8A21-727E41AE9083}"/>
              </a:ext>
            </a:extLst>
          </p:cNvPr>
          <p:cNvSpPr/>
          <p:nvPr/>
        </p:nvSpPr>
        <p:spPr>
          <a:xfrm>
            <a:off x="562695" y="3127748"/>
            <a:ext cx="1440160" cy="7756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D827F2-9EFD-458E-BDA4-904ECEDEC026}"/>
              </a:ext>
            </a:extLst>
          </p:cNvPr>
          <p:cNvSpPr/>
          <p:nvPr/>
        </p:nvSpPr>
        <p:spPr>
          <a:xfrm>
            <a:off x="3695490" y="332656"/>
            <a:ext cx="1440160" cy="1342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90F4D0-4E82-45DB-823B-F8EA9094E911}"/>
              </a:ext>
            </a:extLst>
          </p:cNvPr>
          <p:cNvSpPr/>
          <p:nvPr/>
        </p:nvSpPr>
        <p:spPr>
          <a:xfrm>
            <a:off x="3695490" y="332656"/>
            <a:ext cx="1440160" cy="7756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7CFF1C-2F7F-47F2-884E-87E35D0FCF50}"/>
              </a:ext>
            </a:extLst>
          </p:cNvPr>
          <p:cNvSpPr/>
          <p:nvPr/>
        </p:nvSpPr>
        <p:spPr>
          <a:xfrm>
            <a:off x="7092280" y="3133228"/>
            <a:ext cx="1440160" cy="1342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51AD21-87C3-4C56-B708-3DBE218F4B1E}"/>
              </a:ext>
            </a:extLst>
          </p:cNvPr>
          <p:cNvSpPr/>
          <p:nvPr/>
        </p:nvSpPr>
        <p:spPr>
          <a:xfrm>
            <a:off x="7092280" y="3133228"/>
            <a:ext cx="1440160" cy="7756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7EA81D-39D6-4AFC-BEE6-3609ED1B2D9E}"/>
              </a:ext>
            </a:extLst>
          </p:cNvPr>
          <p:cNvSpPr/>
          <p:nvPr/>
        </p:nvSpPr>
        <p:spPr>
          <a:xfrm>
            <a:off x="3707904" y="3133228"/>
            <a:ext cx="1440160" cy="1342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FB9BDE-D53D-449F-B604-B5C79FAC32CE}"/>
              </a:ext>
            </a:extLst>
          </p:cNvPr>
          <p:cNvSpPr/>
          <p:nvPr/>
        </p:nvSpPr>
        <p:spPr>
          <a:xfrm>
            <a:off x="3707904" y="3133228"/>
            <a:ext cx="1440160" cy="7756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</a:t>
            </a:r>
            <a:endParaRPr lang="en-US" altLang="ko-KR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112C626-0354-419D-A9D8-51FA5B196FE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415570" y="1674950"/>
            <a:ext cx="12414" cy="14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4579794-BEF7-4269-87FD-863088C63F39}"/>
              </a:ext>
            </a:extLst>
          </p:cNvPr>
          <p:cNvCxnSpPr/>
          <p:nvPr/>
        </p:nvCxnSpPr>
        <p:spPr>
          <a:xfrm flipH="1">
            <a:off x="2002855" y="3903377"/>
            <a:ext cx="170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6A6B691-C5B7-4A92-B07D-7480FB8D6181}"/>
              </a:ext>
            </a:extLst>
          </p:cNvPr>
          <p:cNvCxnSpPr/>
          <p:nvPr/>
        </p:nvCxnSpPr>
        <p:spPr>
          <a:xfrm>
            <a:off x="5148064" y="3903377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D5C02A0A-5AC7-4328-8E9B-7734B3673E2E}"/>
              </a:ext>
            </a:extLst>
          </p:cNvPr>
          <p:cNvSpPr/>
          <p:nvPr/>
        </p:nvSpPr>
        <p:spPr>
          <a:xfrm>
            <a:off x="3011191" y="3697936"/>
            <a:ext cx="311175" cy="3600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D69EB87-EBB8-476B-B956-5FAFA7E7BE7E}"/>
              </a:ext>
            </a:extLst>
          </p:cNvPr>
          <p:cNvCxnSpPr/>
          <p:nvPr/>
        </p:nvCxnSpPr>
        <p:spPr>
          <a:xfrm flipV="1">
            <a:off x="3318402" y="3634337"/>
            <a:ext cx="288032" cy="26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E5916FC-C5C9-4102-B9BE-33EB361EAE9B}"/>
              </a:ext>
            </a:extLst>
          </p:cNvPr>
          <p:cNvCxnSpPr/>
          <p:nvPr/>
        </p:nvCxnSpPr>
        <p:spPr>
          <a:xfrm>
            <a:off x="3318401" y="3933186"/>
            <a:ext cx="288033" cy="29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B51E7A-0A55-4DDA-BF92-429BC80E4D49}"/>
              </a:ext>
            </a:extLst>
          </p:cNvPr>
          <p:cNvCxnSpPr/>
          <p:nvPr/>
        </p:nvCxnSpPr>
        <p:spPr>
          <a:xfrm>
            <a:off x="2123728" y="3606562"/>
            <a:ext cx="0" cy="59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760DC0F-DCAA-4D17-ABE5-05DE8EBECB18}"/>
              </a:ext>
            </a:extLst>
          </p:cNvPr>
          <p:cNvCxnSpPr/>
          <p:nvPr/>
        </p:nvCxnSpPr>
        <p:spPr>
          <a:xfrm>
            <a:off x="2267744" y="3606562"/>
            <a:ext cx="0" cy="59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1C62CDF-6DCF-423F-BA59-E21FE8678129}"/>
              </a:ext>
            </a:extLst>
          </p:cNvPr>
          <p:cNvSpPr/>
          <p:nvPr/>
        </p:nvSpPr>
        <p:spPr>
          <a:xfrm>
            <a:off x="4272396" y="2566563"/>
            <a:ext cx="311175" cy="291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2BB8AEA-8D55-4901-8929-B8616249E6CC}"/>
              </a:ext>
            </a:extLst>
          </p:cNvPr>
          <p:cNvCxnSpPr>
            <a:stCxn id="51" idx="4"/>
          </p:cNvCxnSpPr>
          <p:nvPr/>
        </p:nvCxnSpPr>
        <p:spPr>
          <a:xfrm flipH="1">
            <a:off x="4211960" y="2857631"/>
            <a:ext cx="216024" cy="27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68A6A0C-E8AC-463F-8A82-262C4D137BEA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4427984" y="2857631"/>
            <a:ext cx="257057" cy="28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BC2EAB-9327-46D1-84C3-2001C75A84C1}"/>
              </a:ext>
            </a:extLst>
          </p:cNvPr>
          <p:cNvCxnSpPr/>
          <p:nvPr/>
        </p:nvCxnSpPr>
        <p:spPr>
          <a:xfrm>
            <a:off x="4055530" y="18448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CFF6469-A153-4D94-90B2-F1E6F6D41339}"/>
              </a:ext>
            </a:extLst>
          </p:cNvPr>
          <p:cNvCxnSpPr/>
          <p:nvPr/>
        </p:nvCxnSpPr>
        <p:spPr>
          <a:xfrm>
            <a:off x="4055530" y="20608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38C4F81-8FC8-47EE-ACCC-C07EAC189A3D}"/>
              </a:ext>
            </a:extLst>
          </p:cNvPr>
          <p:cNvCxnSpPr/>
          <p:nvPr/>
        </p:nvCxnSpPr>
        <p:spPr>
          <a:xfrm>
            <a:off x="6709097" y="3608163"/>
            <a:ext cx="0" cy="59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5D73D07-33BA-4BD7-970E-E3E00C2E0C29}"/>
              </a:ext>
            </a:extLst>
          </p:cNvPr>
          <p:cNvCxnSpPr/>
          <p:nvPr/>
        </p:nvCxnSpPr>
        <p:spPr>
          <a:xfrm flipV="1">
            <a:off x="6709097" y="3608163"/>
            <a:ext cx="288032" cy="26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9303077-1A46-43E4-8240-B6FA7B8959B5}"/>
              </a:ext>
            </a:extLst>
          </p:cNvPr>
          <p:cNvCxnSpPr/>
          <p:nvPr/>
        </p:nvCxnSpPr>
        <p:spPr>
          <a:xfrm>
            <a:off x="6709096" y="3904424"/>
            <a:ext cx="288033" cy="29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47E59BF-77DC-43F5-BE03-451946E72009}"/>
              </a:ext>
            </a:extLst>
          </p:cNvPr>
          <p:cNvCxnSpPr>
            <a:cxnSpLocks/>
          </p:cNvCxnSpPr>
          <p:nvPr/>
        </p:nvCxnSpPr>
        <p:spPr>
          <a:xfrm rot="5400000" flipV="1">
            <a:off x="5301711" y="3601347"/>
            <a:ext cx="288032" cy="26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3BAF197-06A5-485D-935C-E3FA5BF7FF71}"/>
              </a:ext>
            </a:extLst>
          </p:cNvPr>
          <p:cNvCxnSpPr>
            <a:cxnSpLocks/>
          </p:cNvCxnSpPr>
          <p:nvPr/>
        </p:nvCxnSpPr>
        <p:spPr>
          <a:xfrm rot="5400000">
            <a:off x="5301710" y="3897608"/>
            <a:ext cx="288033" cy="29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0AAC15F-A63C-4E01-9819-D489B20874B1}"/>
              </a:ext>
            </a:extLst>
          </p:cNvPr>
          <p:cNvCxnSpPr/>
          <p:nvPr/>
        </p:nvCxnSpPr>
        <p:spPr>
          <a:xfrm>
            <a:off x="5606596" y="3623091"/>
            <a:ext cx="0" cy="59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913C4F0-EE61-4077-89F2-11DC6A68DDCE}"/>
              </a:ext>
            </a:extLst>
          </p:cNvPr>
          <p:cNvSpPr txBox="1"/>
          <p:nvPr/>
        </p:nvSpPr>
        <p:spPr>
          <a:xfrm>
            <a:off x="2192136" y="3227285"/>
            <a:ext cx="118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강습</a:t>
            </a:r>
            <a:r>
              <a:rPr lang="en-US" altLang="ko-KR" sz="1400" dirty="0"/>
              <a:t>or</a:t>
            </a:r>
            <a:r>
              <a:rPr lang="ko-KR" altLang="en-US" sz="1400" dirty="0"/>
              <a:t>연구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C1C50A-852C-4C76-BCBB-BBBFD0C4D50B}"/>
              </a:ext>
            </a:extLst>
          </p:cNvPr>
          <p:cNvSpPr txBox="1"/>
          <p:nvPr/>
        </p:nvSpPr>
        <p:spPr>
          <a:xfrm>
            <a:off x="5585046" y="3227285"/>
            <a:ext cx="118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수강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BF921B-DD75-4060-B251-50ED16BB6C3E}"/>
              </a:ext>
            </a:extLst>
          </p:cNvPr>
          <p:cNvSpPr txBox="1"/>
          <p:nvPr/>
        </p:nvSpPr>
        <p:spPr>
          <a:xfrm>
            <a:off x="4427983" y="2112633"/>
            <a:ext cx="118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분반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9056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7CFF1C-2F7F-47F2-884E-87E35D0FCF50}"/>
              </a:ext>
            </a:extLst>
          </p:cNvPr>
          <p:cNvSpPr/>
          <p:nvPr/>
        </p:nvSpPr>
        <p:spPr>
          <a:xfrm>
            <a:off x="7077605" y="690385"/>
            <a:ext cx="2088221" cy="2304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51AD21-87C3-4C56-B708-3DBE218F4B1E}"/>
              </a:ext>
            </a:extLst>
          </p:cNvPr>
          <p:cNvSpPr/>
          <p:nvPr/>
        </p:nvSpPr>
        <p:spPr>
          <a:xfrm>
            <a:off x="7077606" y="690385"/>
            <a:ext cx="2088220" cy="7756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D64F53-3D63-4C6E-A423-27D39C061AFF}"/>
              </a:ext>
            </a:extLst>
          </p:cNvPr>
          <p:cNvCxnSpPr>
            <a:cxnSpLocks/>
          </p:cNvCxnSpPr>
          <p:nvPr/>
        </p:nvCxnSpPr>
        <p:spPr>
          <a:xfrm>
            <a:off x="7509654" y="1502011"/>
            <a:ext cx="0" cy="149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10C39C9-731B-441B-9D2D-450F37667478}"/>
              </a:ext>
            </a:extLst>
          </p:cNvPr>
          <p:cNvCxnSpPr>
            <a:cxnSpLocks/>
          </p:cNvCxnSpPr>
          <p:nvPr/>
        </p:nvCxnSpPr>
        <p:spPr>
          <a:xfrm>
            <a:off x="7077605" y="1961003"/>
            <a:ext cx="2088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6AC931-CC18-42D1-991A-010158191C42}"/>
              </a:ext>
            </a:extLst>
          </p:cNvPr>
          <p:cNvSpPr txBox="1"/>
          <p:nvPr/>
        </p:nvSpPr>
        <p:spPr>
          <a:xfrm>
            <a:off x="7077606" y="1578513"/>
            <a:ext cx="61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pk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67A2E7-0F4A-4850-82C0-815E12AFABE8}"/>
              </a:ext>
            </a:extLst>
          </p:cNvPr>
          <p:cNvSpPr txBox="1"/>
          <p:nvPr/>
        </p:nvSpPr>
        <p:spPr>
          <a:xfrm>
            <a:off x="7509654" y="2058537"/>
            <a:ext cx="1656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부서명</a:t>
            </a:r>
            <a:endParaRPr lang="en-US" altLang="ko-KR" sz="1400" dirty="0"/>
          </a:p>
          <a:p>
            <a:r>
              <a:rPr lang="ko-KR" altLang="ko-KR" sz="1400" dirty="0"/>
              <a:t>내부 우편함 번호</a:t>
            </a:r>
            <a:endParaRPr lang="en-US" altLang="ko-KR" sz="1400" dirty="0"/>
          </a:p>
          <a:p>
            <a:r>
              <a:rPr lang="ko-KR" altLang="ko-KR" sz="1400" dirty="0"/>
              <a:t>구내전화번호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6F2C43-FA31-46CC-B98B-641BA7540470}"/>
              </a:ext>
            </a:extLst>
          </p:cNvPr>
          <p:cNvSpPr/>
          <p:nvPr/>
        </p:nvSpPr>
        <p:spPr>
          <a:xfrm>
            <a:off x="3073507" y="690385"/>
            <a:ext cx="2088221" cy="2304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6D038F-941A-4082-998D-24B23601E3AE}"/>
              </a:ext>
            </a:extLst>
          </p:cNvPr>
          <p:cNvSpPr/>
          <p:nvPr/>
        </p:nvSpPr>
        <p:spPr>
          <a:xfrm>
            <a:off x="3073508" y="690386"/>
            <a:ext cx="2088220" cy="7756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FC6371F-C18F-4EFB-BA9F-A8A0177D1E68}"/>
              </a:ext>
            </a:extLst>
          </p:cNvPr>
          <p:cNvCxnSpPr>
            <a:cxnSpLocks/>
          </p:cNvCxnSpPr>
          <p:nvPr/>
        </p:nvCxnSpPr>
        <p:spPr>
          <a:xfrm>
            <a:off x="3505556" y="1502012"/>
            <a:ext cx="0" cy="149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5783B50-E5D4-4C2D-91C4-219371D46D82}"/>
              </a:ext>
            </a:extLst>
          </p:cNvPr>
          <p:cNvCxnSpPr>
            <a:cxnSpLocks/>
          </p:cNvCxnSpPr>
          <p:nvPr/>
        </p:nvCxnSpPr>
        <p:spPr>
          <a:xfrm>
            <a:off x="3073507" y="1961004"/>
            <a:ext cx="2088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214C91B-8479-4F3E-AA83-F319CBD322DD}"/>
              </a:ext>
            </a:extLst>
          </p:cNvPr>
          <p:cNvSpPr txBox="1"/>
          <p:nvPr/>
        </p:nvSpPr>
        <p:spPr>
          <a:xfrm>
            <a:off x="3073508" y="1578514"/>
            <a:ext cx="61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pk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44D06D-3DD9-4325-A5CC-629E319EDD48}"/>
              </a:ext>
            </a:extLst>
          </p:cNvPr>
          <p:cNvSpPr txBox="1"/>
          <p:nvPr/>
        </p:nvSpPr>
        <p:spPr>
          <a:xfrm>
            <a:off x="3505556" y="2058538"/>
            <a:ext cx="165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직원명</a:t>
            </a:r>
            <a:endParaRPr lang="en-US" altLang="ko-KR" sz="1400" dirty="0"/>
          </a:p>
          <a:p>
            <a:r>
              <a:rPr lang="ko-KR" altLang="en-US" sz="1400" dirty="0"/>
              <a:t>주소</a:t>
            </a: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7ABDF4-A8B4-466F-9903-B5DC7FFCBC13}"/>
              </a:ext>
            </a:extLst>
          </p:cNvPr>
          <p:cNvSpPr txBox="1"/>
          <p:nvPr/>
        </p:nvSpPr>
        <p:spPr>
          <a:xfrm>
            <a:off x="3545284" y="1578514"/>
            <a:ext cx="75236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6F462E-0A2E-45F9-8593-820EF01C6DD9}"/>
              </a:ext>
            </a:extLst>
          </p:cNvPr>
          <p:cNvSpPr txBox="1"/>
          <p:nvPr/>
        </p:nvSpPr>
        <p:spPr>
          <a:xfrm>
            <a:off x="7548757" y="1578513"/>
            <a:ext cx="75236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사번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DF1C6C1-5F2D-4ACD-B301-55EEE092A90C}"/>
              </a:ext>
            </a:extLst>
          </p:cNvPr>
          <p:cNvCxnSpPr>
            <a:cxnSpLocks/>
          </p:cNvCxnSpPr>
          <p:nvPr/>
        </p:nvCxnSpPr>
        <p:spPr>
          <a:xfrm>
            <a:off x="4105592" y="2994642"/>
            <a:ext cx="24049" cy="87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F111CA2A-5230-4A35-907D-5638DF8A33E9}"/>
              </a:ext>
            </a:extLst>
          </p:cNvPr>
          <p:cNvSpPr/>
          <p:nvPr/>
        </p:nvSpPr>
        <p:spPr>
          <a:xfrm>
            <a:off x="3986469" y="3881844"/>
            <a:ext cx="311175" cy="291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54D107D-58D4-4E00-A771-9597271E87AE}"/>
              </a:ext>
            </a:extLst>
          </p:cNvPr>
          <p:cNvSpPr/>
          <p:nvPr/>
        </p:nvSpPr>
        <p:spPr>
          <a:xfrm>
            <a:off x="395535" y="4734437"/>
            <a:ext cx="2088221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32844C-44F6-4A60-B60D-0DAD8D4F9CB2}"/>
              </a:ext>
            </a:extLst>
          </p:cNvPr>
          <p:cNvSpPr/>
          <p:nvPr/>
        </p:nvSpPr>
        <p:spPr>
          <a:xfrm>
            <a:off x="395536" y="4734437"/>
            <a:ext cx="2088220" cy="7756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시간제 직원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5286801-922C-4357-B172-2107D3945C45}"/>
              </a:ext>
            </a:extLst>
          </p:cNvPr>
          <p:cNvCxnSpPr>
            <a:cxnSpLocks/>
          </p:cNvCxnSpPr>
          <p:nvPr/>
        </p:nvCxnSpPr>
        <p:spPr>
          <a:xfrm>
            <a:off x="1029009" y="5546063"/>
            <a:ext cx="14598" cy="120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56656D2-16F7-4D69-B105-0046DBE6CAB5}"/>
              </a:ext>
            </a:extLst>
          </p:cNvPr>
          <p:cNvCxnSpPr>
            <a:cxnSpLocks/>
          </p:cNvCxnSpPr>
          <p:nvPr/>
        </p:nvCxnSpPr>
        <p:spPr>
          <a:xfrm>
            <a:off x="395535" y="6005055"/>
            <a:ext cx="2088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1D91031-303C-4D54-A9CB-43A9962F44EA}"/>
              </a:ext>
            </a:extLst>
          </p:cNvPr>
          <p:cNvSpPr txBox="1"/>
          <p:nvPr/>
        </p:nvSpPr>
        <p:spPr>
          <a:xfrm>
            <a:off x="395547" y="5622565"/>
            <a:ext cx="93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Pk</a:t>
            </a:r>
            <a:r>
              <a:rPr lang="en-US" altLang="ko-KR" sz="1200" dirty="0"/>
              <a:t>, Fk1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C5CEBE-C415-478E-B519-914AAB50990F}"/>
              </a:ext>
            </a:extLst>
          </p:cNvPr>
          <p:cNvSpPr txBox="1"/>
          <p:nvPr/>
        </p:nvSpPr>
        <p:spPr>
          <a:xfrm>
            <a:off x="1075791" y="5622565"/>
            <a:ext cx="75236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사번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4DBE56-2520-442F-8B1F-6A388494F093}"/>
              </a:ext>
            </a:extLst>
          </p:cNvPr>
          <p:cNvSpPr txBox="1"/>
          <p:nvPr/>
        </p:nvSpPr>
        <p:spPr>
          <a:xfrm>
            <a:off x="1043607" y="6111776"/>
            <a:ext cx="154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시간당 임금</a:t>
            </a:r>
            <a:endParaRPr lang="en-US" altLang="ko-KR" sz="1200" dirty="0"/>
          </a:p>
          <a:p>
            <a:r>
              <a:rPr lang="ko-KR" altLang="en-US" sz="1200" dirty="0"/>
              <a:t>주당 목표 근무시간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EB27965-79DC-4358-8DDE-9ED1F527B8E8}"/>
              </a:ext>
            </a:extLst>
          </p:cNvPr>
          <p:cNvSpPr/>
          <p:nvPr/>
        </p:nvSpPr>
        <p:spPr>
          <a:xfrm>
            <a:off x="3090475" y="4734437"/>
            <a:ext cx="2345630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D887ACF-EAD6-4C35-A009-5A52AC702FF4}"/>
              </a:ext>
            </a:extLst>
          </p:cNvPr>
          <p:cNvSpPr/>
          <p:nvPr/>
        </p:nvSpPr>
        <p:spPr>
          <a:xfrm>
            <a:off x="3090475" y="4734437"/>
            <a:ext cx="2345629" cy="7756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월급제 직원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EA7ECDE-A567-498B-B678-D783F08D2CDF}"/>
              </a:ext>
            </a:extLst>
          </p:cNvPr>
          <p:cNvCxnSpPr>
            <a:cxnSpLocks/>
          </p:cNvCxnSpPr>
          <p:nvPr/>
        </p:nvCxnSpPr>
        <p:spPr>
          <a:xfrm>
            <a:off x="3723949" y="5546063"/>
            <a:ext cx="14598" cy="120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3F3194D-4158-4D69-9F1D-3ED0D5A5D4F1}"/>
              </a:ext>
            </a:extLst>
          </p:cNvPr>
          <p:cNvCxnSpPr>
            <a:cxnSpLocks/>
          </p:cNvCxnSpPr>
          <p:nvPr/>
        </p:nvCxnSpPr>
        <p:spPr>
          <a:xfrm>
            <a:off x="3090475" y="6005055"/>
            <a:ext cx="2345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9EC4C9D-DC1F-4558-AC38-8C432908FD54}"/>
              </a:ext>
            </a:extLst>
          </p:cNvPr>
          <p:cNvSpPr txBox="1"/>
          <p:nvPr/>
        </p:nvSpPr>
        <p:spPr>
          <a:xfrm>
            <a:off x="3090487" y="5622565"/>
            <a:ext cx="93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Pk</a:t>
            </a:r>
            <a:r>
              <a:rPr lang="en-US" altLang="ko-KR" sz="1200" dirty="0"/>
              <a:t>, Fk1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7824B7-6A00-435B-ABA3-C2161AF620F3}"/>
              </a:ext>
            </a:extLst>
          </p:cNvPr>
          <p:cNvSpPr txBox="1"/>
          <p:nvPr/>
        </p:nvSpPr>
        <p:spPr>
          <a:xfrm>
            <a:off x="3770731" y="5622565"/>
            <a:ext cx="75236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사번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90E51-0680-41E6-B64F-AFB9417AE6FF}"/>
              </a:ext>
            </a:extLst>
          </p:cNvPr>
          <p:cNvSpPr txBox="1"/>
          <p:nvPr/>
        </p:nvSpPr>
        <p:spPr>
          <a:xfrm>
            <a:off x="3738547" y="6111776"/>
            <a:ext cx="204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연봉 금액</a:t>
            </a:r>
            <a:endParaRPr lang="en-US" altLang="ko-KR" sz="1200" dirty="0"/>
          </a:p>
          <a:p>
            <a:r>
              <a:rPr lang="ko-KR" altLang="en-US" sz="1200" dirty="0"/>
              <a:t>매출에 대한 수당 비율</a:t>
            </a:r>
            <a:endParaRPr lang="en-US" altLang="ko-KR" sz="1200" dirty="0"/>
          </a:p>
          <a:p>
            <a:r>
              <a:rPr lang="ko-KR" altLang="en-US" sz="1200" dirty="0"/>
              <a:t>이익에 대한 수당 비율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CF92D50-7F83-42A1-93F5-A1BE9CBA23C1}"/>
              </a:ext>
            </a:extLst>
          </p:cNvPr>
          <p:cNvSpPr/>
          <p:nvPr/>
        </p:nvSpPr>
        <p:spPr>
          <a:xfrm>
            <a:off x="6588222" y="4734437"/>
            <a:ext cx="2088221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7158CE4-26AA-432B-BBAB-3620AEDC4C14}"/>
              </a:ext>
            </a:extLst>
          </p:cNvPr>
          <p:cNvSpPr/>
          <p:nvPr/>
        </p:nvSpPr>
        <p:spPr>
          <a:xfrm>
            <a:off x="6588223" y="4734437"/>
            <a:ext cx="2088220" cy="7756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계약제</a:t>
            </a:r>
            <a:r>
              <a:rPr lang="ko-KR" altLang="en-US" dirty="0"/>
              <a:t> 직원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1E5FC72-B3DC-462C-99B2-072D8C7A2269}"/>
              </a:ext>
            </a:extLst>
          </p:cNvPr>
          <p:cNvCxnSpPr>
            <a:cxnSpLocks/>
          </p:cNvCxnSpPr>
          <p:nvPr/>
        </p:nvCxnSpPr>
        <p:spPr>
          <a:xfrm>
            <a:off x="7221696" y="5546063"/>
            <a:ext cx="14598" cy="120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69250CD-D321-4E27-BB12-17B48F84FF90}"/>
              </a:ext>
            </a:extLst>
          </p:cNvPr>
          <p:cNvCxnSpPr>
            <a:cxnSpLocks/>
          </p:cNvCxnSpPr>
          <p:nvPr/>
        </p:nvCxnSpPr>
        <p:spPr>
          <a:xfrm>
            <a:off x="6588222" y="6005055"/>
            <a:ext cx="2088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851C216-6526-493D-B816-3D9D6DA1AD53}"/>
              </a:ext>
            </a:extLst>
          </p:cNvPr>
          <p:cNvSpPr txBox="1"/>
          <p:nvPr/>
        </p:nvSpPr>
        <p:spPr>
          <a:xfrm>
            <a:off x="6588234" y="5622565"/>
            <a:ext cx="93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Pk</a:t>
            </a:r>
            <a:r>
              <a:rPr lang="en-US" altLang="ko-KR" sz="1200" dirty="0"/>
              <a:t>, Fk1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5BC512-1678-4DF5-B8ED-FD7B96E62C2D}"/>
              </a:ext>
            </a:extLst>
          </p:cNvPr>
          <p:cNvSpPr txBox="1"/>
          <p:nvPr/>
        </p:nvSpPr>
        <p:spPr>
          <a:xfrm>
            <a:off x="7268478" y="5622565"/>
            <a:ext cx="75236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사번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B47672-EB44-474A-A789-777934F148B2}"/>
              </a:ext>
            </a:extLst>
          </p:cNvPr>
          <p:cNvSpPr txBox="1"/>
          <p:nvPr/>
        </p:nvSpPr>
        <p:spPr>
          <a:xfrm>
            <a:off x="7236294" y="6111776"/>
            <a:ext cx="154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계약의 개시일</a:t>
            </a:r>
            <a:endParaRPr lang="en-US" altLang="ko-KR" sz="1200" dirty="0"/>
          </a:p>
          <a:p>
            <a:r>
              <a:rPr lang="ko-KR" altLang="en-US" sz="1200" dirty="0"/>
              <a:t>계약의 종료일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청구금액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B98B18E-8770-486F-8E84-1B9316F27259}"/>
              </a:ext>
            </a:extLst>
          </p:cNvPr>
          <p:cNvCxnSpPr>
            <a:cxnSpLocks/>
            <a:stCxn id="52" idx="4"/>
          </p:cNvCxnSpPr>
          <p:nvPr/>
        </p:nvCxnSpPr>
        <p:spPr>
          <a:xfrm flipH="1">
            <a:off x="4129641" y="4172912"/>
            <a:ext cx="12416" cy="56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1D244479-B99C-4E85-843B-4E9D991D0E77}"/>
              </a:ext>
            </a:extLst>
          </p:cNvPr>
          <p:cNvCxnSpPr>
            <a:stCxn id="52" idx="6"/>
            <a:endCxn id="68" idx="0"/>
          </p:cNvCxnSpPr>
          <p:nvPr/>
        </p:nvCxnSpPr>
        <p:spPr>
          <a:xfrm>
            <a:off x="4297644" y="4027378"/>
            <a:ext cx="3334689" cy="7070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96EBF145-D8B3-49AB-8B2E-2E53510239B5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rot="10800000" flipV="1">
            <a:off x="1439647" y="4027377"/>
            <a:ext cx="2546823" cy="7070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D3600EB-384D-402A-A81D-B6ABDE656D85}"/>
              </a:ext>
            </a:extLst>
          </p:cNvPr>
          <p:cNvCxnSpPr/>
          <p:nvPr/>
        </p:nvCxnSpPr>
        <p:spPr>
          <a:xfrm>
            <a:off x="3849291" y="4178773"/>
            <a:ext cx="585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0B6C89D-ECE5-4BBC-A4DD-55F04242331C}"/>
              </a:ext>
            </a:extLst>
          </p:cNvPr>
          <p:cNvCxnSpPr>
            <a:stCxn id="41" idx="3"/>
          </p:cNvCxnSpPr>
          <p:nvPr/>
        </p:nvCxnSpPr>
        <p:spPr>
          <a:xfrm>
            <a:off x="5161728" y="2320148"/>
            <a:ext cx="1930552" cy="3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71C8330-1569-454F-A14C-F7776C4BD36D}"/>
              </a:ext>
            </a:extLst>
          </p:cNvPr>
          <p:cNvCxnSpPr/>
          <p:nvPr/>
        </p:nvCxnSpPr>
        <p:spPr>
          <a:xfrm>
            <a:off x="6732240" y="2117393"/>
            <a:ext cx="0" cy="59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2F9652B-253A-408A-9EBA-EE4B2A3BCC2D}"/>
              </a:ext>
            </a:extLst>
          </p:cNvPr>
          <p:cNvCxnSpPr/>
          <p:nvPr/>
        </p:nvCxnSpPr>
        <p:spPr>
          <a:xfrm>
            <a:off x="6876256" y="2117393"/>
            <a:ext cx="0" cy="59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31E7AD8-5520-4723-883E-9B3F2FAD7AEA}"/>
              </a:ext>
            </a:extLst>
          </p:cNvPr>
          <p:cNvCxnSpPr>
            <a:cxnSpLocks/>
          </p:cNvCxnSpPr>
          <p:nvPr/>
        </p:nvCxnSpPr>
        <p:spPr>
          <a:xfrm rot="5400000" flipV="1">
            <a:off x="5286955" y="2043142"/>
            <a:ext cx="288032" cy="26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D2A852A-D57E-4C4F-A8A9-1ADFDD1846B7}"/>
              </a:ext>
            </a:extLst>
          </p:cNvPr>
          <p:cNvCxnSpPr>
            <a:cxnSpLocks/>
          </p:cNvCxnSpPr>
          <p:nvPr/>
        </p:nvCxnSpPr>
        <p:spPr>
          <a:xfrm rot="5400000">
            <a:off x="5286954" y="2339403"/>
            <a:ext cx="288033" cy="29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8822D0A-2FFB-407B-B2DA-2DF12BAE0DFC}"/>
              </a:ext>
            </a:extLst>
          </p:cNvPr>
          <p:cNvCxnSpPr/>
          <p:nvPr/>
        </p:nvCxnSpPr>
        <p:spPr>
          <a:xfrm>
            <a:off x="5591840" y="2064886"/>
            <a:ext cx="0" cy="59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8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66</Words>
  <Application>Microsoft Office PowerPoint</Application>
  <PresentationFormat>화면 슬라이드 쇼(4:3)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조규상</cp:lastModifiedBy>
  <cp:revision>8</cp:revision>
  <dcterms:created xsi:type="dcterms:W3CDTF">2006-10-05T04:04:58Z</dcterms:created>
  <dcterms:modified xsi:type="dcterms:W3CDTF">2020-05-07T03:30:53Z</dcterms:modified>
</cp:coreProperties>
</file>