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5B9DA1-5FF6-476C-A8DF-5C9ED65F4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FD06DD-DCC2-46CE-962A-7BF27F40A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5813BD-A4D6-49DB-AA2C-0CE38D9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B831FD-F34E-4A1A-8287-AAD28C49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1636C4-4F4D-4FA2-B6A3-810244F2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649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C04CF4-5650-43B1-8525-B26B4AAD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B972F0A-0784-431C-A9CC-7BBE06F55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1D971E-2E79-4879-8049-BBE3AFC1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B44DFB-2AF5-48C7-BAAD-F61D51B5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C93D21-BE7F-4E7B-A2D9-23518ABC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16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71C47E-A2B3-407E-8186-26A8F4656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A41B49A-4F09-476F-A42D-1321F8110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C0F413-6E23-4592-9D37-A91E7D61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A397AE-9ECE-4765-AF4A-1279B11A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E11D71-6C96-4027-9B0C-211F2119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76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E291A1-59B4-447E-824C-9410D1AE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938A1B-C376-4A0E-A712-71F553E1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271633-9DD8-4837-A4FC-95617C47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878D30-EBB4-4ADE-B23C-D116A05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1C80C4-EC3D-409C-A5FD-FA792954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953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8B7A2F-D56C-4585-BC88-0CF6E200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4BBBE8C-5ED2-4A50-AF03-8CA7AEF55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83719A-231A-46DB-9D59-535ABEBB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BBEF22-72C7-4C38-BF07-993CE1F7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1D824C-C44A-4ADE-A88C-FCE44552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30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F175D9-3CDA-4FE8-B764-C322696B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606221-5B4A-4BDC-922C-9898A31F8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96E6415-B022-4C2B-B262-24AF0387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3382A05-B031-493F-9350-C9A754C2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1B79278-319F-4D46-9ECC-7161E47C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6599BF-5F6B-49B1-863E-2C7125EF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885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10C0B-50EC-4463-8FE9-8E0D9F4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2A17AAA-D202-4B92-A2D4-CA538323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8D20D58-7276-4BEB-AA02-2CFCE781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89C8601-9899-459B-A9D4-D7717C711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2FE13AE-0385-402B-B8B0-239C4DFC6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4DDFB11-BCB2-4F0D-8AC8-99832820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78CD809-E49B-413C-80E7-DBB3B58E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5F59B02-A237-48F2-BD52-595B48EC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2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F1290-D6C9-4055-9FE8-1BB8468F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15AEBC1-B5BE-456E-B581-FF63A383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D846A0D-427C-4765-849F-09CABA6D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B81ACC9-B357-4532-A67A-83D9A329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67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4719FF6-6B75-4962-A838-543DD53C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061C504-4119-4AFF-AB4F-29273963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7BD29FF-5E93-42A0-8888-11E47147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8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8F649-712D-4521-B86A-F14DAE3E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EB502-7393-4636-9FFE-95C7252B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9AC561A-7C4D-4A3E-9933-F3D4FD27D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76402D-CFF3-4CD3-9444-31C9C825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1FB448-B543-4105-AFB3-07D249C0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FB60D9-74B3-4563-9635-E58EC121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7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0E00BE-93C7-46A0-9881-B1B54810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2D99C7F-7C2F-4927-9312-3B226E55F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685BA9-03C5-4517-AF52-DB074ACE8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420A0D4-AD9F-4AD1-9218-C18DE009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BB87AD-9E0A-43AC-8C6D-61091A0E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06BC2C-52AF-469B-B74B-EE60A454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89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C20B7C4-B5E0-47ED-962B-7271E3B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AAFD45-83EF-4012-A31B-D66DD042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377030-0E1D-4F38-8C47-38826F9D2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09A8-57C7-4DBF-A541-EA2F005AA4F1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1DB624-AC03-4BF0-9BD8-224033B78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AF96B8-2A27-4E0C-8CF2-124D22191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DE72-E0A4-41CD-8617-6B4104CA1E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1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94CE9E-8506-43DA-820E-DD5931814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pl-PL" sz="9600" dirty="0">
                <a:solidFill>
                  <a:srgbClr val="FF0000"/>
                </a:solidFill>
                <a:latin typeface="Impact" panose="020B0806030902050204" pitchFamily="34" charset="0"/>
              </a:rPr>
              <a:t>RETURN TO THE RANCH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3841710-F6A8-40FA-B82D-8547C3DF3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479" y="5923722"/>
            <a:ext cx="4704522" cy="934277"/>
          </a:xfrm>
        </p:spPr>
        <p:txBody>
          <a:bodyPr>
            <a:normAutofit lnSpcReduction="10000"/>
          </a:bodyPr>
          <a:lstStyle/>
          <a:p>
            <a:r>
              <a:rPr lang="pl-PL" sz="6600" dirty="0">
                <a:solidFill>
                  <a:srgbClr val="FF0000"/>
                </a:solidFill>
                <a:latin typeface="Impact" panose="020B0806030902050204" pitchFamily="34" charset="0"/>
              </a:rPr>
              <a:t>Q34 Studio</a:t>
            </a:r>
          </a:p>
        </p:txBody>
      </p:sp>
    </p:spTree>
    <p:extLst>
      <p:ext uri="{BB962C8B-B14F-4D97-AF65-F5344CB8AC3E}">
        <p14:creationId xmlns:p14="http://schemas.microsoft.com/office/powerpoint/2010/main" val="228572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189976-7074-4B82-839E-C73CFDCF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32597"/>
            <a:ext cx="8588202" cy="1293028"/>
          </a:xfrm>
        </p:spPr>
        <p:txBody>
          <a:bodyPr>
            <a:noAutofit/>
          </a:bodyPr>
          <a:lstStyle/>
          <a:p>
            <a:pPr algn="ctr"/>
            <a:r>
              <a:rPr lang="pl-PL" sz="8800" dirty="0">
                <a:solidFill>
                  <a:srgbClr val="FF0000"/>
                </a:solidFill>
                <a:latin typeface="Impact" panose="020B0806030902050204" pitchFamily="34" charset="0"/>
              </a:rPr>
              <a:t>Krótki 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D54A4B-F01A-42FE-8F57-923C24A3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39539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sz="2800" dirty="0">
                <a:latin typeface="Impact" panose="020B0806030902050204" pitchFamily="34" charset="0"/>
              </a:rPr>
              <a:t>Gra Return to the ranch jest grą z gatunku </a:t>
            </a:r>
            <a:r>
              <a:rPr lang="pl-PL" sz="2800" dirty="0" err="1">
                <a:latin typeface="Impact" panose="020B0806030902050204" pitchFamily="34" charset="0"/>
              </a:rPr>
              <a:t>endless</a:t>
            </a:r>
            <a:r>
              <a:rPr lang="pl-PL" sz="2800" dirty="0">
                <a:latin typeface="Impact" panose="020B0806030902050204" pitchFamily="34" charset="0"/>
              </a:rPr>
              <a:t> </a:t>
            </a:r>
            <a:r>
              <a:rPr lang="pl-PL" sz="2800" dirty="0" err="1">
                <a:latin typeface="Impact" panose="020B0806030902050204" pitchFamily="34" charset="0"/>
              </a:rPr>
              <a:t>runner</a:t>
            </a:r>
            <a:r>
              <a:rPr lang="pl-PL" sz="2800" dirty="0">
                <a:latin typeface="Impact" panose="020B0806030902050204" pitchFamily="34" charset="0"/>
              </a:rPr>
              <a:t>. Polega ona na osiągnięciu jak największego wyniku w przejściu. Przejść jest nieskończona ilość. Gracz może monitorować swój najlepszy wynik poprzez odpowiednią informację w grze. Gra została stworzą z użyciem silnika Unity w wersji 2021.3.8f1.   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C4794AC-0AD9-4713-A163-3CFE34DF0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39" y="1179111"/>
            <a:ext cx="3048000" cy="3048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593AAA62-55F6-48DD-92E8-0D93A0702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23" y="4608872"/>
            <a:ext cx="4257260" cy="15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7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5E6A8D-6166-4CDD-BCE6-57E6EF81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0730"/>
            <a:ext cx="8706000" cy="1293028"/>
          </a:xfrm>
        </p:spPr>
        <p:txBody>
          <a:bodyPr>
            <a:normAutofit/>
          </a:bodyPr>
          <a:lstStyle/>
          <a:p>
            <a:pPr algn="ctr"/>
            <a:r>
              <a:rPr lang="pl-PL" sz="8000" dirty="0">
                <a:solidFill>
                  <a:srgbClr val="FF0000"/>
                </a:solidFill>
                <a:latin typeface="Impact" panose="020B0806030902050204" pitchFamily="34" charset="0"/>
              </a:rPr>
              <a:t>Fabuła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5BB80C-B10B-4802-A348-4B1CC1FA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2" y="1563758"/>
            <a:ext cx="8596668" cy="251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>
                <a:latin typeface="Impact" panose="020B0806030902050204" pitchFamily="34" charset="0"/>
              </a:rPr>
              <a:t>Kura którą steruje gracz zostaje porwana ze swojej farmy do popularnego fast-</a:t>
            </a:r>
            <a:r>
              <a:rPr lang="pl-PL" sz="2800" dirty="0" err="1">
                <a:latin typeface="Impact" panose="020B0806030902050204" pitchFamily="34" charset="0"/>
              </a:rPr>
              <a:t>fooda</a:t>
            </a:r>
            <a:r>
              <a:rPr lang="pl-PL" sz="2800" dirty="0">
                <a:latin typeface="Impact" panose="020B0806030902050204" pitchFamily="34" charset="0"/>
              </a:rPr>
              <a:t>. Widząc jak ginie inna kura postanawia ona uciec. Pracownicy fast-</a:t>
            </a:r>
            <a:r>
              <a:rPr lang="pl-PL" sz="2800" dirty="0" err="1">
                <a:latin typeface="Impact" panose="020B0806030902050204" pitchFamily="34" charset="0"/>
              </a:rPr>
              <a:t>foodu</a:t>
            </a:r>
            <a:r>
              <a:rPr lang="pl-PL" sz="2800" dirty="0">
                <a:latin typeface="Impact" panose="020B0806030902050204" pitchFamily="34" charset="0"/>
              </a:rPr>
              <a:t>  za nią podążają, a kura próbując wrócić do swojej rodziny na farmie zaczyna w panice biec przez miasto.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5BE704D5-8CE9-41DE-A69F-EF875ACC0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" y="3770242"/>
            <a:ext cx="3048000" cy="30480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820A172D-C40B-4390-B9B2-C6D1C9577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04" y="3770242"/>
            <a:ext cx="3048000" cy="304800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7FFB0680-7BEB-4CB9-BE80-BBD68AB7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15" y="4439478"/>
            <a:ext cx="2212299" cy="22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3C1EE-0930-46A4-A19C-365BF0D9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609600"/>
            <a:ext cx="11368892" cy="1320800"/>
          </a:xfrm>
        </p:spPr>
        <p:txBody>
          <a:bodyPr>
            <a:noAutofit/>
          </a:bodyPr>
          <a:lstStyle/>
          <a:p>
            <a:pPr algn="ctr"/>
            <a:r>
              <a:rPr lang="pl-PL" sz="8000" dirty="0">
                <a:solidFill>
                  <a:srgbClr val="FF0000"/>
                </a:solidFill>
                <a:latin typeface="Impact" panose="020B0806030902050204" pitchFamily="34" charset="0"/>
              </a:rPr>
              <a:t>Interpretacja Tematu</a:t>
            </a:r>
            <a:br>
              <a:rPr lang="pl-PL" sz="8000" dirty="0">
                <a:solidFill>
                  <a:srgbClr val="FF0000"/>
                </a:solidFill>
                <a:latin typeface="Impact" panose="020B0806030902050204" pitchFamily="34" charset="0"/>
              </a:rPr>
            </a:br>
            <a:r>
              <a:rPr lang="pl-PL" sz="8000" dirty="0">
                <a:solidFill>
                  <a:srgbClr val="FF0000"/>
                </a:solidFill>
                <a:latin typeface="Impact" panose="020B0806030902050204" pitchFamily="34" charset="0"/>
              </a:rPr>
              <a:t>Ucieczka z Miasta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862F45-B115-4300-A88E-99BFD240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2737059"/>
            <a:ext cx="11368892" cy="3511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>
                <a:latin typeface="Impact" panose="020B0806030902050204" pitchFamily="34" charset="0"/>
              </a:rPr>
              <a:t>Temat pojawia się w wątku głównym gry oraz w mechanice gry. W wątku głównym kura została porwana ze swojego domu. Miała być zabita w popularnym fast-</a:t>
            </a:r>
            <a:r>
              <a:rPr lang="pl-PL" sz="2800" dirty="0" err="1">
                <a:latin typeface="Impact" panose="020B0806030902050204" pitchFamily="34" charset="0"/>
              </a:rPr>
              <a:t>foodzie</a:t>
            </a:r>
            <a:r>
              <a:rPr lang="pl-PL" sz="2800" dirty="0">
                <a:latin typeface="Impact" panose="020B0806030902050204" pitchFamily="34" charset="0"/>
              </a:rPr>
              <a:t> dla jedzenia, jednak udaje jej się uciec. Mimo to musi jeszcze uciec z miasta w którym się znalazła do swojego domu. W mechanice gry na niektórych progach punktowych znikają sekcje tła miasta, aż zostaje wiejski krajobraz.</a:t>
            </a:r>
          </a:p>
        </p:txBody>
      </p:sp>
    </p:spTree>
    <p:extLst>
      <p:ext uri="{BB962C8B-B14F-4D97-AF65-F5344CB8AC3E}">
        <p14:creationId xmlns:p14="http://schemas.microsoft.com/office/powerpoint/2010/main" val="157718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E02063-9B4A-480E-9244-0F6EC107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8000" dirty="0">
                <a:solidFill>
                  <a:srgbClr val="FF0000"/>
                </a:solidFill>
                <a:latin typeface="Impact" panose="020B0806030902050204" pitchFamily="34" charset="0"/>
              </a:rPr>
              <a:t>Mechaniki Gry: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5DCC88-9414-4D7F-B6DF-6BC7BB2A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Impact" panose="020B0806030902050204" pitchFamily="34" charset="0"/>
              </a:rPr>
              <a:t>Mechanika skakania – Pod przyciskiem spacja</a:t>
            </a:r>
          </a:p>
          <a:p>
            <a:r>
              <a:rPr lang="pl-PL" dirty="0">
                <a:latin typeface="Impact" panose="020B0806030902050204" pitchFamily="34" charset="0"/>
              </a:rPr>
              <a:t>Mechanika szybowania – Pod przytrzymaniem spacji podczas pobytu w powietrzu.</a:t>
            </a:r>
          </a:p>
          <a:p>
            <a:r>
              <a:rPr lang="pl-PL" dirty="0">
                <a:latin typeface="Impact" panose="020B0806030902050204" pitchFamily="34" charset="0"/>
              </a:rPr>
              <a:t>Mechanika nieskończonego generowania trasy z przeszkodami, które też są generowane losowo.</a:t>
            </a:r>
          </a:p>
          <a:p>
            <a:r>
              <a:rPr lang="pl-PL" dirty="0">
                <a:latin typeface="Impact" panose="020B0806030902050204" pitchFamily="34" charset="0"/>
              </a:rPr>
              <a:t>Mechanika zdobywania punktów i zapisywania maksymalnej ich wartości w sesji gry.</a:t>
            </a:r>
          </a:p>
          <a:p>
            <a:r>
              <a:rPr lang="pl-PL" dirty="0">
                <a:latin typeface="Impact" panose="020B0806030902050204" pitchFamily="34" charset="0"/>
              </a:rPr>
              <a:t>Mechanika zmiany tła podczas rozgrywki przez zmianę liczbę punktów.</a:t>
            </a:r>
          </a:p>
          <a:p>
            <a:r>
              <a:rPr lang="pl-PL" dirty="0">
                <a:latin typeface="Impact" panose="020B0806030902050204" pitchFamily="34" charset="0"/>
              </a:rPr>
              <a:t>Mechanika szybkiego odrodzenia po śmierci.</a:t>
            </a:r>
          </a:p>
        </p:txBody>
      </p:sp>
    </p:spTree>
    <p:extLst>
      <p:ext uri="{BB962C8B-B14F-4D97-AF65-F5344CB8AC3E}">
        <p14:creationId xmlns:p14="http://schemas.microsoft.com/office/powerpoint/2010/main" val="295056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A1206F-1FC8-4CA0-86B9-BDFFBC02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82486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pl-PL" sz="8000" dirty="0">
                <a:solidFill>
                  <a:srgbClr val="FF0000"/>
                </a:solidFill>
                <a:latin typeface="Impact" panose="020B0806030902050204" pitchFamily="34" charset="0"/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10783902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242</Words>
  <Application>Microsoft Office PowerPoint</Application>
  <PresentationFormat>Panoramiczny</PresentationFormat>
  <Paragraphs>16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Motyw pakietu Office</vt:lpstr>
      <vt:lpstr>RETURN TO THE RANCH</vt:lpstr>
      <vt:lpstr>Krótki Opis</vt:lpstr>
      <vt:lpstr>Fabuła</vt:lpstr>
      <vt:lpstr>Interpretacja Tematu Ucieczka z Miasta</vt:lpstr>
      <vt:lpstr>Mechaniki Gry: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dawkry1c</dc:creator>
  <cp:lastModifiedBy>dawkry1c</cp:lastModifiedBy>
  <cp:revision>20</cp:revision>
  <dcterms:created xsi:type="dcterms:W3CDTF">2022-12-03T05:05:18Z</dcterms:created>
  <dcterms:modified xsi:type="dcterms:W3CDTF">2022-12-03T10:57:09Z</dcterms:modified>
</cp:coreProperties>
</file>