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7" r:id="rId3"/>
    <p:sldId id="266" r:id="rId4"/>
    <p:sldId id="258" r:id="rId5"/>
    <p:sldId id="262" r:id="rId6"/>
    <p:sldId id="260" r:id="rId7"/>
    <p:sldId id="259" r:id="rId8"/>
    <p:sldId id="261"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A1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F9B71CB-1DC5-431A-98C7-6712E82018FE}"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B71CB-1DC5-431A-98C7-6712E82018FE}"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B71CB-1DC5-431A-98C7-6712E82018FE}"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9B71CB-1DC5-431A-98C7-6712E82018FE}"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9B71CB-1DC5-431A-98C7-6712E82018FE}"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9B71CB-1DC5-431A-98C7-6712E82018FE}"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9B71CB-1DC5-431A-98C7-6712E82018FE}"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9B71CB-1DC5-431A-98C7-6712E82018FE}"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9B71CB-1DC5-431A-98C7-6712E82018FE}" type="datetimeFigureOut">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9B71CB-1DC5-431A-98C7-6712E82018FE}"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F9B71CB-1DC5-431A-98C7-6712E82018FE}"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2270C-F3AE-4D20-BD34-A8F4244AA362}" type="slidenum">
              <a:rPr lang="en-US" smtClean="0"/>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9B71CB-1DC5-431A-98C7-6712E82018FE}" type="datetimeFigureOut">
              <a:rPr lang="en-US" smtClean="0"/>
              <a:t>7/28/2025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2270C-F3AE-4D20-BD34-A8F4244AA36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639"/>
            <a:ext cx="12509500" cy="6858000"/>
          </a:xfrm>
          <a:prstGeom prst="rect">
            <a:avLst/>
          </a:prstGeom>
          <a:ln>
            <a:noFill/>
          </a:ln>
        </p:spPr>
      </p:pic>
      <p:sp>
        <p:nvSpPr>
          <p:cNvPr id="5" name="Freeform 4"/>
          <p:cNvSpPr/>
          <p:nvPr/>
        </p:nvSpPr>
        <p:spPr>
          <a:xfrm>
            <a:off x="6096000" y="0"/>
            <a:ext cx="6413863" cy="6858000"/>
          </a:xfrm>
          <a:custGeom>
            <a:avLst/>
            <a:gdLst/>
            <a:ahLst/>
            <a:cxnLst/>
            <a:rect l="l" t="t" r="r" b="b"/>
            <a:pathLst>
              <a:path w="6413863" h="6858000">
                <a:moveTo>
                  <a:pt x="3328287" y="4277338"/>
                </a:moveTo>
                <a:cubicBezTo>
                  <a:pt x="3349123" y="4277338"/>
                  <a:pt x="3365928" y="4283663"/>
                  <a:pt x="3378702" y="4296313"/>
                </a:cubicBezTo>
                <a:cubicBezTo>
                  <a:pt x="3391477" y="4308964"/>
                  <a:pt x="3399352" y="4329924"/>
                  <a:pt x="3402329" y="4359193"/>
                </a:cubicBezTo>
                <a:lnTo>
                  <a:pt x="3253128" y="4359193"/>
                </a:lnTo>
                <a:cubicBezTo>
                  <a:pt x="3255609" y="4335629"/>
                  <a:pt x="3261438" y="4317894"/>
                  <a:pt x="3270616" y="4305987"/>
                </a:cubicBezTo>
                <a:cubicBezTo>
                  <a:pt x="3285002" y="4286888"/>
                  <a:pt x="3304226" y="4277338"/>
                  <a:pt x="3328287" y="4277338"/>
                </a:cubicBezTo>
                <a:close/>
                <a:moveTo>
                  <a:pt x="1797813" y="4196599"/>
                </a:moveTo>
                <a:lnTo>
                  <a:pt x="1963628" y="4591667"/>
                </a:lnTo>
                <a:cubicBezTo>
                  <a:pt x="1955946" y="4612779"/>
                  <a:pt x="1946591" y="4627432"/>
                  <a:pt x="1935563" y="4635627"/>
                </a:cubicBezTo>
                <a:cubicBezTo>
                  <a:pt x="1924534" y="4643822"/>
                  <a:pt x="1910098" y="4647920"/>
                  <a:pt x="1892255" y="4647920"/>
                </a:cubicBezTo>
                <a:cubicBezTo>
                  <a:pt x="1865489" y="4647920"/>
                  <a:pt x="1841201" y="4644447"/>
                  <a:pt x="1819393" y="4637502"/>
                </a:cubicBezTo>
                <a:lnTo>
                  <a:pt x="1831287" y="4743170"/>
                </a:lnTo>
                <a:cubicBezTo>
                  <a:pt x="1876909" y="4749123"/>
                  <a:pt x="1910629" y="4752100"/>
                  <a:pt x="1932450" y="4752100"/>
                </a:cubicBezTo>
                <a:cubicBezTo>
                  <a:pt x="1986253" y="4752100"/>
                  <a:pt x="2026295" y="4740184"/>
                  <a:pt x="2052576" y="4716352"/>
                </a:cubicBezTo>
                <a:cubicBezTo>
                  <a:pt x="2071172" y="4699473"/>
                  <a:pt x="2089396" y="4666955"/>
                  <a:pt x="2107247" y="4618800"/>
                </a:cubicBezTo>
                <a:lnTo>
                  <a:pt x="2264017" y="4196599"/>
                </a:lnTo>
                <a:lnTo>
                  <a:pt x="2114793" y="4196599"/>
                </a:lnTo>
                <a:lnTo>
                  <a:pt x="2039100" y="4459652"/>
                </a:lnTo>
                <a:lnTo>
                  <a:pt x="1957599" y="4196599"/>
                </a:lnTo>
                <a:close/>
                <a:moveTo>
                  <a:pt x="3901770" y="4187669"/>
                </a:moveTo>
                <a:cubicBezTo>
                  <a:pt x="3872458" y="4187669"/>
                  <a:pt x="3847431" y="4192754"/>
                  <a:pt x="3826691" y="4202924"/>
                </a:cubicBezTo>
                <a:cubicBezTo>
                  <a:pt x="3805950" y="4213094"/>
                  <a:pt x="3785394" y="4230209"/>
                  <a:pt x="3765023" y="4254269"/>
                </a:cubicBezTo>
                <a:lnTo>
                  <a:pt x="3765023" y="4196599"/>
                </a:lnTo>
                <a:lnTo>
                  <a:pt x="3623636" y="4196599"/>
                </a:lnTo>
                <a:lnTo>
                  <a:pt x="3623636" y="4591737"/>
                </a:lnTo>
                <a:lnTo>
                  <a:pt x="3775441" y="4591737"/>
                </a:lnTo>
                <a:lnTo>
                  <a:pt x="3775441" y="4390075"/>
                </a:lnTo>
                <a:cubicBezTo>
                  <a:pt x="3775441" y="4360061"/>
                  <a:pt x="3781041" y="4338481"/>
                  <a:pt x="3792242" y="4325335"/>
                </a:cubicBezTo>
                <a:cubicBezTo>
                  <a:pt x="3803443" y="4312188"/>
                  <a:pt x="3817756" y="4305615"/>
                  <a:pt x="3835181" y="4305615"/>
                </a:cubicBezTo>
                <a:cubicBezTo>
                  <a:pt x="3845882" y="4305615"/>
                  <a:pt x="3855215" y="4308654"/>
                  <a:pt x="3863180" y="4314731"/>
                </a:cubicBezTo>
                <a:cubicBezTo>
                  <a:pt x="3871144" y="4320808"/>
                  <a:pt x="3876745" y="4328808"/>
                  <a:pt x="3879981" y="4338729"/>
                </a:cubicBezTo>
                <a:cubicBezTo>
                  <a:pt x="3881973" y="4344931"/>
                  <a:pt x="3882969" y="4356713"/>
                  <a:pt x="3882969" y="4374076"/>
                </a:cubicBezTo>
                <a:lnTo>
                  <a:pt x="3882969" y="4591737"/>
                </a:lnTo>
                <a:lnTo>
                  <a:pt x="4034774" y="4591737"/>
                </a:lnTo>
                <a:lnTo>
                  <a:pt x="4034774" y="4387843"/>
                </a:lnTo>
                <a:cubicBezTo>
                  <a:pt x="4034774" y="4359317"/>
                  <a:pt x="4040212" y="4338605"/>
                  <a:pt x="4051090" y="4325707"/>
                </a:cubicBezTo>
                <a:cubicBezTo>
                  <a:pt x="4061967" y="4312809"/>
                  <a:pt x="4076304" y="4306359"/>
                  <a:pt x="4094102" y="4306359"/>
                </a:cubicBezTo>
                <a:cubicBezTo>
                  <a:pt x="4109178" y="4306359"/>
                  <a:pt x="4121784" y="4313181"/>
                  <a:pt x="4131919" y="4326823"/>
                </a:cubicBezTo>
                <a:cubicBezTo>
                  <a:pt x="4138841" y="4335505"/>
                  <a:pt x="4142302" y="4348775"/>
                  <a:pt x="4142302" y="4366635"/>
                </a:cubicBezTo>
                <a:lnTo>
                  <a:pt x="4142302" y="4591737"/>
                </a:lnTo>
                <a:lnTo>
                  <a:pt x="4294107" y="4591737"/>
                </a:lnTo>
                <a:lnTo>
                  <a:pt x="4294107" y="4343566"/>
                </a:lnTo>
                <a:cubicBezTo>
                  <a:pt x="4294107" y="4289988"/>
                  <a:pt x="4282217" y="4250611"/>
                  <a:pt x="4258437" y="4225434"/>
                </a:cubicBezTo>
                <a:cubicBezTo>
                  <a:pt x="4234658" y="4200257"/>
                  <a:pt x="4201589" y="4187669"/>
                  <a:pt x="4159231" y="4187669"/>
                </a:cubicBezTo>
                <a:cubicBezTo>
                  <a:pt x="4130497" y="4187669"/>
                  <a:pt x="4106345" y="4192320"/>
                  <a:pt x="4086776" y="4201622"/>
                </a:cubicBezTo>
                <a:cubicBezTo>
                  <a:pt x="4067208" y="4210923"/>
                  <a:pt x="4045533" y="4228473"/>
                  <a:pt x="4021751" y="4254269"/>
                </a:cubicBezTo>
                <a:cubicBezTo>
                  <a:pt x="4010078" y="4232193"/>
                  <a:pt x="3995049" y="4215574"/>
                  <a:pt x="3976667" y="4204412"/>
                </a:cubicBezTo>
                <a:cubicBezTo>
                  <a:pt x="3958284" y="4193250"/>
                  <a:pt x="3933319" y="4187669"/>
                  <a:pt x="3901770" y="4187669"/>
                </a:cubicBezTo>
                <a:close/>
                <a:moveTo>
                  <a:pt x="3321961" y="4187669"/>
                </a:moveTo>
                <a:cubicBezTo>
                  <a:pt x="3252260" y="4187669"/>
                  <a:pt x="3197628" y="4206769"/>
                  <a:pt x="3158065" y="4244968"/>
                </a:cubicBezTo>
                <a:cubicBezTo>
                  <a:pt x="3118501" y="4283167"/>
                  <a:pt x="3098719" y="4333148"/>
                  <a:pt x="3098719" y="4394912"/>
                </a:cubicBezTo>
                <a:cubicBezTo>
                  <a:pt x="3098719" y="4438320"/>
                  <a:pt x="3108579" y="4476085"/>
                  <a:pt x="3128299" y="4508207"/>
                </a:cubicBezTo>
                <a:cubicBezTo>
                  <a:pt x="3148019" y="4540329"/>
                  <a:pt x="3172885" y="4563770"/>
                  <a:pt x="3202899" y="4578529"/>
                </a:cubicBezTo>
                <a:cubicBezTo>
                  <a:pt x="3232913" y="4593288"/>
                  <a:pt x="3274088" y="4600667"/>
                  <a:pt x="3326426" y="4600667"/>
                </a:cubicBezTo>
                <a:cubicBezTo>
                  <a:pt x="3386702" y="4600667"/>
                  <a:pt x="3432962" y="4592047"/>
                  <a:pt x="3465209" y="4574808"/>
                </a:cubicBezTo>
                <a:cubicBezTo>
                  <a:pt x="3497455" y="4557569"/>
                  <a:pt x="3524988" y="4529105"/>
                  <a:pt x="3547808" y="4489418"/>
                </a:cubicBezTo>
                <a:lnTo>
                  <a:pt x="3398608" y="4475651"/>
                </a:lnTo>
                <a:cubicBezTo>
                  <a:pt x="3389182" y="4487558"/>
                  <a:pt x="3380376" y="4495867"/>
                  <a:pt x="3372191" y="4500580"/>
                </a:cubicBezTo>
                <a:cubicBezTo>
                  <a:pt x="3358796" y="4508021"/>
                  <a:pt x="3344658" y="4511742"/>
                  <a:pt x="3329775" y="4511742"/>
                </a:cubicBezTo>
                <a:cubicBezTo>
                  <a:pt x="3306211" y="4511742"/>
                  <a:pt x="3287111" y="4503185"/>
                  <a:pt x="3272476" y="4486069"/>
                </a:cubicBezTo>
                <a:cubicBezTo>
                  <a:pt x="3262058" y="4474163"/>
                  <a:pt x="3255485" y="4456056"/>
                  <a:pt x="3252756" y="4431747"/>
                </a:cubicBezTo>
                <a:lnTo>
                  <a:pt x="3556366" y="4431747"/>
                </a:lnTo>
                <a:lnTo>
                  <a:pt x="3556366" y="4414632"/>
                </a:lnTo>
                <a:cubicBezTo>
                  <a:pt x="3556366" y="4362542"/>
                  <a:pt x="3547808" y="4320250"/>
                  <a:pt x="3530693" y="4287756"/>
                </a:cubicBezTo>
                <a:cubicBezTo>
                  <a:pt x="3513578" y="4255262"/>
                  <a:pt x="3488649" y="4230457"/>
                  <a:pt x="3455907" y="4213342"/>
                </a:cubicBezTo>
                <a:cubicBezTo>
                  <a:pt x="3423165" y="4196226"/>
                  <a:pt x="3378516" y="4187669"/>
                  <a:pt x="3321961" y="4187669"/>
                </a:cubicBezTo>
                <a:close/>
                <a:moveTo>
                  <a:pt x="2490012" y="4187669"/>
                </a:moveTo>
                <a:cubicBezTo>
                  <a:pt x="2445364" y="4187669"/>
                  <a:pt x="2409769" y="4192315"/>
                  <a:pt x="2383228" y="4201607"/>
                </a:cubicBezTo>
                <a:cubicBezTo>
                  <a:pt x="2356687" y="4210899"/>
                  <a:pt x="2335851" y="4224961"/>
                  <a:pt x="2320720" y="4243793"/>
                </a:cubicBezTo>
                <a:cubicBezTo>
                  <a:pt x="2305589" y="4262626"/>
                  <a:pt x="2298024" y="4285052"/>
                  <a:pt x="2298024" y="4311074"/>
                </a:cubicBezTo>
                <a:cubicBezTo>
                  <a:pt x="2298024" y="4334863"/>
                  <a:pt x="2305031" y="4356050"/>
                  <a:pt x="2319046" y="4374634"/>
                </a:cubicBezTo>
                <a:cubicBezTo>
                  <a:pt x="2333061" y="4393218"/>
                  <a:pt x="2350300" y="4406413"/>
                  <a:pt x="2370764" y="4414219"/>
                </a:cubicBezTo>
                <a:cubicBezTo>
                  <a:pt x="2391228" y="4422025"/>
                  <a:pt x="2427753" y="4430511"/>
                  <a:pt x="2480338" y="4439677"/>
                </a:cubicBezTo>
                <a:cubicBezTo>
                  <a:pt x="2515561" y="4445870"/>
                  <a:pt x="2537265" y="4451071"/>
                  <a:pt x="2545451" y="4455280"/>
                </a:cubicBezTo>
                <a:cubicBezTo>
                  <a:pt x="2556861" y="4461226"/>
                  <a:pt x="2562566" y="4469648"/>
                  <a:pt x="2562566" y="4480546"/>
                </a:cubicBezTo>
                <a:cubicBezTo>
                  <a:pt x="2562566" y="4490205"/>
                  <a:pt x="2558225" y="4498253"/>
                  <a:pt x="2549544" y="4504690"/>
                </a:cubicBezTo>
                <a:cubicBezTo>
                  <a:pt x="2538381" y="4513360"/>
                  <a:pt x="2522630" y="4517695"/>
                  <a:pt x="2502291" y="4517695"/>
                </a:cubicBezTo>
                <a:cubicBezTo>
                  <a:pt x="2483687" y="4517695"/>
                  <a:pt x="2468804" y="4513851"/>
                  <a:pt x="2457642" y="4506161"/>
                </a:cubicBezTo>
                <a:cubicBezTo>
                  <a:pt x="2446480" y="4498472"/>
                  <a:pt x="2437798" y="4485697"/>
                  <a:pt x="2431597" y="4467838"/>
                </a:cubicBezTo>
                <a:lnTo>
                  <a:pt x="2281281" y="4481977"/>
                </a:lnTo>
                <a:cubicBezTo>
                  <a:pt x="2289962" y="4519928"/>
                  <a:pt x="2309620" y="4549197"/>
                  <a:pt x="2340254" y="4569785"/>
                </a:cubicBezTo>
                <a:cubicBezTo>
                  <a:pt x="2370888" y="4590373"/>
                  <a:pt x="2422295" y="4600667"/>
                  <a:pt x="2494477" y="4600667"/>
                </a:cubicBezTo>
                <a:cubicBezTo>
                  <a:pt x="2545575" y="4600667"/>
                  <a:pt x="2585944" y="4594287"/>
                  <a:pt x="2615586" y="4581526"/>
                </a:cubicBezTo>
                <a:cubicBezTo>
                  <a:pt x="2645228" y="4568765"/>
                  <a:pt x="2666932" y="4551605"/>
                  <a:pt x="2680698" y="4530046"/>
                </a:cubicBezTo>
                <a:cubicBezTo>
                  <a:pt x="2694465" y="4508487"/>
                  <a:pt x="2701348" y="4486310"/>
                  <a:pt x="2701348" y="4463513"/>
                </a:cubicBezTo>
                <a:cubicBezTo>
                  <a:pt x="2701348" y="4440963"/>
                  <a:pt x="2694837" y="4420273"/>
                  <a:pt x="2681815" y="4401441"/>
                </a:cubicBezTo>
                <a:cubicBezTo>
                  <a:pt x="2668792" y="4382609"/>
                  <a:pt x="2650003" y="4368112"/>
                  <a:pt x="2625446" y="4357952"/>
                </a:cubicBezTo>
                <a:cubicBezTo>
                  <a:pt x="2600889" y="4347792"/>
                  <a:pt x="2563434" y="4339863"/>
                  <a:pt x="2513081" y="4334166"/>
                </a:cubicBezTo>
                <a:cubicBezTo>
                  <a:pt x="2479842" y="4330201"/>
                  <a:pt x="2458262" y="4325742"/>
                  <a:pt x="2448340" y="4320789"/>
                </a:cubicBezTo>
                <a:cubicBezTo>
                  <a:pt x="2438419" y="4315835"/>
                  <a:pt x="2433458" y="4308530"/>
                  <a:pt x="2433458" y="4298871"/>
                </a:cubicBezTo>
                <a:cubicBezTo>
                  <a:pt x="2433458" y="4290201"/>
                  <a:pt x="2437364" y="4282833"/>
                  <a:pt x="2445178" y="4276765"/>
                </a:cubicBezTo>
                <a:cubicBezTo>
                  <a:pt x="2452991" y="4270698"/>
                  <a:pt x="2465456" y="4267664"/>
                  <a:pt x="2482571" y="4267664"/>
                </a:cubicBezTo>
                <a:cubicBezTo>
                  <a:pt x="2499438" y="4267664"/>
                  <a:pt x="2513825" y="4271633"/>
                  <a:pt x="2525731" y="4279570"/>
                </a:cubicBezTo>
                <a:cubicBezTo>
                  <a:pt x="2534413" y="4285523"/>
                  <a:pt x="2540614" y="4294825"/>
                  <a:pt x="2544335" y="4307476"/>
                </a:cubicBezTo>
                <a:lnTo>
                  <a:pt x="2687954" y="4293337"/>
                </a:lnTo>
                <a:cubicBezTo>
                  <a:pt x="2678032" y="4267540"/>
                  <a:pt x="2665568" y="4247076"/>
                  <a:pt x="2650561" y="4231945"/>
                </a:cubicBezTo>
                <a:cubicBezTo>
                  <a:pt x="2635554" y="4216814"/>
                  <a:pt x="2616826" y="4205652"/>
                  <a:pt x="2594378" y="4198459"/>
                </a:cubicBezTo>
                <a:cubicBezTo>
                  <a:pt x="2571930" y="4191265"/>
                  <a:pt x="2537141" y="4187669"/>
                  <a:pt x="2490012" y="4187669"/>
                </a:cubicBezTo>
                <a:close/>
                <a:moveTo>
                  <a:pt x="2957481" y="4046282"/>
                </a:moveTo>
                <a:lnTo>
                  <a:pt x="2805677" y="4124045"/>
                </a:lnTo>
                <a:lnTo>
                  <a:pt x="2805677" y="4196599"/>
                </a:lnTo>
                <a:lnTo>
                  <a:pt x="2749866" y="4196599"/>
                </a:lnTo>
                <a:lnTo>
                  <a:pt x="2749866" y="4307476"/>
                </a:lnTo>
                <a:lnTo>
                  <a:pt x="2805677" y="4307476"/>
                </a:lnTo>
                <a:lnTo>
                  <a:pt x="2805677" y="4446455"/>
                </a:lnTo>
                <a:cubicBezTo>
                  <a:pt x="2805677" y="4490550"/>
                  <a:pt x="2809956" y="4522444"/>
                  <a:pt x="2818513" y="4542139"/>
                </a:cubicBezTo>
                <a:cubicBezTo>
                  <a:pt x="2827071" y="4561833"/>
                  <a:pt x="2840279" y="4576511"/>
                  <a:pt x="2858139" y="4586174"/>
                </a:cubicBezTo>
                <a:cubicBezTo>
                  <a:pt x="2875998" y="4595836"/>
                  <a:pt x="2903779" y="4600667"/>
                  <a:pt x="2941482" y="4600667"/>
                </a:cubicBezTo>
                <a:cubicBezTo>
                  <a:pt x="2973976" y="4600667"/>
                  <a:pt x="3008951" y="4596574"/>
                  <a:pt x="3046406" y="4588389"/>
                </a:cubicBezTo>
                <a:lnTo>
                  <a:pt x="3035244" y="4483854"/>
                </a:lnTo>
                <a:cubicBezTo>
                  <a:pt x="3015152" y="4490292"/>
                  <a:pt x="2999525" y="4493511"/>
                  <a:pt x="2988363" y="4493511"/>
                </a:cubicBezTo>
                <a:cubicBezTo>
                  <a:pt x="2975961" y="4493511"/>
                  <a:pt x="2967279" y="4489302"/>
                  <a:pt x="2962318" y="4480884"/>
                </a:cubicBezTo>
                <a:cubicBezTo>
                  <a:pt x="2959094" y="4475438"/>
                  <a:pt x="2957481" y="4464299"/>
                  <a:pt x="2957481" y="4447467"/>
                </a:cubicBezTo>
                <a:lnTo>
                  <a:pt x="2957481" y="4307476"/>
                </a:lnTo>
                <a:lnTo>
                  <a:pt x="3040825" y="4307476"/>
                </a:lnTo>
                <a:lnTo>
                  <a:pt x="3040825" y="4196599"/>
                </a:lnTo>
                <a:lnTo>
                  <a:pt x="2957481" y="4196599"/>
                </a:lnTo>
                <a:close/>
                <a:moveTo>
                  <a:pt x="1521811" y="4036980"/>
                </a:moveTo>
                <a:cubicBezTo>
                  <a:pt x="1465008" y="4036980"/>
                  <a:pt x="1420298" y="4044112"/>
                  <a:pt x="1387680" y="4058374"/>
                </a:cubicBezTo>
                <a:cubicBezTo>
                  <a:pt x="1355061" y="4072637"/>
                  <a:pt x="1330629" y="4092233"/>
                  <a:pt x="1314382" y="4117161"/>
                </a:cubicBezTo>
                <a:cubicBezTo>
                  <a:pt x="1298135" y="4142090"/>
                  <a:pt x="1290011" y="4168569"/>
                  <a:pt x="1290011" y="4196599"/>
                </a:cubicBezTo>
                <a:cubicBezTo>
                  <a:pt x="1290011" y="4239263"/>
                  <a:pt x="1305886" y="4274361"/>
                  <a:pt x="1337636" y="4301894"/>
                </a:cubicBezTo>
                <a:cubicBezTo>
                  <a:pt x="1369138" y="4329428"/>
                  <a:pt x="1421848" y="4351504"/>
                  <a:pt x="1495766" y="4368123"/>
                </a:cubicBezTo>
                <a:cubicBezTo>
                  <a:pt x="1540910" y="4378045"/>
                  <a:pt x="1569684" y="4388587"/>
                  <a:pt x="1582086" y="4399749"/>
                </a:cubicBezTo>
                <a:cubicBezTo>
                  <a:pt x="1594488" y="4410911"/>
                  <a:pt x="1600690" y="4423561"/>
                  <a:pt x="1600690" y="4437700"/>
                </a:cubicBezTo>
                <a:cubicBezTo>
                  <a:pt x="1600690" y="4452583"/>
                  <a:pt x="1594179" y="4465667"/>
                  <a:pt x="1581156" y="4476954"/>
                </a:cubicBezTo>
                <a:cubicBezTo>
                  <a:pt x="1568134" y="4488240"/>
                  <a:pt x="1549592" y="4493883"/>
                  <a:pt x="1525532" y="4493883"/>
                </a:cubicBezTo>
                <a:cubicBezTo>
                  <a:pt x="1493285" y="4493883"/>
                  <a:pt x="1468481" y="4482845"/>
                  <a:pt x="1451118" y="4460768"/>
                </a:cubicBezTo>
                <a:cubicBezTo>
                  <a:pt x="1440451" y="4447126"/>
                  <a:pt x="1433382" y="4427282"/>
                  <a:pt x="1429909" y="4401237"/>
                </a:cubicBezTo>
                <a:lnTo>
                  <a:pt x="1269547" y="4411283"/>
                </a:lnTo>
                <a:cubicBezTo>
                  <a:pt x="1274260" y="4466350"/>
                  <a:pt x="1294476" y="4511742"/>
                  <a:pt x="1330195" y="4547461"/>
                </a:cubicBezTo>
                <a:cubicBezTo>
                  <a:pt x="1365913" y="4583180"/>
                  <a:pt x="1430158" y="4601039"/>
                  <a:pt x="1522927" y="4601039"/>
                </a:cubicBezTo>
                <a:cubicBezTo>
                  <a:pt x="1575761" y="4601039"/>
                  <a:pt x="1619541" y="4593412"/>
                  <a:pt x="1654268" y="4578157"/>
                </a:cubicBezTo>
                <a:cubicBezTo>
                  <a:pt x="1688994" y="4562902"/>
                  <a:pt x="1716032" y="4540516"/>
                  <a:pt x="1735379" y="4510998"/>
                </a:cubicBezTo>
                <a:cubicBezTo>
                  <a:pt x="1754727" y="4481480"/>
                  <a:pt x="1764401" y="4449234"/>
                  <a:pt x="1764401" y="4414260"/>
                </a:cubicBezTo>
                <a:cubicBezTo>
                  <a:pt x="1764401" y="4384494"/>
                  <a:pt x="1757145" y="4357581"/>
                  <a:pt x="1742635" y="4333520"/>
                </a:cubicBezTo>
                <a:cubicBezTo>
                  <a:pt x="1728124" y="4309460"/>
                  <a:pt x="1704931" y="4289306"/>
                  <a:pt x="1673057" y="4273059"/>
                </a:cubicBezTo>
                <a:cubicBezTo>
                  <a:pt x="1641183" y="4256812"/>
                  <a:pt x="1588411" y="4240751"/>
                  <a:pt x="1514742" y="4224876"/>
                </a:cubicBezTo>
                <a:cubicBezTo>
                  <a:pt x="1484976" y="4218675"/>
                  <a:pt x="1466124" y="4211977"/>
                  <a:pt x="1458187" y="4204784"/>
                </a:cubicBezTo>
                <a:cubicBezTo>
                  <a:pt x="1450001" y="4197839"/>
                  <a:pt x="1445909" y="4190025"/>
                  <a:pt x="1445909" y="4181344"/>
                </a:cubicBezTo>
                <a:cubicBezTo>
                  <a:pt x="1445909" y="4169437"/>
                  <a:pt x="1450869" y="4159329"/>
                  <a:pt x="1460791" y="4151020"/>
                </a:cubicBezTo>
                <a:cubicBezTo>
                  <a:pt x="1470713" y="4142710"/>
                  <a:pt x="1485472" y="4138555"/>
                  <a:pt x="1505068" y="4138555"/>
                </a:cubicBezTo>
                <a:cubicBezTo>
                  <a:pt x="1528880" y="4138555"/>
                  <a:pt x="1547546" y="4144137"/>
                  <a:pt x="1561064" y="4155299"/>
                </a:cubicBezTo>
                <a:cubicBezTo>
                  <a:pt x="1574583" y="4166461"/>
                  <a:pt x="1583451" y="4184320"/>
                  <a:pt x="1587667" y="4208877"/>
                </a:cubicBezTo>
                <a:lnTo>
                  <a:pt x="1746541" y="4199575"/>
                </a:lnTo>
                <a:cubicBezTo>
                  <a:pt x="1739596" y="4143020"/>
                  <a:pt x="1717830" y="4101783"/>
                  <a:pt x="1681243" y="4075862"/>
                </a:cubicBezTo>
                <a:cubicBezTo>
                  <a:pt x="1644656" y="4049941"/>
                  <a:pt x="1591512" y="4036980"/>
                  <a:pt x="1521811" y="4036980"/>
                </a:cubicBezTo>
                <a:close/>
                <a:moveTo>
                  <a:pt x="3637353" y="2307901"/>
                </a:moveTo>
                <a:lnTo>
                  <a:pt x="3697559" y="2503982"/>
                </a:lnTo>
                <a:lnTo>
                  <a:pt x="3577775" y="2503982"/>
                </a:lnTo>
                <a:close/>
                <a:moveTo>
                  <a:pt x="5038384" y="2284832"/>
                </a:moveTo>
                <a:cubicBezTo>
                  <a:pt x="5073854" y="2284832"/>
                  <a:pt x="5101946" y="2296677"/>
                  <a:pt x="5122658" y="2320365"/>
                </a:cubicBezTo>
                <a:cubicBezTo>
                  <a:pt x="5143369" y="2344054"/>
                  <a:pt x="5153726" y="2381571"/>
                  <a:pt x="5153726" y="2432916"/>
                </a:cubicBezTo>
                <a:cubicBezTo>
                  <a:pt x="5153726" y="2493936"/>
                  <a:pt x="5143803" y="2536228"/>
                  <a:pt x="5123960" y="2559793"/>
                </a:cubicBezTo>
                <a:cubicBezTo>
                  <a:pt x="5104116" y="2583357"/>
                  <a:pt x="5076087" y="2595139"/>
                  <a:pt x="5039872" y="2595139"/>
                </a:cubicBezTo>
                <a:cubicBezTo>
                  <a:pt x="5004649" y="2595139"/>
                  <a:pt x="4976806" y="2583109"/>
                  <a:pt x="4956342" y="2559048"/>
                </a:cubicBezTo>
                <a:cubicBezTo>
                  <a:pt x="4935878" y="2534988"/>
                  <a:pt x="4925646" y="2495424"/>
                  <a:pt x="4925646" y="2440358"/>
                </a:cubicBezTo>
                <a:cubicBezTo>
                  <a:pt x="4925646" y="2384796"/>
                  <a:pt x="4935940" y="2344984"/>
                  <a:pt x="4956528" y="2320923"/>
                </a:cubicBezTo>
                <a:cubicBezTo>
                  <a:pt x="4977116" y="2296863"/>
                  <a:pt x="5004401" y="2284832"/>
                  <a:pt x="5038384" y="2284832"/>
                </a:cubicBezTo>
                <a:close/>
                <a:moveTo>
                  <a:pt x="2444756" y="2276647"/>
                </a:moveTo>
                <a:lnTo>
                  <a:pt x="2518799" y="2276647"/>
                </a:lnTo>
                <a:cubicBezTo>
                  <a:pt x="2549556" y="2276647"/>
                  <a:pt x="2570516" y="2281360"/>
                  <a:pt x="2581678" y="2290786"/>
                </a:cubicBezTo>
                <a:cubicBezTo>
                  <a:pt x="2592840" y="2300211"/>
                  <a:pt x="2598422" y="2313730"/>
                  <a:pt x="2598422" y="2331341"/>
                </a:cubicBezTo>
                <a:cubicBezTo>
                  <a:pt x="2598422" y="2343247"/>
                  <a:pt x="2594887" y="2353790"/>
                  <a:pt x="2587817" y="2362967"/>
                </a:cubicBezTo>
                <a:cubicBezTo>
                  <a:pt x="2580748" y="2372145"/>
                  <a:pt x="2571632" y="2377850"/>
                  <a:pt x="2560470" y="2380083"/>
                </a:cubicBezTo>
                <a:cubicBezTo>
                  <a:pt x="2538394" y="2385044"/>
                  <a:pt x="2523511" y="2387524"/>
                  <a:pt x="2515822" y="2387524"/>
                </a:cubicBezTo>
                <a:lnTo>
                  <a:pt x="2444756" y="2387524"/>
                </a:lnTo>
                <a:close/>
                <a:moveTo>
                  <a:pt x="196856" y="2276647"/>
                </a:moveTo>
                <a:lnTo>
                  <a:pt x="270898" y="2276647"/>
                </a:lnTo>
                <a:cubicBezTo>
                  <a:pt x="301656" y="2276647"/>
                  <a:pt x="322616" y="2281360"/>
                  <a:pt x="333778" y="2290786"/>
                </a:cubicBezTo>
                <a:cubicBezTo>
                  <a:pt x="344940" y="2300211"/>
                  <a:pt x="350521" y="2313730"/>
                  <a:pt x="350521" y="2331341"/>
                </a:cubicBezTo>
                <a:cubicBezTo>
                  <a:pt x="350521" y="2343247"/>
                  <a:pt x="346987" y="2353790"/>
                  <a:pt x="339917" y="2362967"/>
                </a:cubicBezTo>
                <a:cubicBezTo>
                  <a:pt x="332848" y="2372145"/>
                  <a:pt x="323732" y="2377850"/>
                  <a:pt x="312570" y="2380083"/>
                </a:cubicBezTo>
                <a:cubicBezTo>
                  <a:pt x="290494" y="2385044"/>
                  <a:pt x="275611" y="2387524"/>
                  <a:pt x="267922" y="2387524"/>
                </a:cubicBezTo>
                <a:lnTo>
                  <a:pt x="196856" y="2387524"/>
                </a:lnTo>
                <a:close/>
                <a:moveTo>
                  <a:pt x="5417598" y="2166514"/>
                </a:moveTo>
                <a:lnTo>
                  <a:pt x="5417598" y="2711970"/>
                </a:lnTo>
                <a:lnTo>
                  <a:pt x="5576100" y="2711970"/>
                </a:lnTo>
                <a:lnTo>
                  <a:pt x="5576100" y="2412476"/>
                </a:lnTo>
                <a:lnTo>
                  <a:pt x="5780366" y="2711970"/>
                </a:lnTo>
                <a:lnTo>
                  <a:pt x="5939240" y="2711970"/>
                </a:lnTo>
                <a:lnTo>
                  <a:pt x="5939240" y="2166514"/>
                </a:lnTo>
                <a:lnTo>
                  <a:pt x="5780366" y="2166514"/>
                </a:lnTo>
                <a:lnTo>
                  <a:pt x="5780366" y="2468287"/>
                </a:lnTo>
                <a:lnTo>
                  <a:pt x="5574984" y="2166514"/>
                </a:lnTo>
                <a:close/>
                <a:moveTo>
                  <a:pt x="4489729" y="2166514"/>
                </a:moveTo>
                <a:lnTo>
                  <a:pt x="4489729" y="2711970"/>
                </a:lnTo>
                <a:lnTo>
                  <a:pt x="4658649" y="2711970"/>
                </a:lnTo>
                <a:lnTo>
                  <a:pt x="4658649" y="2166514"/>
                </a:lnTo>
                <a:close/>
                <a:moveTo>
                  <a:pt x="3892258" y="2166514"/>
                </a:moveTo>
                <a:lnTo>
                  <a:pt x="3892258" y="2301204"/>
                </a:lnTo>
                <a:lnTo>
                  <a:pt x="4064155" y="2301204"/>
                </a:lnTo>
                <a:lnTo>
                  <a:pt x="4064155" y="2711970"/>
                </a:lnTo>
                <a:lnTo>
                  <a:pt x="4232703" y="2711970"/>
                </a:lnTo>
                <a:lnTo>
                  <a:pt x="4232703" y="2301204"/>
                </a:lnTo>
                <a:lnTo>
                  <a:pt x="4404599" y="2301204"/>
                </a:lnTo>
                <a:lnTo>
                  <a:pt x="4404599" y="2166514"/>
                </a:lnTo>
                <a:close/>
                <a:moveTo>
                  <a:pt x="3547498" y="2166514"/>
                </a:moveTo>
                <a:lnTo>
                  <a:pt x="3342487" y="2711970"/>
                </a:lnTo>
                <a:lnTo>
                  <a:pt x="3514582" y="2711970"/>
                </a:lnTo>
                <a:lnTo>
                  <a:pt x="3541167" y="2621928"/>
                </a:lnTo>
                <a:lnTo>
                  <a:pt x="3732522" y="2621928"/>
                </a:lnTo>
                <a:lnTo>
                  <a:pt x="3759811" y="2711970"/>
                </a:lnTo>
                <a:lnTo>
                  <a:pt x="3936312" y="2711970"/>
                </a:lnTo>
                <a:lnTo>
                  <a:pt x="3731347" y="2166514"/>
                </a:lnTo>
                <a:close/>
                <a:moveTo>
                  <a:pt x="2800679" y="2166514"/>
                </a:moveTo>
                <a:lnTo>
                  <a:pt x="3006678" y="2711970"/>
                </a:lnTo>
                <a:lnTo>
                  <a:pt x="3189364" y="2711970"/>
                </a:lnTo>
                <a:lnTo>
                  <a:pt x="3391898" y="2166514"/>
                </a:lnTo>
                <a:lnTo>
                  <a:pt x="3220833" y="2166514"/>
                </a:lnTo>
                <a:lnTo>
                  <a:pt x="3099637" y="2559048"/>
                </a:lnTo>
                <a:lnTo>
                  <a:pt x="2976871" y="2166514"/>
                </a:lnTo>
                <a:close/>
                <a:moveTo>
                  <a:pt x="2275464" y="2166514"/>
                </a:moveTo>
                <a:lnTo>
                  <a:pt x="2275464" y="2711970"/>
                </a:lnTo>
                <a:lnTo>
                  <a:pt x="2444756" y="2711970"/>
                </a:lnTo>
                <a:lnTo>
                  <a:pt x="2444756" y="2490588"/>
                </a:lnTo>
                <a:lnTo>
                  <a:pt x="2459639" y="2490588"/>
                </a:lnTo>
                <a:cubicBezTo>
                  <a:pt x="2475018" y="2490588"/>
                  <a:pt x="2488784" y="2494804"/>
                  <a:pt x="2500939" y="2503238"/>
                </a:cubicBezTo>
                <a:cubicBezTo>
                  <a:pt x="2509868" y="2509687"/>
                  <a:pt x="2520038" y="2523702"/>
                  <a:pt x="2531449" y="2545282"/>
                </a:cubicBezTo>
                <a:lnTo>
                  <a:pt x="2621542" y="2711970"/>
                </a:lnTo>
                <a:lnTo>
                  <a:pt x="2811990" y="2711970"/>
                </a:lnTo>
                <a:lnTo>
                  <a:pt x="2730367" y="2553915"/>
                </a:lnTo>
                <a:cubicBezTo>
                  <a:pt x="2726402" y="2545970"/>
                  <a:pt x="2718533" y="2534673"/>
                  <a:pt x="2706758" y="2520024"/>
                </a:cubicBezTo>
                <a:cubicBezTo>
                  <a:pt x="2694983" y="2505376"/>
                  <a:pt x="2685997" y="2495818"/>
                  <a:pt x="2679800" y="2491349"/>
                </a:cubicBezTo>
                <a:cubicBezTo>
                  <a:pt x="2670627" y="2484648"/>
                  <a:pt x="2656001" y="2477945"/>
                  <a:pt x="2635925" y="2471240"/>
                </a:cubicBezTo>
                <a:cubicBezTo>
                  <a:pt x="2660993" y="2465535"/>
                  <a:pt x="2680724" y="2458341"/>
                  <a:pt x="2695119" y="2449660"/>
                </a:cubicBezTo>
                <a:cubicBezTo>
                  <a:pt x="2717703" y="2436017"/>
                  <a:pt x="2735448" y="2418220"/>
                  <a:pt x="2748354" y="2396268"/>
                </a:cubicBezTo>
                <a:cubicBezTo>
                  <a:pt x="2761260" y="2374316"/>
                  <a:pt x="2767713" y="2348208"/>
                  <a:pt x="2767713" y="2317947"/>
                </a:cubicBezTo>
                <a:cubicBezTo>
                  <a:pt x="2767713" y="2283220"/>
                  <a:pt x="2759280" y="2253765"/>
                  <a:pt x="2742412" y="2229580"/>
                </a:cubicBezTo>
                <a:cubicBezTo>
                  <a:pt x="2725545" y="2205396"/>
                  <a:pt x="2703346" y="2188838"/>
                  <a:pt x="2675812" y="2179909"/>
                </a:cubicBezTo>
                <a:cubicBezTo>
                  <a:pt x="2648279" y="2170979"/>
                  <a:pt x="2608467" y="2166514"/>
                  <a:pt x="2556377" y="2166514"/>
                </a:cubicBezTo>
                <a:close/>
                <a:moveTo>
                  <a:pt x="1720410" y="2166514"/>
                </a:moveTo>
                <a:lnTo>
                  <a:pt x="1720410" y="2711970"/>
                </a:lnTo>
                <a:lnTo>
                  <a:pt x="2180289" y="2711970"/>
                </a:lnTo>
                <a:lnTo>
                  <a:pt x="2180289" y="2588442"/>
                </a:lnTo>
                <a:lnTo>
                  <a:pt x="1889330" y="2588442"/>
                </a:lnTo>
                <a:lnTo>
                  <a:pt x="1889330" y="2480913"/>
                </a:lnTo>
                <a:lnTo>
                  <a:pt x="2151640" y="2480913"/>
                </a:lnTo>
                <a:lnTo>
                  <a:pt x="2151640" y="2369665"/>
                </a:lnTo>
                <a:lnTo>
                  <a:pt x="1889330" y="2369665"/>
                </a:lnTo>
                <a:lnTo>
                  <a:pt x="1889330" y="2282972"/>
                </a:lnTo>
                <a:lnTo>
                  <a:pt x="2172103" y="2282972"/>
                </a:lnTo>
                <a:lnTo>
                  <a:pt x="2172103" y="2166514"/>
                </a:lnTo>
                <a:close/>
                <a:moveTo>
                  <a:pt x="615510" y="2166514"/>
                </a:moveTo>
                <a:lnTo>
                  <a:pt x="615510" y="2711970"/>
                </a:lnTo>
                <a:lnTo>
                  <a:pt x="1075389" y="2711970"/>
                </a:lnTo>
                <a:lnTo>
                  <a:pt x="1075389" y="2588442"/>
                </a:lnTo>
                <a:lnTo>
                  <a:pt x="784430" y="2588442"/>
                </a:lnTo>
                <a:lnTo>
                  <a:pt x="784430" y="2480913"/>
                </a:lnTo>
                <a:lnTo>
                  <a:pt x="1046739" y="2480913"/>
                </a:lnTo>
                <a:lnTo>
                  <a:pt x="1046739" y="2369665"/>
                </a:lnTo>
                <a:lnTo>
                  <a:pt x="784430" y="2369665"/>
                </a:lnTo>
                <a:lnTo>
                  <a:pt x="784430" y="2282972"/>
                </a:lnTo>
                <a:lnTo>
                  <a:pt x="1067203" y="2282972"/>
                </a:lnTo>
                <a:lnTo>
                  <a:pt x="1067203" y="2166514"/>
                </a:lnTo>
                <a:close/>
                <a:moveTo>
                  <a:pt x="27564" y="2166514"/>
                </a:moveTo>
                <a:lnTo>
                  <a:pt x="27564" y="2711970"/>
                </a:lnTo>
                <a:lnTo>
                  <a:pt x="196856" y="2711970"/>
                </a:lnTo>
                <a:lnTo>
                  <a:pt x="196856" y="2490588"/>
                </a:lnTo>
                <a:lnTo>
                  <a:pt x="211739" y="2490588"/>
                </a:lnTo>
                <a:cubicBezTo>
                  <a:pt x="227118" y="2490588"/>
                  <a:pt x="240885" y="2494804"/>
                  <a:pt x="253039" y="2503238"/>
                </a:cubicBezTo>
                <a:cubicBezTo>
                  <a:pt x="261969" y="2509687"/>
                  <a:pt x="272138" y="2523702"/>
                  <a:pt x="283549" y="2545282"/>
                </a:cubicBezTo>
                <a:lnTo>
                  <a:pt x="373642" y="2711970"/>
                </a:lnTo>
                <a:lnTo>
                  <a:pt x="564090" y="2711970"/>
                </a:lnTo>
                <a:lnTo>
                  <a:pt x="482467" y="2553915"/>
                </a:lnTo>
                <a:cubicBezTo>
                  <a:pt x="478502" y="2545970"/>
                  <a:pt x="470632" y="2534673"/>
                  <a:pt x="458858" y="2520024"/>
                </a:cubicBezTo>
                <a:cubicBezTo>
                  <a:pt x="447083" y="2505376"/>
                  <a:pt x="438097" y="2495818"/>
                  <a:pt x="431900" y="2491349"/>
                </a:cubicBezTo>
                <a:cubicBezTo>
                  <a:pt x="422726" y="2484648"/>
                  <a:pt x="408101" y="2477945"/>
                  <a:pt x="388025" y="2471240"/>
                </a:cubicBezTo>
                <a:cubicBezTo>
                  <a:pt x="413093" y="2465535"/>
                  <a:pt x="432824" y="2458341"/>
                  <a:pt x="447219" y="2449660"/>
                </a:cubicBezTo>
                <a:cubicBezTo>
                  <a:pt x="469803" y="2436017"/>
                  <a:pt x="487548" y="2418220"/>
                  <a:pt x="500454" y="2396268"/>
                </a:cubicBezTo>
                <a:cubicBezTo>
                  <a:pt x="513360" y="2374316"/>
                  <a:pt x="519813" y="2348208"/>
                  <a:pt x="519813" y="2317947"/>
                </a:cubicBezTo>
                <a:cubicBezTo>
                  <a:pt x="519813" y="2283220"/>
                  <a:pt x="511380" y="2253765"/>
                  <a:pt x="494512" y="2229580"/>
                </a:cubicBezTo>
                <a:cubicBezTo>
                  <a:pt x="477645" y="2205396"/>
                  <a:pt x="455445" y="2188838"/>
                  <a:pt x="427912" y="2179909"/>
                </a:cubicBezTo>
                <a:cubicBezTo>
                  <a:pt x="400379" y="2170979"/>
                  <a:pt x="360567" y="2166514"/>
                  <a:pt x="308477" y="2166514"/>
                </a:cubicBezTo>
                <a:close/>
                <a:moveTo>
                  <a:pt x="5038756" y="2157213"/>
                </a:moveTo>
                <a:cubicBezTo>
                  <a:pt x="4950203" y="2157213"/>
                  <a:pt x="4881122" y="2182017"/>
                  <a:pt x="4831513" y="2231627"/>
                </a:cubicBezTo>
                <a:cubicBezTo>
                  <a:pt x="4781903" y="2281236"/>
                  <a:pt x="4757099" y="2350565"/>
                  <a:pt x="4757099" y="2439614"/>
                </a:cubicBezTo>
                <a:cubicBezTo>
                  <a:pt x="4757099" y="2503362"/>
                  <a:pt x="4769625" y="2556444"/>
                  <a:pt x="4794678" y="2598860"/>
                </a:cubicBezTo>
                <a:cubicBezTo>
                  <a:pt x="4819731" y="2641276"/>
                  <a:pt x="4852410" y="2672282"/>
                  <a:pt x="4892718" y="2691878"/>
                </a:cubicBezTo>
                <a:cubicBezTo>
                  <a:pt x="4933026" y="2711473"/>
                  <a:pt x="4983937" y="2721271"/>
                  <a:pt x="5045453" y="2721271"/>
                </a:cubicBezTo>
                <a:cubicBezTo>
                  <a:pt x="5105976" y="2721271"/>
                  <a:pt x="5156516" y="2709923"/>
                  <a:pt x="5197072" y="2687227"/>
                </a:cubicBezTo>
                <a:cubicBezTo>
                  <a:pt x="5237627" y="2664530"/>
                  <a:pt x="5268633" y="2632780"/>
                  <a:pt x="5290089" y="2591977"/>
                </a:cubicBezTo>
                <a:cubicBezTo>
                  <a:pt x="5311545" y="2551173"/>
                  <a:pt x="5322273" y="2498897"/>
                  <a:pt x="5322273" y="2435149"/>
                </a:cubicBezTo>
                <a:cubicBezTo>
                  <a:pt x="5322273" y="2347340"/>
                  <a:pt x="5297717" y="2279065"/>
                  <a:pt x="5248603" y="2230324"/>
                </a:cubicBezTo>
                <a:cubicBezTo>
                  <a:pt x="5199490" y="2181583"/>
                  <a:pt x="5129541" y="2157213"/>
                  <a:pt x="5038756" y="2157213"/>
                </a:cubicBezTo>
                <a:close/>
                <a:moveTo>
                  <a:pt x="1391202" y="2157213"/>
                </a:moveTo>
                <a:cubicBezTo>
                  <a:pt x="1334399" y="2157213"/>
                  <a:pt x="1289689" y="2164344"/>
                  <a:pt x="1257071" y="2178606"/>
                </a:cubicBezTo>
                <a:cubicBezTo>
                  <a:pt x="1224453" y="2192869"/>
                  <a:pt x="1200020" y="2212465"/>
                  <a:pt x="1183773" y="2237394"/>
                </a:cubicBezTo>
                <a:cubicBezTo>
                  <a:pt x="1167526" y="2262322"/>
                  <a:pt x="1159402" y="2288801"/>
                  <a:pt x="1159402" y="2316830"/>
                </a:cubicBezTo>
                <a:cubicBezTo>
                  <a:pt x="1159402" y="2359495"/>
                  <a:pt x="1175277" y="2394593"/>
                  <a:pt x="1207027" y="2422127"/>
                </a:cubicBezTo>
                <a:cubicBezTo>
                  <a:pt x="1238529" y="2449660"/>
                  <a:pt x="1291239" y="2471736"/>
                  <a:pt x="1365157" y="2488355"/>
                </a:cubicBezTo>
                <a:cubicBezTo>
                  <a:pt x="1410302" y="2498277"/>
                  <a:pt x="1439075" y="2508819"/>
                  <a:pt x="1451477" y="2519981"/>
                </a:cubicBezTo>
                <a:cubicBezTo>
                  <a:pt x="1463880" y="2531143"/>
                  <a:pt x="1470081" y="2543794"/>
                  <a:pt x="1470081" y="2557932"/>
                </a:cubicBezTo>
                <a:cubicBezTo>
                  <a:pt x="1470081" y="2572815"/>
                  <a:pt x="1463570" y="2585899"/>
                  <a:pt x="1450547" y="2597185"/>
                </a:cubicBezTo>
                <a:cubicBezTo>
                  <a:pt x="1437525" y="2608472"/>
                  <a:pt x="1418983" y="2614115"/>
                  <a:pt x="1394923" y="2614115"/>
                </a:cubicBezTo>
                <a:cubicBezTo>
                  <a:pt x="1362677" y="2614115"/>
                  <a:pt x="1337872" y="2603077"/>
                  <a:pt x="1320509" y="2581000"/>
                </a:cubicBezTo>
                <a:cubicBezTo>
                  <a:pt x="1309843" y="2567358"/>
                  <a:pt x="1302773" y="2547514"/>
                  <a:pt x="1299301" y="2521469"/>
                </a:cubicBezTo>
                <a:lnTo>
                  <a:pt x="1138938" y="2531515"/>
                </a:lnTo>
                <a:cubicBezTo>
                  <a:pt x="1143651" y="2586582"/>
                  <a:pt x="1163867" y="2631974"/>
                  <a:pt x="1199586" y="2667693"/>
                </a:cubicBezTo>
                <a:cubicBezTo>
                  <a:pt x="1235305" y="2703412"/>
                  <a:pt x="1299549" y="2721271"/>
                  <a:pt x="1392318" y="2721271"/>
                </a:cubicBezTo>
                <a:cubicBezTo>
                  <a:pt x="1445152" y="2721271"/>
                  <a:pt x="1488933" y="2713644"/>
                  <a:pt x="1523659" y="2698389"/>
                </a:cubicBezTo>
                <a:cubicBezTo>
                  <a:pt x="1558386" y="2683134"/>
                  <a:pt x="1585423" y="2660747"/>
                  <a:pt x="1604770" y="2631230"/>
                </a:cubicBezTo>
                <a:cubicBezTo>
                  <a:pt x="1624118" y="2601712"/>
                  <a:pt x="1633792" y="2569466"/>
                  <a:pt x="1633792" y="2534492"/>
                </a:cubicBezTo>
                <a:cubicBezTo>
                  <a:pt x="1633792" y="2504726"/>
                  <a:pt x="1626537" y="2477813"/>
                  <a:pt x="1612026" y="2453753"/>
                </a:cubicBezTo>
                <a:cubicBezTo>
                  <a:pt x="1597515" y="2429692"/>
                  <a:pt x="1574323" y="2409538"/>
                  <a:pt x="1542449" y="2393291"/>
                </a:cubicBezTo>
                <a:cubicBezTo>
                  <a:pt x="1510575" y="2377044"/>
                  <a:pt x="1457803" y="2360983"/>
                  <a:pt x="1384133" y="2345108"/>
                </a:cubicBezTo>
                <a:cubicBezTo>
                  <a:pt x="1354367" y="2338907"/>
                  <a:pt x="1335515" y="2332209"/>
                  <a:pt x="1327578" y="2325016"/>
                </a:cubicBezTo>
                <a:cubicBezTo>
                  <a:pt x="1319392" y="2318071"/>
                  <a:pt x="1315300" y="2310257"/>
                  <a:pt x="1315300" y="2301576"/>
                </a:cubicBezTo>
                <a:cubicBezTo>
                  <a:pt x="1315300" y="2289670"/>
                  <a:pt x="1320260" y="2279562"/>
                  <a:pt x="1330183" y="2271252"/>
                </a:cubicBezTo>
                <a:cubicBezTo>
                  <a:pt x="1340105" y="2262942"/>
                  <a:pt x="1354863" y="2258787"/>
                  <a:pt x="1374459" y="2258787"/>
                </a:cubicBezTo>
                <a:cubicBezTo>
                  <a:pt x="1398271" y="2258787"/>
                  <a:pt x="1416937" y="2264369"/>
                  <a:pt x="1430456" y="2275531"/>
                </a:cubicBezTo>
                <a:cubicBezTo>
                  <a:pt x="1443974" y="2286693"/>
                  <a:pt x="1452842" y="2304552"/>
                  <a:pt x="1457059" y="2329109"/>
                </a:cubicBezTo>
                <a:lnTo>
                  <a:pt x="1615933" y="2319807"/>
                </a:lnTo>
                <a:cubicBezTo>
                  <a:pt x="1608987" y="2263253"/>
                  <a:pt x="1587221" y="2222015"/>
                  <a:pt x="1550634" y="2196094"/>
                </a:cubicBezTo>
                <a:cubicBezTo>
                  <a:pt x="1514047" y="2170173"/>
                  <a:pt x="1460903" y="2157213"/>
                  <a:pt x="1391202" y="2157213"/>
                </a:cubicBezTo>
                <a:close/>
                <a:moveTo>
                  <a:pt x="2682113" y="638518"/>
                </a:moveTo>
                <a:lnTo>
                  <a:pt x="2742318" y="834599"/>
                </a:lnTo>
                <a:lnTo>
                  <a:pt x="2622534" y="834599"/>
                </a:lnTo>
                <a:close/>
                <a:moveTo>
                  <a:pt x="2022915" y="607264"/>
                </a:moveTo>
                <a:lnTo>
                  <a:pt x="2096957" y="607264"/>
                </a:lnTo>
                <a:cubicBezTo>
                  <a:pt x="2127715" y="607264"/>
                  <a:pt x="2148675" y="611977"/>
                  <a:pt x="2159837" y="621403"/>
                </a:cubicBezTo>
                <a:cubicBezTo>
                  <a:pt x="2170999" y="630829"/>
                  <a:pt x="2176580" y="644347"/>
                  <a:pt x="2176580" y="661958"/>
                </a:cubicBezTo>
                <a:cubicBezTo>
                  <a:pt x="2176580" y="673865"/>
                  <a:pt x="2173046" y="684407"/>
                  <a:pt x="2165976" y="693584"/>
                </a:cubicBezTo>
                <a:cubicBezTo>
                  <a:pt x="2158907" y="702762"/>
                  <a:pt x="2149791" y="708467"/>
                  <a:pt x="2138629" y="710700"/>
                </a:cubicBezTo>
                <a:cubicBezTo>
                  <a:pt x="2116553" y="715660"/>
                  <a:pt x="2101670" y="718141"/>
                  <a:pt x="2093981" y="718141"/>
                </a:cubicBezTo>
                <a:lnTo>
                  <a:pt x="2022915" y="718141"/>
                </a:lnTo>
                <a:close/>
                <a:moveTo>
                  <a:pt x="3328882" y="497131"/>
                </a:moveTo>
                <a:lnTo>
                  <a:pt x="3328882" y="1042586"/>
                </a:lnTo>
                <a:lnTo>
                  <a:pt x="3487384" y="1042586"/>
                </a:lnTo>
                <a:lnTo>
                  <a:pt x="3487384" y="743093"/>
                </a:lnTo>
                <a:lnTo>
                  <a:pt x="3691650" y="1042586"/>
                </a:lnTo>
                <a:lnTo>
                  <a:pt x="3850525" y="1042586"/>
                </a:lnTo>
                <a:lnTo>
                  <a:pt x="3850525" y="497131"/>
                </a:lnTo>
                <a:lnTo>
                  <a:pt x="3691650" y="497131"/>
                </a:lnTo>
                <a:lnTo>
                  <a:pt x="3691650" y="798904"/>
                </a:lnTo>
                <a:lnTo>
                  <a:pt x="3486268" y="497131"/>
                </a:lnTo>
                <a:close/>
                <a:moveTo>
                  <a:pt x="3039188" y="497131"/>
                </a:moveTo>
                <a:lnTo>
                  <a:pt x="3039188" y="1042586"/>
                </a:lnTo>
                <a:lnTo>
                  <a:pt x="3208108" y="1042586"/>
                </a:lnTo>
                <a:lnTo>
                  <a:pt x="3208108" y="497131"/>
                </a:lnTo>
                <a:close/>
                <a:moveTo>
                  <a:pt x="1853623" y="497131"/>
                </a:moveTo>
                <a:lnTo>
                  <a:pt x="1853623" y="1042586"/>
                </a:lnTo>
                <a:lnTo>
                  <a:pt x="2022915" y="1042586"/>
                </a:lnTo>
                <a:lnTo>
                  <a:pt x="2022915" y="821205"/>
                </a:lnTo>
                <a:lnTo>
                  <a:pt x="2037798" y="821205"/>
                </a:lnTo>
                <a:cubicBezTo>
                  <a:pt x="2053177" y="821205"/>
                  <a:pt x="2066944" y="825421"/>
                  <a:pt x="2079098" y="833855"/>
                </a:cubicBezTo>
                <a:cubicBezTo>
                  <a:pt x="2088027" y="840304"/>
                  <a:pt x="2098197" y="854319"/>
                  <a:pt x="2109608" y="875899"/>
                </a:cubicBezTo>
                <a:lnTo>
                  <a:pt x="2199701" y="1042586"/>
                </a:lnTo>
                <a:lnTo>
                  <a:pt x="2387247" y="1042586"/>
                </a:lnTo>
                <a:lnTo>
                  <a:pt x="2390149" y="1042586"/>
                </a:lnTo>
                <a:lnTo>
                  <a:pt x="2559341" y="1042586"/>
                </a:lnTo>
                <a:lnTo>
                  <a:pt x="2585926" y="952545"/>
                </a:lnTo>
                <a:lnTo>
                  <a:pt x="2777281" y="952545"/>
                </a:lnTo>
                <a:lnTo>
                  <a:pt x="2804570" y="1042586"/>
                </a:lnTo>
                <a:lnTo>
                  <a:pt x="2981071" y="1042586"/>
                </a:lnTo>
                <a:lnTo>
                  <a:pt x="2776107" y="497131"/>
                </a:lnTo>
                <a:lnTo>
                  <a:pt x="2592257" y="497131"/>
                </a:lnTo>
                <a:lnTo>
                  <a:pt x="2388469" y="1039334"/>
                </a:lnTo>
                <a:lnTo>
                  <a:pt x="2308526" y="884532"/>
                </a:lnTo>
                <a:cubicBezTo>
                  <a:pt x="2304561" y="876587"/>
                  <a:pt x="2296692" y="865290"/>
                  <a:pt x="2284917" y="850642"/>
                </a:cubicBezTo>
                <a:cubicBezTo>
                  <a:pt x="2273142" y="835993"/>
                  <a:pt x="2264156" y="826435"/>
                  <a:pt x="2257959" y="821966"/>
                </a:cubicBezTo>
                <a:cubicBezTo>
                  <a:pt x="2248786" y="815265"/>
                  <a:pt x="2234160" y="808562"/>
                  <a:pt x="2214084" y="801857"/>
                </a:cubicBezTo>
                <a:cubicBezTo>
                  <a:pt x="2239153" y="796152"/>
                  <a:pt x="2258884" y="788958"/>
                  <a:pt x="2273278" y="780277"/>
                </a:cubicBezTo>
                <a:cubicBezTo>
                  <a:pt x="2295862" y="766634"/>
                  <a:pt x="2313607" y="748837"/>
                  <a:pt x="2326513" y="726885"/>
                </a:cubicBezTo>
                <a:cubicBezTo>
                  <a:pt x="2339419" y="704933"/>
                  <a:pt x="2345872" y="678826"/>
                  <a:pt x="2345872" y="648564"/>
                </a:cubicBezTo>
                <a:cubicBezTo>
                  <a:pt x="2345872" y="613837"/>
                  <a:pt x="2337439" y="584382"/>
                  <a:pt x="2320572" y="560197"/>
                </a:cubicBezTo>
                <a:cubicBezTo>
                  <a:pt x="2303704" y="536013"/>
                  <a:pt x="2281505" y="519455"/>
                  <a:pt x="2253971" y="510526"/>
                </a:cubicBezTo>
                <a:cubicBezTo>
                  <a:pt x="2226438" y="501596"/>
                  <a:pt x="2186627" y="497131"/>
                  <a:pt x="2134536" y="497131"/>
                </a:cubicBezTo>
                <a:close/>
                <a:moveTo>
                  <a:pt x="1260618" y="497131"/>
                </a:moveTo>
                <a:lnTo>
                  <a:pt x="1260618" y="631821"/>
                </a:lnTo>
                <a:lnTo>
                  <a:pt x="1432514" y="631821"/>
                </a:lnTo>
                <a:lnTo>
                  <a:pt x="1432514" y="1042586"/>
                </a:lnTo>
                <a:lnTo>
                  <a:pt x="1601062" y="1042586"/>
                </a:lnTo>
                <a:lnTo>
                  <a:pt x="1601062" y="631821"/>
                </a:lnTo>
                <a:lnTo>
                  <a:pt x="1772959" y="631821"/>
                </a:lnTo>
                <a:lnTo>
                  <a:pt x="1772959" y="497131"/>
                </a:lnTo>
                <a:close/>
                <a:moveTo>
                  <a:pt x="0" y="0"/>
                </a:moveTo>
                <a:lnTo>
                  <a:pt x="6413863" y="0"/>
                </a:lnTo>
                <a:lnTo>
                  <a:pt x="6413863" y="6858000"/>
                </a:lnTo>
                <a:lnTo>
                  <a:pt x="0" y="6858000"/>
                </a:lnTo>
                <a:close/>
              </a:path>
            </a:pathLst>
          </a:cu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5" name="Rectangle 4"/>
          <p:cNvSpPr/>
          <p:nvPr/>
        </p:nvSpPr>
        <p:spPr>
          <a:xfrm>
            <a:off x="0" y="0"/>
            <a:ext cx="6700910" cy="6858000"/>
          </a:xfrm>
          <a:prstGeom prst="rect">
            <a:avLst/>
          </a:prstGeom>
          <a:blipFill dpi="0" rotWithShape="1">
            <a:blip r:embed="rId3">
              <a:alphaModFix amt="7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00910" y="0"/>
            <a:ext cx="5678658"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40527" y="2644994"/>
            <a:ext cx="4752535" cy="1568450"/>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function is used for the cancelation of a reserved ticket. The user enters the number of the train and the ticket gets cancelled.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8" name="TextBox 7"/>
          <p:cNvSpPr txBox="1"/>
          <p:nvPr/>
        </p:nvSpPr>
        <p:spPr>
          <a:xfrm>
            <a:off x="7589520" y="1122363"/>
            <a:ext cx="3644537" cy="1124448"/>
          </a:xfrm>
          <a:prstGeom prst="rect">
            <a:avLst/>
          </a:prstGeom>
          <a:noFill/>
        </p:spPr>
        <p:txBody>
          <a:bodyPr wrap="square" rtlCol="0">
            <a:spAutoFit/>
          </a:bodyPr>
          <a:lstStyle/>
          <a:p>
            <a:endParaRPr lang="en-US" dirty="0"/>
          </a:p>
        </p:txBody>
      </p:sp>
      <p:sp>
        <p:nvSpPr>
          <p:cNvPr id="9" name="TextBox 8"/>
          <p:cNvSpPr txBox="1"/>
          <p:nvPr/>
        </p:nvSpPr>
        <p:spPr>
          <a:xfrm>
            <a:off x="7210697" y="809897"/>
            <a:ext cx="3457303" cy="369332"/>
          </a:xfrm>
          <a:prstGeom prst="rect">
            <a:avLst/>
          </a:prstGeom>
          <a:noFill/>
        </p:spPr>
        <p:txBody>
          <a:bodyPr wrap="square" rtlCol="0">
            <a:spAutoFit/>
          </a:bodyPr>
          <a:lstStyle/>
          <a:p>
            <a:r>
              <a:rPr lang="en-US" dirty="0"/>
              <a:t>Thank</a:t>
            </a:r>
          </a:p>
        </p:txBody>
      </p:sp>
      <p:sp>
        <p:nvSpPr>
          <p:cNvPr id="17" name="Rectangle 16"/>
          <p:cNvSpPr/>
          <p:nvPr/>
        </p:nvSpPr>
        <p:spPr>
          <a:xfrm>
            <a:off x="6513342" y="0"/>
            <a:ext cx="5678658"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513342" y="3202067"/>
            <a:ext cx="3368403" cy="1107996"/>
          </a:xfrm>
          <a:prstGeom prst="rect">
            <a:avLst/>
          </a:prstGeom>
          <a:noFill/>
          <a:ln>
            <a:noFill/>
          </a:ln>
        </p:spPr>
        <p:txBody>
          <a:bodyPr wrap="square" rtlCol="0">
            <a:spAutoFit/>
          </a:bodyPr>
          <a:lstStyle/>
          <a:p>
            <a:r>
              <a:rPr lang="en-US" sz="6600" dirty="0">
                <a:solidFill>
                  <a:srgbClr val="0BA1A1"/>
                </a:solidFill>
                <a:latin typeface="Arial Black" panose="020B0A04020102020204" pitchFamily="34" charset="0"/>
              </a:rPr>
              <a:t>Thank</a:t>
            </a:r>
          </a:p>
        </p:txBody>
      </p:sp>
      <p:sp>
        <p:nvSpPr>
          <p:cNvPr id="20" name="TextBox 19"/>
          <p:cNvSpPr txBox="1"/>
          <p:nvPr/>
        </p:nvSpPr>
        <p:spPr>
          <a:xfrm>
            <a:off x="8620397" y="4229934"/>
            <a:ext cx="3368403" cy="1107996"/>
          </a:xfrm>
          <a:prstGeom prst="rect">
            <a:avLst/>
          </a:prstGeom>
          <a:noFill/>
          <a:ln>
            <a:noFill/>
          </a:ln>
        </p:spPr>
        <p:txBody>
          <a:bodyPr wrap="square" rtlCol="0">
            <a:spAutoFit/>
          </a:bodyPr>
          <a:lstStyle/>
          <a:p>
            <a:r>
              <a:rPr lang="en-US" sz="6600" dirty="0">
                <a:solidFill>
                  <a:srgbClr val="0BA1A1"/>
                </a:solidFill>
                <a:latin typeface="Arial Black" panose="020B0A04020102020204" pitchFamily="34" charset="0"/>
              </a:rPr>
              <a:t>You!!</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68"/>
            <a:ext cx="12192000" cy="6858000"/>
          </a:xfrm>
          <a:prstGeom prst="rect">
            <a:avLst/>
          </a:prstGeom>
          <a:ln>
            <a:noFill/>
          </a:ln>
        </p:spPr>
      </p:pic>
      <p:sp>
        <p:nvSpPr>
          <p:cNvPr id="10" name="Rectangle 9"/>
          <p:cNvSpPr/>
          <p:nvPr/>
        </p:nvSpPr>
        <p:spPr>
          <a:xfrm>
            <a:off x="0" y="0"/>
            <a:ext cx="12192000"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7"/>
          <p:cNvSpPr txBox="1"/>
          <p:nvPr/>
        </p:nvSpPr>
        <p:spPr>
          <a:xfrm>
            <a:off x="669290" y="1122680"/>
            <a:ext cx="4566920" cy="706755"/>
          </a:xfrm>
          <a:prstGeom prst="rect">
            <a:avLst/>
          </a:prstGeom>
          <a:noFill/>
        </p:spPr>
        <p:txBody>
          <a:bodyPr wrap="square" rtlCol="0">
            <a:spAutoFit/>
          </a:bodyPr>
          <a:lstStyle/>
          <a:p>
            <a:r>
              <a:rPr lang="en-US" sz="4000" b="1">
                <a:solidFill>
                  <a:schemeClr val="bg1"/>
                </a:solidFill>
                <a:latin typeface="Times New Roman" panose="02020603050405020304" pitchFamily="18" charset="0"/>
                <a:cs typeface="Times New Roman" panose="02020603050405020304" pitchFamily="18" charset="0"/>
              </a:rPr>
              <a:t>Introduction</a:t>
            </a:r>
          </a:p>
        </p:txBody>
      </p:sp>
      <p:sp>
        <p:nvSpPr>
          <p:cNvPr id="9" name="Text Box 8"/>
          <p:cNvSpPr txBox="1"/>
          <p:nvPr/>
        </p:nvSpPr>
        <p:spPr>
          <a:xfrm>
            <a:off x="1645285" y="2300605"/>
            <a:ext cx="8902065" cy="2284730"/>
          </a:xfrm>
          <a:prstGeom prst="rect">
            <a:avLst/>
          </a:prstGeom>
          <a:noFill/>
        </p:spPr>
        <p:txBody>
          <a:bodyPr wrap="square" rtlCol="0">
            <a:noAutofit/>
          </a:bodyPr>
          <a:lstStyle/>
          <a:p>
            <a:pPr algn="just"/>
            <a:r>
              <a:rPr lang="en-US" sz="2000">
                <a:solidFill>
                  <a:schemeClr val="bg1"/>
                </a:solidFill>
                <a:latin typeface="Times New Roman" panose="02020603050405020304" pitchFamily="18" charset="0"/>
                <a:cs typeface="Times New Roman" panose="02020603050405020304" pitchFamily="18" charset="0"/>
              </a:rPr>
              <a:t>Train reservation system project in C++ facilitates secure user authentication, real-time seat availability checks, online booking and cancellation of tickets, and admin controls for managing trains and user accounts. The system employs robust data storage, error handling, and security measures, using object-oriented programming principles for modular and maintainable code. The user interface may be console-based or graphical, with a focus on efficient data management and reporting features for administrators.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4068"/>
            <a:ext cx="12192000" cy="6858000"/>
          </a:xfrm>
          <a:prstGeom prst="rect">
            <a:avLst/>
          </a:prstGeom>
          <a:ln>
            <a:noFill/>
          </a:ln>
        </p:spPr>
      </p:pic>
      <p:sp>
        <p:nvSpPr>
          <p:cNvPr id="10" name="Rectangle 9"/>
          <p:cNvSpPr/>
          <p:nvPr/>
        </p:nvSpPr>
        <p:spPr>
          <a:xfrm>
            <a:off x="0" y="0"/>
            <a:ext cx="12192000"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Box 5"/>
          <p:cNvSpPr txBox="1"/>
          <p:nvPr/>
        </p:nvSpPr>
        <p:spPr>
          <a:xfrm>
            <a:off x="668020" y="1122680"/>
            <a:ext cx="5215255" cy="706755"/>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sym typeface="+mn-ea"/>
              </a:rPr>
              <a:t>Project Functionality:</a:t>
            </a:r>
          </a:p>
        </p:txBody>
      </p:sp>
      <p:sp>
        <p:nvSpPr>
          <p:cNvPr id="7" name="Text Box 6"/>
          <p:cNvSpPr txBox="1"/>
          <p:nvPr/>
        </p:nvSpPr>
        <p:spPr>
          <a:xfrm>
            <a:off x="1442085" y="2219960"/>
            <a:ext cx="9307830" cy="2861310"/>
          </a:xfrm>
          <a:prstGeom prst="rect">
            <a:avLst/>
          </a:prstGeom>
          <a:noFill/>
        </p:spPr>
        <p:txBody>
          <a:bodyPr wrap="square" rtlCol="0">
            <a:spAutoFit/>
          </a:bodyPr>
          <a:lstStyle/>
          <a:p>
            <a:pPr algn="just"/>
            <a:r>
              <a:rPr lang="en-US" sz="2000">
                <a:solidFill>
                  <a:schemeClr val="bg1"/>
                </a:solidFill>
                <a:latin typeface="Times New Roman" panose="02020603050405020304" pitchFamily="18" charset="0"/>
                <a:cs typeface="Times New Roman" panose="02020603050405020304" pitchFamily="18" charset="0"/>
              </a:rPr>
              <a:t>Our proposed system will replace the current Train reservation system. The system will have all of the standard features for using online applications in addition to the additional features mentioned below:</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Efficient User Interface</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Realtime Booking and Updates</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Personalized Passenger Profiles</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Enhanced Security Measures </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Feedback</a:t>
            </a:r>
          </a:p>
          <a:p>
            <a:pPr marL="342900" indent="-342900" algn="just">
              <a:buFont typeface="Wingdings" panose="05000000000000000000" charset="0"/>
              <a:buChar char="ü"/>
            </a:pPr>
            <a:r>
              <a:rPr lang="en-US" sz="2000">
                <a:solidFill>
                  <a:schemeClr val="bg1"/>
                </a:solidFill>
                <a:latin typeface="Times New Roman" panose="02020603050405020304" pitchFamily="18" charset="0"/>
                <a:cs typeface="Times New Roman" panose="02020603050405020304" pitchFamily="18" charset="0"/>
              </a:rPr>
              <a:t>Improved Mechanism</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10" name="Rectangle 9"/>
          <p:cNvSpPr/>
          <p:nvPr/>
        </p:nvSpPr>
        <p:spPr>
          <a:xfrm>
            <a:off x="6283960" y="13970"/>
            <a:ext cx="5908040"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861810" y="1557655"/>
            <a:ext cx="4752340" cy="3771265"/>
          </a:xfrm>
          <a:prstGeom prst="rect">
            <a:avLst/>
          </a:prstGeom>
          <a:noFill/>
        </p:spPr>
        <p:txBody>
          <a:bodyPr wrap="square" rtlCol="0">
            <a:no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this Train Reservation System we have a total of  used 8 functions for:</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Login</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Reservation</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View Details</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Specific Train</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Charges</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Print Ticket</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Cancel</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Feedback</a:t>
            </a:r>
          </a:p>
          <a:p>
            <a:pPr marL="342900" indent="-342900" algn="just">
              <a:buFont typeface="Wingdings" panose="05000000000000000000" charset="0"/>
              <a:buChar char="ü"/>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ü"/>
            </a:pP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Rectangles 5"/>
          <p:cNvSpPr/>
          <p:nvPr/>
        </p:nvSpPr>
        <p:spPr>
          <a:xfrm>
            <a:off x="0" y="635"/>
            <a:ext cx="6285230" cy="6858635"/>
          </a:xfrm>
          <a:prstGeom prst="rect">
            <a:avLst/>
          </a:prstGeom>
          <a:blipFill rotWithShape="1">
            <a:blip r:embed="rId3">
              <a:alphaModFix amt="79000"/>
            </a:blip>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379569" cy="6858000"/>
          </a:xfrm>
          <a:prstGeom prst="rect">
            <a:avLst/>
          </a:prstGeom>
          <a:ln>
            <a:noFill/>
          </a:ln>
        </p:spPr>
      </p:pic>
      <p:sp>
        <p:nvSpPr>
          <p:cNvPr id="5" name="Rectangle 4"/>
          <p:cNvSpPr/>
          <p:nvPr/>
        </p:nvSpPr>
        <p:spPr>
          <a:xfrm>
            <a:off x="0" y="0"/>
            <a:ext cx="6700910" cy="6858000"/>
          </a:xfrm>
          <a:prstGeom prst="rect">
            <a:avLst/>
          </a:prstGeom>
          <a:blipFill dpi="0" rotWithShape="1">
            <a:blip r:embed="rId3">
              <a:alphaModFix amt="7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700910" y="0"/>
            <a:ext cx="5678658"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64022" y="2276059"/>
            <a:ext cx="4752535" cy="2306955"/>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the login functon the user is assigned with a username and a password which he only knows for security purposes. After a successful login the user moves towards the menu interface.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5" name="Rectangle 4"/>
          <p:cNvSpPr/>
          <p:nvPr/>
        </p:nvSpPr>
        <p:spPr>
          <a:xfrm>
            <a:off x="0" y="-8890"/>
            <a:ext cx="6513342" cy="6858000"/>
          </a:xfrm>
          <a:prstGeom prst="rect">
            <a:avLst/>
          </a:prstGeom>
          <a:blipFill dpi="0" rotWithShape="1">
            <a:blip r:embed="rId3">
              <a:alphaModFix amt="8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3342" y="0"/>
            <a:ext cx="5678658"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976697" y="2081749"/>
            <a:ext cx="4752535" cy="2676525"/>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the menu interface the user is presented with 5 opotions which are:</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Reserve a Ticket</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View All Available Trains</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Cancle Reservation</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Feedback</a:t>
            </a:r>
          </a:p>
          <a:p>
            <a:pPr marL="342900" indent="-342900" algn="just">
              <a:buFont typeface="Wingdings" panose="05000000000000000000" charset="0"/>
              <a:buChar char="ü"/>
            </a:pPr>
            <a:r>
              <a:rPr lang="en-US" sz="2400" dirty="0">
                <a:solidFill>
                  <a:schemeClr val="bg1"/>
                </a:solidFill>
                <a:latin typeface="Times New Roman" panose="02020603050405020304" pitchFamily="18" charset="0"/>
                <a:cs typeface="Times New Roman" panose="02020603050405020304" pitchFamily="18" charset="0"/>
              </a:rPr>
              <a:t>Exit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6" name="Rectangle 5"/>
          <p:cNvSpPr/>
          <p:nvPr/>
        </p:nvSpPr>
        <p:spPr>
          <a:xfrm>
            <a:off x="6661150" y="0"/>
            <a:ext cx="5530850"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50113" y="1906508"/>
            <a:ext cx="4752535" cy="3046095"/>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In the reservation function the user has to enter his name first.Then he checks for the train he want to use and enters the number of seats he needs. After this information is collected his profile is made with the net amount displayed. He is asked for confirmation of the ticket.</a:t>
            </a:r>
            <a:endParaRPr lang="en-US" sz="2400" dirty="0">
              <a:latin typeface="Times New Roman" panose="02020603050405020304" pitchFamily="18" charset="0"/>
              <a:cs typeface="Times New Roman" panose="02020603050405020304" pitchFamily="18" charset="0"/>
            </a:endParaRPr>
          </a:p>
        </p:txBody>
      </p:sp>
      <p:sp>
        <p:nvSpPr>
          <p:cNvPr id="3" name="Rectangles 2"/>
          <p:cNvSpPr/>
          <p:nvPr/>
        </p:nvSpPr>
        <p:spPr>
          <a:xfrm>
            <a:off x="0" y="15240"/>
            <a:ext cx="6663690" cy="6858635"/>
          </a:xfrm>
          <a:prstGeom prst="rect">
            <a:avLst/>
          </a:prstGeom>
          <a:blipFill rotWithShape="1">
            <a:blip r:embed="rId3">
              <a:alphaModFix amt="80000"/>
            </a:blip>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5" name="Rectangle 4"/>
          <p:cNvSpPr/>
          <p:nvPr/>
        </p:nvSpPr>
        <p:spPr>
          <a:xfrm>
            <a:off x="0" y="0"/>
            <a:ext cx="6513342" cy="6858000"/>
          </a:xfrm>
          <a:prstGeom prst="rect">
            <a:avLst/>
          </a:prstGeom>
          <a:blipFill dpi="0" rotWithShape="1">
            <a:blip r:embed="rId3">
              <a:alphaModFix amt="78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13342" y="0"/>
            <a:ext cx="5678658"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40527" y="2768184"/>
            <a:ext cx="4752535" cy="1198880"/>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The switch case is used to call different functions depending upon the values assigned to them.</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p:spPr>
      </p:pic>
      <p:sp>
        <p:nvSpPr>
          <p:cNvPr id="5" name="Rectangle 4"/>
          <p:cNvSpPr/>
          <p:nvPr/>
        </p:nvSpPr>
        <p:spPr>
          <a:xfrm>
            <a:off x="0" y="0"/>
            <a:ext cx="6527800" cy="6858000"/>
          </a:xfrm>
          <a:prstGeom prst="rect">
            <a:avLst/>
          </a:prstGeom>
          <a:blipFill dpi="0" rotWithShape="1">
            <a:blip r:embed="rId3">
              <a:alphaModFix amt="7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7800" y="0"/>
            <a:ext cx="5852160" cy="6858000"/>
          </a:xfrm>
          <a:prstGeom prst="rect">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40527" y="2460209"/>
            <a:ext cx="4752535" cy="1938020"/>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This function contains the train number, train name, destination, time and charges for the customer to view and decide. It also uses the switch to selection the specific train.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361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NAC</dc:creator>
  <cp:lastModifiedBy>Ibrar Hassan</cp:lastModifiedBy>
  <cp:revision>43</cp:revision>
  <dcterms:created xsi:type="dcterms:W3CDTF">2024-01-02T13:27:00Z</dcterms:created>
  <dcterms:modified xsi:type="dcterms:W3CDTF">2025-07-28T06:54:07Z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E68AC6C5F3A8484FB96AA86DCABE0029_12</vt:lpwstr>
  </property>
  <property fmtid="{D5CDD505-2E9C-101B-9397-08002B2CF9AE}" pid="3" name="KSOProductBuildVer">
    <vt:lpwstr>1033-12.2.0.13431</vt:lpwstr>
  </property>
</Properties>
</file>