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7C44AD-8A67-41F7-85A2-C6927F2D82BF}">
          <p14:sldIdLst>
            <p14:sldId id="257"/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76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Group Members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7937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Muhammad Azfar Waqas (UW-23-CY-BS-013)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Ibrar Ul Hassan Shami (UW-23-CY-BS-018)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Saad Ali (UW-23-CY-BS-050)</a:t>
            </a:r>
            <a:endParaRPr lang="en-US" sz="175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DA81CB68-2D4E-4076-AE60-F6E669D81B91}"/>
              </a:ext>
            </a:extLst>
          </p:cNvPr>
          <p:cNvSpPr/>
          <p:nvPr/>
        </p:nvSpPr>
        <p:spPr>
          <a:xfrm>
            <a:off x="793790" y="1217413"/>
            <a:ext cx="5670590" cy="1318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Fake</a:t>
            </a:r>
            <a:r>
              <a:rPr lang="en-US" sz="4800" b="1" dirty="0">
                <a:solidFill>
                  <a:schemeClr val="bg1"/>
                </a:solidFill>
              </a:rPr>
              <a:t> Review Detection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chemeClr val="bg1"/>
                </a:solidFill>
              </a:rPr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4" name="Text 1"/>
          <p:cNvSpPr/>
          <p:nvPr/>
        </p:nvSpPr>
        <p:spPr>
          <a:xfrm>
            <a:off x="793789" y="320754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Fake Review Detection System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is an innovative solution designed to identify and filter deceptive reviews using advanced techniques. This project leverages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natural language processing (NLP)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algorithms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analyze textual patterns, detect anomalies, and ensure the authenticity of reviews.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01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Dictionary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2602"/>
            <a:ext cx="13042821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Python dictionary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contractions_dict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serves as a mapping of common English contractions to their expanded or "proper" forms.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111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Purpose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2923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dictionary helps clean and preprocess text data for tasks like sentiment analysis, topic modeling, or text classification by making text more uniform.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101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28241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dictionary handles a variety of contractions, including commonly used forms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"you're" -&gt; "you are"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), less common variations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"shan't" -&gt; "shall not"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), and even nested contractions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"y'all'd've" -&gt; "you all would have"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55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Text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145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Functions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32572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remove_tags()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Strips HTML tags from the text.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82390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preprocess_text()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Removes non-alphabetic characters, single characters, and extra spaces for cleaner text.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322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Pipeline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744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Lowercase Conversion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Converts all reviews to lowercase.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166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Contraction Expansion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Replaces contractions with their full forms.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588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Text Cleaning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Removes noise like HTML tags, numbers, and redundant spaces.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010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NLP Processing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Removes stopwords, replaces synonyms, and lemmatizes words (converting them to base forms).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57594"/>
            <a:ext cx="64510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TF-IDF Feature Extraction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065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TF-IDF (Term Frequency-Inverse Document Frequency)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convert text data into numerical features: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245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TF-IDF Vectorizer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Captures the top 5000 significant word pairs (bigrams) from the training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Builds a vocabulary and calculates importance scores (IDF) from the training reviews.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089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Converts both training and testing reviews into numerical matrices based on the learned vocabulary.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1950"/>
            <a:ext cx="81181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SVM Model Training and Saving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608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SVM Classifier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 Support Vector Machine with a linear kernel is used to classify reviews as fake or genuine.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03088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C=1.0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Controls the trade-off between accuracy and simplicity.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52907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kernel='linear'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Assumes the data is linearly separable.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027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the Model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44923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fit()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function trains the SVM on the processed training data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New_Train_X_Tfidf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and labels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Train_Y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5947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Making Predictions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036939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trained model predicts outcomes for the test data, and its accuracy is evaluated using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accuracy_score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867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Saving the Model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928955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model is saved as a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.sav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 using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pickle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reuse it later without retraining.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546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95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Testing Reviews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68510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testing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function predicts whether a review is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fake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true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using the trained SVM model.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941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36382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text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The review.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86200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verify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Whether the review is verified (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Y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 </a:t>
            </a:r>
            <a:r>
              <a:rPr lang="en-US" sz="1750" dirty="0">
                <a:solidFill>
                  <a:srgbClr val="CFD0D8"/>
                </a:solidFill>
                <a:highlight>
                  <a:srgbClr val="0F16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360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782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Cleans and preprocesses the review (lowercase, remove HTML tags, lemmatize).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204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Converts text to numerical features using the pre-trained TF-IDF vectorizer.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626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Combines the features with the verification status for prediction.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1048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470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Prints "True Review" or "Fake Review" based on the model's prediction.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07" y="2476143"/>
            <a:ext cx="4919186" cy="32773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85229"/>
            <a:ext cx="57008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Demonstration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41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 a review and its verification status.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processes the text, analyzes it with the SVM model, and predicts whether it's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True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Fake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814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 the accuracy, speed, and reliability in real-time classification.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600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Roboto</vt:lpstr>
      <vt:lpstr>Roboto Medium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SAAD</cp:lastModifiedBy>
  <cp:revision>4</cp:revision>
  <dcterms:created xsi:type="dcterms:W3CDTF">2025-01-22T17:34:36Z</dcterms:created>
  <dcterms:modified xsi:type="dcterms:W3CDTF">2025-01-23T03:38:05Z</dcterms:modified>
</cp:coreProperties>
</file>