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86" r:id="rId5"/>
    <p:sldId id="291" r:id="rId6"/>
    <p:sldId id="292" r:id="rId7"/>
    <p:sldId id="264" r:id="rId8"/>
    <p:sldId id="293" r:id="rId9"/>
    <p:sldId id="262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03" r:id="rId19"/>
    <p:sldId id="265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266" r:id="rId33"/>
    <p:sldId id="267" r:id="rId34"/>
    <p:sldId id="268" r:id="rId35"/>
    <p:sldId id="270" r:id="rId36"/>
    <p:sldId id="269" r:id="rId37"/>
    <p:sldId id="272" r:id="rId38"/>
    <p:sldId id="273" r:id="rId39"/>
    <p:sldId id="274" r:id="rId40"/>
    <p:sldId id="282" r:id="rId41"/>
    <p:sldId id="283" r:id="rId42"/>
    <p:sldId id="271" r:id="rId43"/>
    <p:sldId id="275" r:id="rId44"/>
    <p:sldId id="276" r:id="rId45"/>
    <p:sldId id="278" r:id="rId46"/>
    <p:sldId id="279" r:id="rId47"/>
    <p:sldId id="280" r:id="rId48"/>
    <p:sldId id="281" r:id="rId49"/>
    <p:sldId id="284" r:id="rId50"/>
    <p:sldId id="285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網站程式與資料庫溝通、互動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638421"/>
            <a:ext cx="9605460" cy="5136419"/>
          </a:xfrm>
        </p:spPr>
      </p:pic>
      <p:sp>
        <p:nvSpPr>
          <p:cNvPr id="5" name="矩形 4"/>
          <p:cNvSpPr/>
          <p:nvPr/>
        </p:nvSpPr>
        <p:spPr>
          <a:xfrm>
            <a:off x="1362808" y="1811215"/>
            <a:ext cx="492369" cy="13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06769" y="3678115"/>
            <a:ext cx="888023" cy="15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48454" y="2819400"/>
            <a:ext cx="3566746" cy="16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93023" y="4161571"/>
            <a:ext cx="1242646" cy="269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27131" y="6646985"/>
            <a:ext cx="328246" cy="12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7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0" y="1647417"/>
            <a:ext cx="8648736" cy="486958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80592" y="4161572"/>
            <a:ext cx="158262" cy="1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94893" y="4362857"/>
            <a:ext cx="1116622" cy="17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900746" y="3002980"/>
            <a:ext cx="814754" cy="18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251969"/>
            <a:ext cx="7097115" cy="63540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40015" y="1910740"/>
            <a:ext cx="1881554" cy="216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80693" y="3991708"/>
            <a:ext cx="1890346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93169" y="6101862"/>
            <a:ext cx="8821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8" y="868571"/>
            <a:ext cx="7173326" cy="57539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11361" y="61458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79" y="959643"/>
            <a:ext cx="7106642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7400" y="62601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0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71" y="959643"/>
            <a:ext cx="7059010" cy="57443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45976" y="6251331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71598" y="2992316"/>
            <a:ext cx="3314901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31075" y="2637692"/>
            <a:ext cx="1788171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71598" y="5498123"/>
            <a:ext cx="2409294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86" y="959643"/>
            <a:ext cx="7068536" cy="57253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9400" y="4879729"/>
            <a:ext cx="1655423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70038" y="2640620"/>
            <a:ext cx="1582153" cy="1808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0493" y="6271845"/>
            <a:ext cx="1072199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4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771418"/>
            <a:ext cx="668748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2514472"/>
            <a:ext cx="1175549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r>
              <a:rPr lang="en-US" altLang="zh-TW" dirty="0" smtClean="0"/>
              <a:t>+</a:t>
            </a:r>
            <a:r>
              <a:rPr lang="zh-TW" altLang="en-US" dirty="0" smtClean="0"/>
              <a:t>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RadioButtonList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1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環境準備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與</a:t>
            </a:r>
            <a:r>
              <a:rPr lang="zh-TW" altLang="en-US" dirty="0"/>
              <a:t>其</a:t>
            </a:r>
            <a:r>
              <a:rPr lang="zh-TW" altLang="en-US" dirty="0" smtClean="0"/>
              <a:t>他控制項配合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DropDownList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CheckBoxList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DetailsView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GridView</a:t>
            </a:r>
            <a:endParaRPr lang="en-US" altLang="zh-TW" dirty="0" smtClean="0"/>
          </a:p>
          <a:p>
            <a:r>
              <a:rPr lang="en-US" altLang="zh-TW" dirty="0" smtClean="0"/>
              <a:t>ADO.NET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1" y="1964754"/>
            <a:ext cx="7249537" cy="46869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7868" y="3402622"/>
            <a:ext cx="5389223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18997" y="5702874"/>
            <a:ext cx="640578" cy="17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59575" y="5702873"/>
            <a:ext cx="170487" cy="17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30062" y="5951989"/>
            <a:ext cx="905608" cy="18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35" y="1666875"/>
            <a:ext cx="6076318" cy="451008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139315" y="2883876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39315" y="3352799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56901" y="3821722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71238" y="5723793"/>
            <a:ext cx="803032" cy="298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08" y="1829932"/>
            <a:ext cx="64397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23" y="1196839"/>
            <a:ext cx="738290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75" y="1425455"/>
            <a:ext cx="708758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804496"/>
            <a:ext cx="704948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532996"/>
            <a:ext cx="709711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552048"/>
            <a:ext cx="7078063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40" y="1666875"/>
            <a:ext cx="5576108" cy="4510088"/>
          </a:xfrm>
        </p:spPr>
      </p:pic>
    </p:spTree>
    <p:extLst>
      <p:ext uri="{BB962C8B-B14F-4D97-AF65-F5344CB8AC3E}">
        <p14:creationId xmlns:p14="http://schemas.microsoft.com/office/powerpoint/2010/main" val="3298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35" y="1666875"/>
            <a:ext cx="6059918" cy="4510088"/>
          </a:xfrm>
        </p:spPr>
      </p:pic>
    </p:spTree>
    <p:extLst>
      <p:ext uri="{BB962C8B-B14F-4D97-AF65-F5344CB8AC3E}">
        <p14:creationId xmlns:p14="http://schemas.microsoft.com/office/powerpoint/2010/main" val="2161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r>
              <a:rPr lang="zh-TW" altLang="en-US" dirty="0"/>
              <a:t>名稱：網頁整合</a:t>
            </a:r>
            <a:r>
              <a:rPr lang="en-US" altLang="zh-TW" dirty="0" smtClean="0"/>
              <a:t>DB_+</a:t>
            </a:r>
            <a:r>
              <a:rPr lang="zh-TW" altLang="en-US" dirty="0" smtClean="0"/>
              <a:t>學號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1038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98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25" y="2715539"/>
            <a:ext cx="575390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/>
              <a:t>RadioButtonList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性別單選鈕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印出選擇的資料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8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 smtClean="0"/>
              <a:t>+</a:t>
            </a:r>
            <a:r>
              <a:rPr lang="zh-TW" altLang="en-US" dirty="0"/>
              <a:t>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DetailsView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7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+</a:t>
            </a:r>
            <a:r>
              <a:rPr lang="zh-TW" altLang="en-US" dirty="0" smtClean="0"/>
              <a:t>清單 </a:t>
            </a:r>
            <a:r>
              <a:rPr lang="en-US" altLang="zh-TW" dirty="0" smtClean="0"/>
              <a:t>CRUD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Style</a:t>
            </a:r>
          </a:p>
          <a:p>
            <a:r>
              <a:rPr lang="zh-TW" altLang="en-US" dirty="0" smtClean="0"/>
              <a:t>分頁</a:t>
            </a:r>
            <a:endParaRPr lang="en-US" altLang="zh-TW" dirty="0" smtClean="0"/>
          </a:p>
          <a:p>
            <a:r>
              <a:rPr lang="zh-TW" altLang="en-US" dirty="0" smtClean="0"/>
              <a:t>修改定位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ADO.net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架構圖</a:t>
            </a:r>
            <a:r>
              <a:rPr lang="en-US" altLang="zh-TW" dirty="0" smtClean="0"/>
              <a:t>14-3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85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四大步驟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連結資料庫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endParaRPr lang="en-US" altLang="zh-TW" dirty="0" smtClean="0"/>
          </a:p>
          <a:p>
            <a:r>
              <a:rPr lang="zh-TW" altLang="en-US" dirty="0"/>
              <a:t>關閉</a:t>
            </a:r>
          </a:p>
        </p:txBody>
      </p:sp>
    </p:spTree>
    <p:extLst>
      <p:ext uri="{BB962C8B-B14F-4D97-AF65-F5344CB8AC3E}">
        <p14:creationId xmlns:p14="http://schemas.microsoft.com/office/powerpoint/2010/main" val="39593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sqlconnection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6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2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08" y="959643"/>
            <a:ext cx="8106906" cy="5734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4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2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6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14-41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0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0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</a:p>
          <a:p>
            <a:r>
              <a:rPr lang="en-US" altLang="zh-TW" dirty="0" err="1" smtClean="0"/>
              <a:t>Datatable</a:t>
            </a:r>
            <a:endParaRPr lang="en-US" altLang="zh-TW" dirty="0" smtClean="0"/>
          </a:p>
          <a:p>
            <a:r>
              <a:rPr lang="en-US" altLang="zh-TW" dirty="0" err="1" smtClean="0"/>
              <a:t>Datarow</a:t>
            </a:r>
            <a:endParaRPr lang="en-US" altLang="zh-TW" dirty="0" smtClean="0"/>
          </a:p>
          <a:p>
            <a:r>
              <a:rPr lang="en-US" altLang="zh-TW" dirty="0" err="1"/>
              <a:t>datacolumn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3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</a:t>
            </a:r>
          </a:p>
          <a:p>
            <a:r>
              <a:rPr lang="en-US" altLang="zh-TW" dirty="0"/>
              <a:t>compute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7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強行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r>
              <a:rPr lang="zh-TW" altLang="en-US" dirty="0" smtClean="0"/>
              <a:t>弱型</a:t>
            </a:r>
            <a:r>
              <a:rPr lang="zh-TW" altLang="en-US" dirty="0"/>
              <a:t>別</a:t>
            </a:r>
          </a:p>
        </p:txBody>
      </p:sp>
    </p:spTree>
    <p:extLst>
      <p:ext uri="{BB962C8B-B14F-4D97-AF65-F5344CB8AC3E}">
        <p14:creationId xmlns:p14="http://schemas.microsoft.com/office/powerpoint/2010/main" val="17365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1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32041"/>
              </p:ext>
            </p:extLst>
          </p:nvPr>
        </p:nvGraphicFramePr>
        <p:xfrm>
          <a:off x="836245" y="1554162"/>
          <a:ext cx="73623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nchar</a:t>
                      </a:r>
                      <a:r>
                        <a:rPr lang="en-US" altLang="zh-TW" dirty="0" smtClean="0"/>
                        <a:t>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2430"/>
              </p:ext>
            </p:extLst>
          </p:nvPr>
        </p:nvGraphicFramePr>
        <p:xfrm>
          <a:off x="836245" y="2743199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47170"/>
              </p:ext>
            </p:extLst>
          </p:nvPr>
        </p:nvGraphicFramePr>
        <p:xfrm>
          <a:off x="836245" y="3985845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75924"/>
              </p:ext>
            </p:extLst>
          </p:nvPr>
        </p:nvGraphicFramePr>
        <p:xfrm>
          <a:off x="836245" y="5193323"/>
          <a:ext cx="84164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PermissionID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CRUD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3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55108"/>
              </p:ext>
            </p:extLst>
          </p:nvPr>
        </p:nvGraphicFramePr>
        <p:xfrm>
          <a:off x="985713" y="1727077"/>
          <a:ext cx="104087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28689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Sex&gt;</a:t>
                      </a:r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0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5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char(32)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5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Permission&gt;</a:t>
                      </a:r>
                      <a:r>
                        <a:rPr lang="en-US" altLang="zh-TW" dirty="0" err="1" smtClean="0"/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Education&gt;</a:t>
                      </a:r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9444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70453"/>
              </p:ext>
            </p:extLst>
          </p:nvPr>
        </p:nvGraphicFramePr>
        <p:xfrm>
          <a:off x="985713" y="5237552"/>
          <a:ext cx="10815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32753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User&gt;</a:t>
                      </a:r>
                      <a:r>
                        <a:rPr lang="en-US" altLang="zh-TW" dirty="0" err="1" smtClean="0"/>
                        <a:t>UserID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ProgrammingLanguage</a:t>
                      </a:r>
                      <a:r>
                        <a:rPr lang="en-US" altLang="zh-TW" dirty="0" smtClean="0"/>
                        <a:t>&gt;PLID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88119"/>
              </p:ext>
            </p:extLst>
          </p:nvPr>
        </p:nvGraphicFramePr>
        <p:xfrm>
          <a:off x="865872" y="2494940"/>
          <a:ext cx="153416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09681"/>
              </p:ext>
            </p:extLst>
          </p:nvPr>
        </p:nvGraphicFramePr>
        <p:xfrm>
          <a:off x="5984680" y="2524713"/>
          <a:ext cx="3195686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國民小學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國民中學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高級中等學校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五專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碩士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4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博士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75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10110"/>
              </p:ext>
            </p:extLst>
          </p:nvPr>
        </p:nvGraphicFramePr>
        <p:xfrm>
          <a:off x="9388981" y="2524713"/>
          <a:ext cx="19559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23846"/>
              </p:ext>
            </p:extLst>
          </p:nvPr>
        </p:nvGraphicFramePr>
        <p:xfrm>
          <a:off x="2599642" y="2494940"/>
          <a:ext cx="319568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一般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6891"/>
              </p:ext>
            </p:extLst>
          </p:nvPr>
        </p:nvGraphicFramePr>
        <p:xfrm>
          <a:off x="1223930" y="2567519"/>
          <a:ext cx="94022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182049815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593027536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3731268798"/>
                    </a:ext>
                  </a:extLst>
                </a:gridCol>
                <a:gridCol w="1359853">
                  <a:extLst>
                    <a:ext uri="{9D8B030D-6E8A-4147-A177-3AD203B41FA5}">
                      <a16:colId xmlns:a16="http://schemas.microsoft.com/office/drawing/2014/main" val="295677156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3528655"/>
                    </a:ext>
                  </a:extLst>
                </a:gridCol>
                <a:gridCol w="1585738">
                  <a:extLst>
                    <a:ext uri="{9D8B030D-6E8A-4147-A177-3AD203B41FA5}">
                      <a16:colId xmlns:a16="http://schemas.microsoft.com/office/drawing/2014/main" val="304734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02033"/>
              </p:ext>
            </p:extLst>
          </p:nvPr>
        </p:nvGraphicFramePr>
        <p:xfrm>
          <a:off x="1223930" y="4064638"/>
          <a:ext cx="21718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r>
              <a:rPr lang="zh-TW" altLang="en-US" dirty="0"/>
              <a:t>設定步驟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176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370</Words>
  <Application>Microsoft Office PowerPoint</Application>
  <PresentationFormat>寬螢幕</PresentationFormat>
  <Paragraphs>228</Paragraphs>
  <Slides>50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4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資料庫環境準備</vt:lpstr>
      <vt:lpstr>資料庫環境準備</vt:lpstr>
      <vt:lpstr>資料庫環境準備</vt:lpstr>
      <vt:lpstr>資料庫環境準備</vt:lpstr>
      <vt:lpstr>資料庫環境準備</vt:lpstr>
      <vt:lpstr>資料庫環境準備</vt:lpstr>
      <vt:lpstr>SqlDataSource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SqlDataSource+選項</vt:lpstr>
      <vt:lpstr>SqlDataSource + DropDownList</vt:lpstr>
      <vt:lpstr>PowerPoint 簡報</vt:lpstr>
      <vt:lpstr>PowerPoint 簡報</vt:lpstr>
      <vt:lpstr>SqlDataSource + CheckBoxList</vt:lpstr>
      <vt:lpstr>SqlDataSource + CheckBoxList</vt:lpstr>
      <vt:lpstr>SqlDataSource + CheckBoxList</vt:lpstr>
      <vt:lpstr>SqlDataSource + CheckBoxList</vt:lpstr>
      <vt:lpstr>PowerPoint 簡報</vt:lpstr>
      <vt:lpstr>PowerPoint 簡報</vt:lpstr>
      <vt:lpstr>PowerPoint 簡報</vt:lpstr>
      <vt:lpstr>PowerPoint 簡報</vt:lpstr>
      <vt:lpstr>練習SqlDataSource + RadioButtonList</vt:lpstr>
      <vt:lpstr>印出選擇的資料</vt:lpstr>
      <vt:lpstr>SqlDataSource+清單</vt:lpstr>
      <vt:lpstr>SqlDataSource+清單 CRUD</vt:lpstr>
      <vt:lpstr>GridView</vt:lpstr>
      <vt:lpstr>ADO.net</vt:lpstr>
      <vt:lpstr>四大步驟</vt:lpstr>
      <vt:lpstr>sqlconnection</vt:lpstr>
      <vt:lpstr>sqlcommand</vt:lpstr>
      <vt:lpstr>sqlparameter</vt:lpstr>
      <vt:lpstr>sql injection</vt:lpstr>
      <vt:lpstr>datareader</vt:lpstr>
      <vt:lpstr>dataset</vt:lpstr>
      <vt:lpstr>dataset</vt:lpstr>
      <vt:lpstr>dataset</vt:lpstr>
      <vt:lpstr>Dataset結構</vt:lpstr>
      <vt:lpstr>Datatable</vt:lpstr>
      <vt:lpstr>dapper</vt:lpstr>
      <vt:lpstr>dapper</vt:lpstr>
      <vt:lpstr>dapper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293</cp:revision>
  <dcterms:created xsi:type="dcterms:W3CDTF">2022-01-20T13:08:53Z</dcterms:created>
  <dcterms:modified xsi:type="dcterms:W3CDTF">2022-03-02T13:57:07Z</dcterms:modified>
</cp:coreProperties>
</file>