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1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課程說明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課程大綱</a:t>
            </a:r>
          </a:p>
          <a:p>
            <a:r>
              <a:rPr lang="zh-TW" altLang="en-US" dirty="0" smtClean="0"/>
              <a:t>課程配</a:t>
            </a:r>
            <a:r>
              <a:rPr lang="zh-TW" altLang="en-US" dirty="0"/>
              <a:t>分方式</a:t>
            </a:r>
          </a:p>
          <a:p>
            <a:r>
              <a:rPr lang="zh-TW" altLang="en-US" dirty="0" smtClean="0"/>
              <a:t>期中報告方式</a:t>
            </a:r>
            <a:endParaRPr lang="en-US" altLang="zh-TW" dirty="0" smtClean="0"/>
          </a:p>
          <a:p>
            <a:r>
              <a:rPr lang="zh-TW" altLang="en-US" dirty="0" smtClean="0"/>
              <a:t>期末</a:t>
            </a:r>
            <a:r>
              <a:rPr lang="zh-TW" altLang="en-US" dirty="0"/>
              <a:t>報告方式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網頁基礎	</a:t>
            </a:r>
          </a:p>
          <a:p>
            <a:pPr marL="0" indent="0">
              <a:buNone/>
            </a:pPr>
            <a:r>
              <a:rPr lang="en-US" altLang="zh-TW" dirty="0"/>
              <a:t>2. ASP.NET Web Form</a:t>
            </a:r>
            <a:r>
              <a:rPr lang="zh-TW" altLang="en-US" dirty="0"/>
              <a:t>框架	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zh-TW" altLang="en-US" dirty="0" smtClean="0"/>
              <a:t>網站</a:t>
            </a:r>
            <a:r>
              <a:rPr lang="zh-TW" altLang="en-US" dirty="0"/>
              <a:t>程式與資料庫溝通、互動</a:t>
            </a:r>
          </a:p>
          <a:p>
            <a:pPr marL="0" indent="0"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.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en-US" altLang="zh-TW" dirty="0"/>
              <a:t>-</a:t>
            </a:r>
            <a:r>
              <a:rPr lang="zh-TW" altLang="en-US" dirty="0"/>
              <a:t>帳號註冊、登入網頁	</a:t>
            </a:r>
          </a:p>
          <a:p>
            <a:pPr marL="0" indent="0">
              <a:buNone/>
            </a:pPr>
            <a:r>
              <a:rPr lang="en-US" altLang="zh-TW" dirty="0"/>
              <a:t>5</a:t>
            </a:r>
            <a:r>
              <a:rPr lang="en-US" altLang="zh-TW" dirty="0" smtClean="0"/>
              <a:t>.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en-US" altLang="zh-TW" dirty="0"/>
              <a:t>-</a:t>
            </a:r>
            <a:r>
              <a:rPr lang="zh-TW" altLang="en-US" dirty="0"/>
              <a:t>帳號註冊、登入網頁	</a:t>
            </a:r>
          </a:p>
          <a:p>
            <a:pPr marL="0" indent="0">
              <a:buNone/>
            </a:pPr>
            <a:r>
              <a:rPr lang="en-US" altLang="zh-TW" dirty="0" smtClean="0"/>
              <a:t>6. CSS</a:t>
            </a:r>
            <a:r>
              <a:rPr lang="zh-TW" altLang="en-US" dirty="0"/>
              <a:t>基礎	</a:t>
            </a:r>
          </a:p>
          <a:p>
            <a:pPr marL="0" indent="0">
              <a:buNone/>
            </a:pPr>
            <a:r>
              <a:rPr lang="en-US" altLang="zh-TW" dirty="0"/>
              <a:t>7</a:t>
            </a:r>
            <a:r>
              <a:rPr lang="en-US" altLang="zh-TW" dirty="0" smtClean="0"/>
              <a:t>.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en-US" altLang="zh-TW" dirty="0"/>
              <a:t>-</a:t>
            </a:r>
            <a:r>
              <a:rPr lang="zh-TW" altLang="en-US" dirty="0"/>
              <a:t>帳號註冊、登入網頁</a:t>
            </a:r>
            <a:r>
              <a:rPr lang="en-US" altLang="zh-TW" dirty="0"/>
              <a:t>UI</a:t>
            </a:r>
            <a:r>
              <a:rPr lang="zh-TW" altLang="en-US" dirty="0"/>
              <a:t>優化</a:t>
            </a:r>
          </a:p>
          <a:p>
            <a:pPr marL="0" indent="0">
              <a:buNone/>
            </a:pPr>
            <a:r>
              <a:rPr lang="en-US" altLang="zh-TW" dirty="0"/>
              <a:t>8. JavaScript </a:t>
            </a:r>
            <a:r>
              <a:rPr lang="zh-TW" altLang="en-US" dirty="0"/>
              <a:t>基礎	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r>
              <a:rPr lang="en-US" altLang="zh-TW" dirty="0" smtClean="0"/>
              <a:t>. </a:t>
            </a:r>
            <a:r>
              <a:rPr lang="zh-TW" altLang="en-US" dirty="0" smtClean="0"/>
              <a:t>期中</a:t>
            </a:r>
            <a:r>
              <a:rPr lang="zh-TW" altLang="en-US" dirty="0"/>
              <a:t>報告</a:t>
            </a:r>
          </a:p>
        </p:txBody>
      </p:sp>
    </p:spTree>
    <p:extLst>
      <p:ext uri="{BB962C8B-B14F-4D97-AF65-F5344CB8AC3E}">
        <p14:creationId xmlns:p14="http://schemas.microsoft.com/office/powerpoint/2010/main" val="418128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10.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-</a:t>
            </a:r>
            <a:r>
              <a:rPr lang="zh-TW" altLang="en-US" dirty="0" smtClean="0"/>
              <a:t>帳號註冊、登入網頁前端防呆與提示</a:t>
            </a:r>
            <a:r>
              <a:rPr lang="zh-TW" altLang="en-US" dirty="0"/>
              <a:t>	</a:t>
            </a:r>
          </a:p>
          <a:p>
            <a:pPr marL="0" indent="0">
              <a:buNone/>
            </a:pPr>
            <a:r>
              <a:rPr lang="en-US" altLang="zh-TW" dirty="0" smtClean="0"/>
              <a:t>11. AJAX </a:t>
            </a:r>
            <a:r>
              <a:rPr lang="zh-TW" altLang="en-US" dirty="0"/>
              <a:t>與 </a:t>
            </a:r>
            <a:r>
              <a:rPr lang="en-US" altLang="zh-TW" dirty="0"/>
              <a:t>Web API	</a:t>
            </a:r>
          </a:p>
          <a:p>
            <a:pPr marL="0" indent="0">
              <a:buNone/>
            </a:pPr>
            <a:r>
              <a:rPr lang="en-US" altLang="zh-TW" dirty="0" smtClean="0"/>
              <a:t>12. Responsive </a:t>
            </a:r>
            <a:r>
              <a:rPr lang="en-US" altLang="zh-TW" dirty="0"/>
              <a:t>Web Design </a:t>
            </a:r>
            <a:r>
              <a:rPr lang="zh-TW" altLang="en-US" dirty="0"/>
              <a:t>與 </a:t>
            </a:r>
            <a:r>
              <a:rPr lang="en-US" altLang="zh-TW" dirty="0"/>
              <a:t>Bootstrap </a:t>
            </a:r>
            <a:r>
              <a:rPr lang="zh-TW" altLang="en-US" dirty="0"/>
              <a:t>網頁框架	</a:t>
            </a:r>
          </a:p>
          <a:p>
            <a:pPr marL="0" indent="0">
              <a:buNone/>
            </a:pPr>
            <a:r>
              <a:rPr lang="en-US" altLang="zh-TW" dirty="0" smtClean="0"/>
              <a:t>13.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en-US" altLang="zh-TW" dirty="0"/>
              <a:t>-</a:t>
            </a:r>
            <a:r>
              <a:rPr lang="zh-TW" altLang="en-US" dirty="0"/>
              <a:t>數據整合與呈現	</a:t>
            </a:r>
          </a:p>
          <a:p>
            <a:pPr marL="0" indent="0">
              <a:buNone/>
            </a:pPr>
            <a:r>
              <a:rPr lang="en-US" altLang="zh-TW" dirty="0" smtClean="0"/>
              <a:t>14.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en-US" altLang="zh-TW" dirty="0"/>
              <a:t>-</a:t>
            </a:r>
            <a:r>
              <a:rPr lang="zh-TW" altLang="en-US" dirty="0"/>
              <a:t>數據整合與呈現	</a:t>
            </a:r>
          </a:p>
          <a:p>
            <a:pPr marL="0" indent="0">
              <a:buNone/>
            </a:pPr>
            <a:r>
              <a:rPr lang="en-US" altLang="zh-TW" dirty="0" smtClean="0"/>
              <a:t>15.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en-US" altLang="zh-TW" dirty="0"/>
              <a:t>-</a:t>
            </a:r>
            <a:r>
              <a:rPr lang="zh-TW" altLang="en-US" dirty="0"/>
              <a:t>數據整合與呈現	</a:t>
            </a:r>
          </a:p>
          <a:p>
            <a:pPr marL="0" indent="0">
              <a:buNone/>
            </a:pPr>
            <a:r>
              <a:rPr lang="en-US" altLang="zh-TW" dirty="0" smtClean="0"/>
              <a:t>16. </a:t>
            </a:r>
            <a:r>
              <a:rPr lang="zh-TW" altLang="en-US" dirty="0" smtClean="0"/>
              <a:t>網站</a:t>
            </a:r>
            <a:r>
              <a:rPr lang="zh-TW" altLang="en-US" dirty="0"/>
              <a:t>整合應用	</a:t>
            </a:r>
          </a:p>
          <a:p>
            <a:pPr marL="0" indent="0">
              <a:buNone/>
            </a:pPr>
            <a:r>
              <a:rPr lang="en-US" altLang="zh-TW" dirty="0" smtClean="0"/>
              <a:t>17. </a:t>
            </a:r>
            <a:r>
              <a:rPr lang="zh-TW" altLang="en-US" dirty="0" smtClean="0"/>
              <a:t>網站</a:t>
            </a:r>
            <a:r>
              <a:rPr lang="zh-TW" altLang="en-US" dirty="0"/>
              <a:t>整合應用	</a:t>
            </a:r>
          </a:p>
          <a:p>
            <a:pPr marL="0" indent="0">
              <a:buNone/>
            </a:pPr>
            <a:r>
              <a:rPr lang="en-US" altLang="zh-TW" dirty="0" smtClean="0"/>
              <a:t>18. </a:t>
            </a:r>
            <a:r>
              <a:rPr lang="zh-TW" altLang="en-US" dirty="0" smtClean="0"/>
              <a:t>期末報告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55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課程配分</a:t>
            </a:r>
            <a:r>
              <a:rPr lang="zh-TW" altLang="en-US" dirty="0" smtClean="0"/>
              <a:t>方式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784845"/>
              </p:ext>
            </p:extLst>
          </p:nvPr>
        </p:nvGraphicFramePr>
        <p:xfrm>
          <a:off x="1483884" y="2105025"/>
          <a:ext cx="9384141" cy="296403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183983">
                  <a:extLst>
                    <a:ext uri="{9D8B030D-6E8A-4147-A177-3AD203B41FA5}">
                      <a16:colId xmlns:a16="http://schemas.microsoft.com/office/drawing/2014/main" val="3293796194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3090413718"/>
                    </a:ext>
                  </a:extLst>
                </a:gridCol>
                <a:gridCol w="5323540">
                  <a:extLst>
                    <a:ext uri="{9D8B030D-6E8A-4147-A177-3AD203B41FA5}">
                      <a16:colId xmlns:a16="http://schemas.microsoft.com/office/drawing/2014/main" val="829061986"/>
                    </a:ext>
                  </a:extLst>
                </a:gridCol>
              </a:tblGrid>
              <a:tr h="349149"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effectLst/>
                        </a:rPr>
                        <a:t>成績項目</a:t>
                      </a:r>
                      <a:r>
                        <a:rPr lang="en-US" altLang="zh-TW" sz="2400" kern="1200" dirty="0" smtClean="0">
                          <a:effectLst/>
                        </a:rPr>
                        <a:t>/</a:t>
                      </a:r>
                      <a:r>
                        <a:rPr lang="zh-TW" altLang="en-US" sz="2400" kern="1200" dirty="0" smtClean="0">
                          <a:effectLst/>
                        </a:rPr>
                        <a:t>評量項目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effectLst/>
                        </a:rPr>
                        <a:t>配分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effectLst/>
                        </a:rPr>
                        <a:t>評量方式</a:t>
                      </a:r>
                      <a:r>
                        <a:rPr lang="en-US" altLang="zh-TW" sz="2400" kern="1200" dirty="0" smtClean="0">
                          <a:effectLst/>
                        </a:rPr>
                        <a:t>/(</a:t>
                      </a:r>
                      <a:r>
                        <a:rPr lang="zh-TW" altLang="en-US" sz="2400" kern="1200" dirty="0" smtClean="0">
                          <a:effectLst/>
                        </a:rPr>
                        <a:t>達成能力指標</a:t>
                      </a:r>
                      <a:r>
                        <a:rPr lang="en-US" altLang="zh-TW" sz="2400" kern="1200" dirty="0" smtClean="0">
                          <a:effectLst/>
                        </a:rPr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280917"/>
                  </a:ext>
                </a:extLst>
              </a:tr>
              <a:tr h="606645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effectLst/>
                        </a:rPr>
                        <a:t>平時成績</a:t>
                      </a:r>
                      <a:r>
                        <a:rPr lang="en-US" altLang="zh-TW" sz="2400" dirty="0">
                          <a:effectLst/>
                        </a:rPr>
                        <a:t>/</a:t>
                      </a:r>
                      <a:r>
                        <a:rPr lang="zh-TW" altLang="en-US" sz="2400" dirty="0">
                          <a:effectLst/>
                        </a:rPr>
                        <a:t>形成評量</a:t>
                      </a:r>
                    </a:p>
                  </a:txBody>
                  <a:tcPr marL="95250" marR="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effectLst/>
                        </a:rPr>
                        <a:t>實作評量</a:t>
                      </a:r>
                      <a:r>
                        <a:rPr lang="en-US" altLang="zh-TW" sz="2400" kern="1200" dirty="0" smtClean="0">
                          <a:effectLst/>
                        </a:rPr>
                        <a:t>(</a:t>
                      </a:r>
                      <a:r>
                        <a:rPr lang="zh-TW" altLang="en-US" sz="2400" kern="1200" dirty="0" smtClean="0">
                          <a:effectLst/>
                        </a:rPr>
                        <a:t>日常表現、表演、實作、作業、觀察、軼事記錄</a:t>
                      </a:r>
                      <a:r>
                        <a:rPr lang="en-US" altLang="zh-TW" sz="2400" kern="1200" dirty="0" smtClean="0">
                          <a:effectLst/>
                        </a:rPr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57750"/>
                  </a:ext>
                </a:extLst>
              </a:tr>
              <a:tr h="60264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effectLst/>
                        </a:rPr>
                        <a:t>期中成績</a:t>
                      </a:r>
                      <a:r>
                        <a:rPr lang="en-US" altLang="zh-TW" sz="2400" dirty="0">
                          <a:effectLst/>
                        </a:rPr>
                        <a:t>/</a:t>
                      </a:r>
                      <a:r>
                        <a:rPr lang="zh-TW" altLang="en-US" sz="2400" dirty="0">
                          <a:effectLst/>
                        </a:rPr>
                        <a:t>總結評量</a:t>
                      </a:r>
                    </a:p>
                  </a:txBody>
                  <a:tcPr marL="95250" marR="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effectLst/>
                        </a:rPr>
                        <a:t>檔案評量</a:t>
                      </a:r>
                      <a:r>
                        <a:rPr lang="en-US" altLang="zh-TW" sz="2400" kern="1200" dirty="0" smtClean="0">
                          <a:effectLst/>
                        </a:rPr>
                        <a:t>(</a:t>
                      </a:r>
                      <a:r>
                        <a:rPr lang="zh-TW" altLang="en-US" sz="2400" kern="1200" dirty="0" smtClean="0">
                          <a:effectLst/>
                        </a:rPr>
                        <a:t>書面報告或專題檔案</a:t>
                      </a:r>
                      <a:r>
                        <a:rPr lang="en-US" altLang="zh-TW" sz="2400" kern="1200" dirty="0" smtClean="0">
                          <a:effectLst/>
                        </a:rPr>
                        <a:t>),</a:t>
                      </a:r>
                      <a:r>
                        <a:rPr lang="zh-TW" altLang="en-US" sz="2400" kern="1200" dirty="0" smtClean="0">
                          <a:effectLst/>
                        </a:rPr>
                        <a:t>口語評量</a:t>
                      </a:r>
                      <a:r>
                        <a:rPr lang="en-US" altLang="zh-TW" sz="2400" kern="1200" dirty="0" smtClean="0">
                          <a:effectLst/>
                        </a:rPr>
                        <a:t>(</a:t>
                      </a:r>
                      <a:r>
                        <a:rPr lang="zh-TW" altLang="en-US" sz="2400" kern="1200" dirty="0" smtClean="0">
                          <a:effectLst/>
                        </a:rPr>
                        <a:t>口頭報告、口試或課堂討論</a:t>
                      </a:r>
                      <a:r>
                        <a:rPr lang="en-US" altLang="zh-TW" sz="2400" kern="1200" dirty="0" smtClean="0">
                          <a:effectLst/>
                        </a:rPr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08526"/>
                  </a:ext>
                </a:extLst>
              </a:tr>
              <a:tr h="860915"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effectLst/>
                        </a:rPr>
                        <a:t>期末成績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effectLst/>
                        </a:rPr>
                        <a:t>檔案評量</a:t>
                      </a:r>
                      <a:r>
                        <a:rPr lang="en-US" altLang="zh-TW" sz="2400" kern="1200" dirty="0" smtClean="0">
                          <a:effectLst/>
                        </a:rPr>
                        <a:t>(</a:t>
                      </a:r>
                      <a:r>
                        <a:rPr lang="zh-TW" altLang="en-US" sz="2400" kern="1200" dirty="0" smtClean="0">
                          <a:effectLst/>
                        </a:rPr>
                        <a:t>書面報告或專題檔案</a:t>
                      </a:r>
                      <a:r>
                        <a:rPr lang="en-US" altLang="zh-TW" sz="2400" kern="1200" dirty="0" smtClean="0">
                          <a:effectLst/>
                        </a:rPr>
                        <a:t>),</a:t>
                      </a:r>
                      <a:r>
                        <a:rPr lang="zh-TW" altLang="en-US" sz="2400" kern="1200" dirty="0" smtClean="0">
                          <a:effectLst/>
                        </a:rPr>
                        <a:t>口語評量</a:t>
                      </a:r>
                      <a:r>
                        <a:rPr lang="en-US" altLang="zh-TW" sz="2400" kern="1200" dirty="0" smtClean="0">
                          <a:effectLst/>
                        </a:rPr>
                        <a:t>(</a:t>
                      </a:r>
                      <a:r>
                        <a:rPr lang="zh-TW" altLang="en-US" sz="2400" kern="1200" dirty="0" smtClean="0">
                          <a:effectLst/>
                        </a:rPr>
                        <a:t>口頭報告、口試或課堂討論</a:t>
                      </a:r>
                      <a:r>
                        <a:rPr lang="en-US" altLang="zh-TW" sz="2400" kern="1200" dirty="0" smtClean="0">
                          <a:effectLst/>
                        </a:rPr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876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77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期中報告方式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報告採分組</a:t>
            </a:r>
            <a:r>
              <a:rPr lang="zh-TW" altLang="en-US" dirty="0"/>
              <a:t>方式</a:t>
            </a:r>
            <a:r>
              <a:rPr lang="zh-TW" altLang="en-US" dirty="0" smtClean="0"/>
              <a:t>進行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一組約</a:t>
            </a:r>
            <a:r>
              <a:rPr lang="en-US" altLang="zh-TW" dirty="0"/>
              <a:t>3~5</a:t>
            </a:r>
            <a:r>
              <a:rPr lang="zh-TW" altLang="en-US" dirty="0"/>
              <a:t>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一組報告約</a:t>
            </a:r>
            <a:r>
              <a:rPr lang="en-US" altLang="zh-TW" dirty="0" smtClean="0"/>
              <a:t>20~30</a:t>
            </a:r>
            <a:r>
              <a:rPr lang="zh-TW" altLang="en-US" dirty="0" smtClean="0"/>
              <a:t>分鐘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報告前繳交紙本計劃書</a:t>
            </a:r>
            <a:r>
              <a:rPr lang="en-US" altLang="zh-TW" dirty="0" smtClean="0"/>
              <a:t>(</a:t>
            </a:r>
            <a:r>
              <a:rPr lang="zh-TW" altLang="en-US" dirty="0" smtClean="0"/>
              <a:t>電子檔傳至</a:t>
            </a:r>
            <a:r>
              <a:rPr lang="en-US" altLang="zh-TW" dirty="0" err="1"/>
              <a:t>moodle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計劃書所須內容</a:t>
            </a:r>
            <a:endParaRPr lang="en-US" altLang="zh-TW" dirty="0"/>
          </a:p>
          <a:p>
            <a:pPr lvl="1"/>
            <a:r>
              <a:rPr lang="zh-TW" altLang="en-US" dirty="0" smtClean="0"/>
              <a:t>網站主題說明</a:t>
            </a:r>
            <a:endParaRPr lang="en-US" altLang="zh-TW" dirty="0" smtClean="0"/>
          </a:p>
          <a:p>
            <a:pPr lvl="2"/>
            <a:r>
              <a:rPr lang="zh-TW" altLang="en-US" dirty="0"/>
              <a:t>借書</a:t>
            </a:r>
            <a:r>
              <a:rPr lang="zh-TW" altLang="en-US" dirty="0" smtClean="0"/>
              <a:t>系統、選課系統、購物系統、自訂系統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網站地圖設計</a:t>
            </a:r>
            <a:endParaRPr lang="en-US" altLang="zh-TW" dirty="0"/>
          </a:p>
          <a:p>
            <a:pPr lvl="1"/>
            <a:r>
              <a:rPr lang="zh-TW" altLang="en-US" dirty="0"/>
              <a:t>網站</a:t>
            </a:r>
            <a:r>
              <a:rPr lang="en-US" altLang="zh-TW" dirty="0" smtClean="0"/>
              <a:t>UI</a:t>
            </a:r>
            <a:r>
              <a:rPr lang="zh-TW" altLang="en-US" dirty="0" smtClean="0"/>
              <a:t>設計</a:t>
            </a:r>
            <a:endParaRPr lang="en-US" altLang="zh-TW" dirty="0"/>
          </a:p>
          <a:p>
            <a:pPr lvl="1"/>
            <a:r>
              <a:rPr lang="zh-TW" altLang="en-US" dirty="0"/>
              <a:t>網站</a:t>
            </a:r>
            <a:r>
              <a:rPr lang="zh-TW" altLang="en-US" dirty="0" smtClean="0"/>
              <a:t>資料庫設計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66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期末報告</a:t>
            </a:r>
            <a:r>
              <a:rPr lang="zh-TW" altLang="en-US" dirty="0"/>
              <a:t>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報告採分組方式進行</a:t>
            </a:r>
            <a:endParaRPr lang="en-US" altLang="zh-TW" dirty="0"/>
          </a:p>
          <a:p>
            <a:pPr lvl="1"/>
            <a:r>
              <a:rPr lang="zh-TW" altLang="en-US" dirty="0"/>
              <a:t>一組約</a:t>
            </a:r>
            <a:r>
              <a:rPr lang="en-US" altLang="zh-TW" dirty="0"/>
              <a:t>3~5</a:t>
            </a:r>
            <a:r>
              <a:rPr lang="zh-TW" altLang="en-US" dirty="0"/>
              <a:t>人</a:t>
            </a:r>
            <a:endParaRPr lang="en-US" altLang="zh-TW" dirty="0"/>
          </a:p>
          <a:p>
            <a:pPr lvl="1"/>
            <a:r>
              <a:rPr lang="zh-TW" altLang="en-US" dirty="0"/>
              <a:t>一組報告約</a:t>
            </a:r>
            <a:r>
              <a:rPr lang="en-US" altLang="zh-TW" dirty="0"/>
              <a:t>20~30</a:t>
            </a:r>
            <a:r>
              <a:rPr lang="zh-TW" altLang="en-US" dirty="0" smtClean="0"/>
              <a:t>分鐘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展示、說明網站開發成果</a:t>
            </a:r>
            <a:endParaRPr lang="en-US" altLang="zh-TW" dirty="0" smtClean="0"/>
          </a:p>
          <a:p>
            <a:r>
              <a:rPr lang="zh-TW" altLang="en-US" dirty="0" smtClean="0"/>
              <a:t>評分方式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老師</a:t>
            </a:r>
            <a:r>
              <a:rPr lang="zh-TW" altLang="en-US" dirty="0"/>
              <a:t>：</a:t>
            </a:r>
            <a:r>
              <a:rPr lang="en-US" altLang="zh-TW" dirty="0" smtClean="0"/>
              <a:t>60%</a:t>
            </a:r>
          </a:p>
          <a:p>
            <a:pPr lvl="1"/>
            <a:r>
              <a:rPr lang="zh-TW" altLang="en-US" dirty="0" smtClean="0"/>
              <a:t>同學：</a:t>
            </a:r>
            <a:r>
              <a:rPr lang="en-US" altLang="zh-TW" dirty="0" smtClean="0"/>
              <a:t>40%</a:t>
            </a:r>
            <a:endParaRPr lang="en-US" altLang="zh-TW" dirty="0"/>
          </a:p>
          <a:p>
            <a:r>
              <a:rPr lang="zh-TW" altLang="en-US" dirty="0" smtClean="0"/>
              <a:t>評分項目</a:t>
            </a:r>
            <a:endParaRPr lang="en-US" altLang="zh-TW" dirty="0" smtClean="0"/>
          </a:p>
          <a:p>
            <a:pPr lvl="1"/>
            <a:r>
              <a:rPr lang="zh-TW" altLang="en-US" dirty="0"/>
              <a:t>介面</a:t>
            </a:r>
            <a:endParaRPr lang="en-US" altLang="zh-TW" dirty="0" smtClean="0"/>
          </a:p>
          <a:p>
            <a:pPr lvl="1"/>
            <a:r>
              <a:rPr lang="zh-TW" altLang="en-US" dirty="0"/>
              <a:t>操作</a:t>
            </a:r>
            <a:r>
              <a:rPr lang="zh-TW" altLang="en-US" dirty="0" smtClean="0"/>
              <a:t>邏輯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功能完整度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23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241</Words>
  <Application>Microsoft Office PowerPoint</Application>
  <PresentationFormat>寬螢幕</PresentationFormat>
  <Paragraphs>65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黑体</vt:lpstr>
      <vt:lpstr>微軟正黑體</vt:lpstr>
      <vt:lpstr>Arial</vt:lpstr>
      <vt:lpstr>Office 佈景主題</vt:lpstr>
      <vt:lpstr>網站應用整合開發</vt:lpstr>
      <vt:lpstr>簡報大綱</vt:lpstr>
      <vt:lpstr>課程大綱</vt:lpstr>
      <vt:lpstr>課程大綱</vt:lpstr>
      <vt:lpstr>課程配分方式</vt:lpstr>
      <vt:lpstr>期中報告方式</vt:lpstr>
      <vt:lpstr>期末報告方式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24</cp:revision>
  <dcterms:created xsi:type="dcterms:W3CDTF">2022-01-20T13:08:53Z</dcterms:created>
  <dcterms:modified xsi:type="dcterms:W3CDTF">2022-03-06T14:05:08Z</dcterms:modified>
</cp:coreProperties>
</file>